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Oslen" initials="BO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104" y="1872"/>
      </p:cViewPr>
      <p:guideLst>
        <p:guide orient="horz" pos="6912"/>
        <p:guide pos="10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4-24T07:57:29.947" idx="1">
    <p:pos x="19500" y="9720"/>
    <p:text>19 equivalence rules </p:text>
  </p:cm>
  <p:cm authorId="0" dt="2014-04-24T08:00:44.982" idx="2">
    <p:pos x="19620" y="11004"/>
    <p:text>16 </p:text>
  </p:cm>
  <p:cm authorId="0" dt="2014-04-24T08:01:57.737" idx="3">
    <p:pos x="19824" y="11616"/>
    <p:text>17 </p:text>
  </p:cm>
  <p:cm authorId="0" dt="2014-04-24T08:05:31.700" idx="4">
    <p:pos x="19860" y="12300"/>
    <p:text>18 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2"/>
            <a:ext cx="27980640" cy="47040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0"/>
            <a:ext cx="19751040" cy="181356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/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2"/>
            <a:ext cx="19751040" cy="257555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865840" y="878843"/>
            <a:ext cx="7406640" cy="187248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45920" y="878843"/>
            <a:ext cx="21671280" cy="187248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7" y="14102082"/>
            <a:ext cx="27980640" cy="435864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7" y="9301483"/>
            <a:ext cx="27980640" cy="48005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33520" y="5120641"/>
            <a:ext cx="14538960" cy="1448308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4912362"/>
            <a:ext cx="14544677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6959600"/>
            <a:ext cx="14544677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2" y="4912362"/>
            <a:ext cx="14550390" cy="204723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2" y="6959600"/>
            <a:ext cx="14550390" cy="1264412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62000" y="838200"/>
            <a:ext cx="6934200" cy="3657600"/>
          </a:xfrm>
        </p:spPr>
        <p:txBody>
          <a:bodyPr>
            <a:normAutofit/>
          </a:bodyPr>
          <a:lstStyle>
            <a:lvl1pPr marL="0" indent="0" algn="ctr">
              <a:buNone/>
              <a:defRPr sz="8800" baseline="0"/>
            </a:lvl1pPr>
          </a:lstStyle>
          <a:p>
            <a:r>
              <a:rPr lang="en-US" dirty="0" smtClean="0"/>
              <a:t>Project Logo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8001000" y="838200"/>
            <a:ext cx="24003000" cy="3657600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 smtClean="0"/>
              <a:t>Click to Edit Project Title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62000" y="6781800"/>
            <a:ext cx="10210800" cy="69342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7200" b="1" baseline="0"/>
            </a:lvl1pPr>
            <a:lvl2pPr marL="65088" indent="0">
              <a:spcBef>
                <a:spcPts val="1800"/>
              </a:spcBef>
              <a:buNone/>
              <a:defRPr sz="6000" baseline="0"/>
            </a:lvl2pPr>
            <a:lvl3pPr marL="3135021" indent="0">
              <a:buNone/>
              <a:defRPr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Description: Provide a paragraph-formatted description of the project’s main purpose and bullets of primary goals.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2000" y="4953000"/>
            <a:ext cx="19659600" cy="1447800"/>
          </a:xfrm>
        </p:spPr>
        <p:txBody>
          <a:bodyPr>
            <a:normAutofit/>
          </a:bodyPr>
          <a:lstStyle>
            <a:lvl1pPr marL="0" indent="0">
              <a:buNone/>
              <a:defRPr sz="4800" b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Team: Member Names (Roles)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20726400" y="4953000"/>
            <a:ext cx="11277600" cy="1447800"/>
          </a:xfrm>
        </p:spPr>
        <p:txBody>
          <a:bodyPr>
            <a:noAutofit/>
          </a:bodyPr>
          <a:lstStyle>
            <a:lvl1pPr marL="0" indent="0">
              <a:buNone/>
              <a:defRPr sz="48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Client: Name(s), Organization Info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2000" y="14020800"/>
            <a:ext cx="10210800" cy="7162800"/>
          </a:xfrm>
        </p:spPr>
        <p:txBody>
          <a:bodyPr/>
          <a:lstStyle>
            <a:lvl1pPr marL="0" indent="0">
              <a:buFont typeface="Arial" pitchFamily="34" charset="0"/>
              <a:buNone/>
              <a:defRPr sz="72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685800" indent="0">
              <a:buFont typeface="Arial" pitchFamily="34" charset="0"/>
              <a:buNone/>
              <a:defRPr sz="40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Plan : Provide a description of the team’s project plan.</a:t>
            </a:r>
          </a:p>
          <a:p>
            <a:pPr lvl="2"/>
            <a:r>
              <a:rPr lang="en-US" dirty="0" smtClean="0"/>
              <a:t>This should include such things as sprint frequency,</a:t>
            </a:r>
          </a:p>
          <a:p>
            <a:pPr lvl="2"/>
            <a:r>
              <a:rPr lang="en-US" dirty="0" smtClean="0"/>
              <a:t>Major tasks to be accomplished, and</a:t>
            </a:r>
          </a:p>
          <a:p>
            <a:pPr lvl="2"/>
            <a:r>
              <a:rPr lang="en-US" dirty="0" smtClean="0"/>
              <a:t>Estimates to complete the major tasks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430000" y="6781800"/>
            <a:ext cx="20574000" cy="13487400"/>
          </a:xfrm>
        </p:spPr>
        <p:txBody>
          <a:bodyPr/>
          <a:lstStyle>
            <a:lvl1pPr marL="0" indent="0">
              <a:buNone/>
              <a:defRPr sz="8800" b="1" baseline="0"/>
            </a:lvl1pPr>
            <a:lvl2pPr marL="587375" indent="-522288">
              <a:spcBef>
                <a:spcPts val="1800"/>
              </a:spcBef>
              <a:buFont typeface="Arial" pitchFamily="34" charset="0"/>
              <a:buChar char="•"/>
              <a:defRPr sz="6000" baseline="0"/>
            </a:lvl2pPr>
            <a:lvl3pPr marL="1371600" indent="-685800">
              <a:buFont typeface="Arial" pitchFamily="34" charset="0"/>
              <a:buChar char="•"/>
              <a:defRPr sz="5400" baseline="0"/>
            </a:lvl3pPr>
            <a:lvl4pPr marL="4702531" indent="0">
              <a:buNone/>
              <a:defRPr/>
            </a:lvl4pPr>
            <a:lvl5pPr marL="6270041" indent="0">
              <a:buNone/>
              <a:defRPr/>
            </a:lvl5pPr>
          </a:lstStyle>
          <a:p>
            <a:pPr lvl="0"/>
            <a:r>
              <a:rPr lang="en-US" dirty="0" smtClean="0"/>
              <a:t>Product : Describe what has been produced.</a:t>
            </a:r>
          </a:p>
          <a:p>
            <a:pPr lvl="2"/>
            <a:r>
              <a:rPr lang="en-US" dirty="0" smtClean="0"/>
              <a:t>Technologies used</a:t>
            </a:r>
          </a:p>
          <a:p>
            <a:pPr lvl="2"/>
            <a:r>
              <a:rPr lang="en-US" dirty="0" smtClean="0"/>
              <a:t>Core components,</a:t>
            </a:r>
          </a:p>
          <a:p>
            <a:pPr lvl="2"/>
            <a:r>
              <a:rPr lang="en-US" dirty="0" smtClean="0"/>
              <a:t>Test plan and results (usability and other; not unit), and</a:t>
            </a:r>
          </a:p>
          <a:p>
            <a:pPr lvl="2"/>
            <a:r>
              <a:rPr lang="en-US" dirty="0" smtClean="0"/>
              <a:t>Illustrations, if appropriate, to support the prose.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1419114" y="20574000"/>
            <a:ext cx="2072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Team role abbreviations: SM – Scrum Master; OP – Owner Proxy; QC – Quality Controller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90555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2" y="873760"/>
            <a:ext cx="10829927" cy="371856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0" y="873761"/>
            <a:ext cx="18402300" cy="1872996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2" y="4592321"/>
            <a:ext cx="10829927" cy="150114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878842"/>
            <a:ext cx="29626560" cy="3657600"/>
          </a:xfrm>
          <a:prstGeom prst="rect">
            <a:avLst/>
          </a:prstGeom>
        </p:spPr>
        <p:txBody>
          <a:bodyPr vert="horz" lIns="313502" tIns="156751" rIns="313502" bIns="15675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5120641"/>
            <a:ext cx="29626560" cy="14483082"/>
          </a:xfrm>
          <a:prstGeom prst="rect">
            <a:avLst/>
          </a:prstGeom>
        </p:spPr>
        <p:txBody>
          <a:bodyPr vert="horz" lIns="313502" tIns="156751" rIns="313502" bIns="15675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0" y="20340322"/>
            <a:ext cx="104241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520" y="20340322"/>
            <a:ext cx="7680960" cy="11684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3135020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75633" indent="-1175633" algn="l" defTabSz="3135020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7204" indent="-979694" algn="l" defTabSz="31350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877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286" indent="-783755" algn="l" defTabSz="3135020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796" indent="-783755" algn="l" defTabSz="3135020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609600" y="838200"/>
            <a:ext cx="3139440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62000" y="4953000"/>
            <a:ext cx="10439400" cy="1447800"/>
          </a:xfrm>
        </p:spPr>
        <p:txBody>
          <a:bodyPr/>
          <a:lstStyle/>
          <a:p>
            <a:r>
              <a:rPr lang="en-US" dirty="0" smtClean="0"/>
              <a:t>Matt </a:t>
            </a:r>
            <a:r>
              <a:rPr lang="en-US" dirty="0" err="1" smtClean="0"/>
              <a:t>Lievens</a:t>
            </a:r>
            <a:r>
              <a:rPr lang="en-US" dirty="0" smtClean="0"/>
              <a:t> and Brian Olsen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6"/>
          </p:nvPr>
        </p:nvSpPr>
        <p:spPr>
          <a:xfrm>
            <a:off x="13487400" y="4953000"/>
            <a:ext cx="18516600" cy="1219200"/>
          </a:xfrm>
        </p:spPr>
        <p:txBody>
          <a:bodyPr/>
          <a:lstStyle/>
          <a:p>
            <a:r>
              <a:rPr lang="en-US" dirty="0" smtClean="0"/>
              <a:t>CS 490 Research Summary.                            Dr. Mark </a:t>
            </a:r>
            <a:r>
              <a:rPr lang="en-US" dirty="0" err="1" smtClean="0"/>
              <a:t>McKenney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457200" y="13944600"/>
            <a:ext cx="10210800" cy="7162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Problem Area.</a:t>
            </a:r>
          </a:p>
          <a:p>
            <a:r>
              <a:rPr lang="en-US" sz="3200" smtClean="0"/>
              <a:t>The </a:t>
            </a:r>
            <a:r>
              <a:rPr lang="en-US" sz="3200" dirty="0" smtClean="0"/>
              <a:t>problem being investigated.</a:t>
            </a:r>
          </a:p>
          <a:p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57200" y="6781800"/>
            <a:ext cx="10210800" cy="6934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Abstract</a:t>
            </a:r>
            <a:r>
              <a:rPr lang="en-US" sz="4400" dirty="0" smtClean="0"/>
              <a:t>.</a:t>
            </a:r>
            <a:endParaRPr lang="en-US" sz="4400" dirty="0" smtClean="0"/>
          </a:p>
          <a:p>
            <a:r>
              <a:rPr lang="en-US" sz="3200" dirty="0" smtClean="0"/>
              <a:t>Words </a:t>
            </a:r>
            <a:r>
              <a:rPr lang="en-US" sz="3200" dirty="0" smtClean="0"/>
              <a:t>summarizing the poster and findings.</a:t>
            </a:r>
            <a:endParaRPr lang="en-US" sz="3200" dirty="0" smtClean="0"/>
          </a:p>
          <a:p>
            <a:pPr algn="ctr"/>
            <a:endParaRPr lang="en-US" sz="4400" dirty="0"/>
          </a:p>
        </p:txBody>
      </p:sp>
      <p:sp>
        <p:nvSpPr>
          <p:cNvPr id="11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10972800" y="6858000"/>
            <a:ext cx="10210800" cy="6934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Approaches to solving </a:t>
            </a:r>
            <a:r>
              <a:rPr lang="en-US" sz="4400" dirty="0" smtClean="0"/>
              <a:t>the problem.</a:t>
            </a:r>
          </a:p>
          <a:p>
            <a:r>
              <a:rPr lang="en-US" sz="3200" dirty="0" smtClean="0"/>
              <a:t>Words</a:t>
            </a:r>
          </a:p>
          <a:p>
            <a:pPr algn="ctr"/>
            <a:endParaRPr lang="en-US" sz="4400" dirty="0"/>
          </a:p>
        </p:txBody>
      </p:sp>
      <p:sp>
        <p:nvSpPr>
          <p:cNvPr id="12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21793200" y="6858000"/>
            <a:ext cx="10210800" cy="69342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Shortcomings </a:t>
            </a:r>
            <a:r>
              <a:rPr lang="en-US" sz="4400" dirty="0" smtClean="0"/>
              <a:t>and future </a:t>
            </a:r>
            <a:r>
              <a:rPr lang="en-US" sz="4400" dirty="0" smtClean="0"/>
              <a:t>research</a:t>
            </a:r>
            <a:r>
              <a:rPr lang="en-US" sz="4400" dirty="0" smtClean="0"/>
              <a:t>.</a:t>
            </a:r>
          </a:p>
          <a:p>
            <a:r>
              <a:rPr lang="en-US" sz="3200" dirty="0" smtClean="0"/>
              <a:t>Words</a:t>
            </a:r>
            <a:endParaRPr lang="en-US" sz="3200" dirty="0" smtClean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10972800" y="14020800"/>
            <a:ext cx="10210800" cy="7162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Notable </a:t>
            </a:r>
            <a:r>
              <a:rPr lang="en-US" sz="4400" dirty="0" smtClean="0"/>
              <a:t>Results.</a:t>
            </a:r>
          </a:p>
          <a:p>
            <a:r>
              <a:rPr lang="en-US" sz="3200" dirty="0" smtClean="0"/>
              <a:t>Words</a:t>
            </a:r>
          </a:p>
          <a:p>
            <a:endParaRPr lang="en-US" sz="3200" dirty="0" smtClean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7"/>
          </p:nvPr>
        </p:nvSpPr>
        <p:spPr>
          <a:xfrm>
            <a:off x="21793200" y="14020800"/>
            <a:ext cx="10210800" cy="71628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References</a:t>
            </a:r>
            <a:r>
              <a:rPr lang="en-US" sz="4400" dirty="0" smtClean="0"/>
              <a:t>.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Y</a:t>
            </a:r>
            <a:r>
              <a:rPr lang="en-US" sz="3200" dirty="0" smtClean="0"/>
              <a:t>. N. Silva, W. G. </a:t>
            </a:r>
            <a:r>
              <a:rPr lang="en-US" sz="3200" dirty="0" err="1" smtClean="0"/>
              <a:t>Aref</a:t>
            </a:r>
            <a:r>
              <a:rPr lang="en-US" sz="3200" dirty="0" smtClean="0"/>
              <a:t>, P.-</a:t>
            </a:r>
            <a:r>
              <a:rPr lang="en-US" sz="3200" dirty="0" smtClean="0"/>
              <a:t>A </a:t>
            </a:r>
            <a:r>
              <a:rPr lang="en-US" sz="3200" dirty="0" smtClean="0"/>
              <a:t>. Larson, and M. H. </a:t>
            </a:r>
            <a:r>
              <a:rPr lang="en-US" sz="3200" dirty="0" smtClean="0"/>
              <a:t>Ali. Similarity-aware </a:t>
            </a:r>
            <a:r>
              <a:rPr lang="en-US" sz="3200" dirty="0" smtClean="0"/>
              <a:t>query processing and </a:t>
            </a:r>
            <a:r>
              <a:rPr lang="en-US" sz="3200" dirty="0" smtClean="0"/>
              <a:t>optimization. Technical </a:t>
            </a:r>
            <a:r>
              <a:rPr lang="en-US" sz="3200" dirty="0" smtClean="0"/>
              <a:t>Report 12-006, Department of Computer </a:t>
            </a:r>
            <a:r>
              <a:rPr lang="en-US" sz="3200" dirty="0" smtClean="0"/>
              <a:t>Science, Purdue </a:t>
            </a:r>
            <a:r>
              <a:rPr lang="en-US" sz="3200" dirty="0" smtClean="0"/>
              <a:t>University, </a:t>
            </a:r>
            <a:r>
              <a:rPr lang="en-US" sz="3200" dirty="0" smtClean="0"/>
              <a:t>2012.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Y</a:t>
            </a:r>
            <a:r>
              <a:rPr lang="en-US" sz="3200" dirty="0" smtClean="0"/>
              <a:t>. N. Silva, A. M. </a:t>
            </a:r>
            <a:r>
              <a:rPr lang="en-US" sz="3200" dirty="0" err="1" smtClean="0"/>
              <a:t>Aly</a:t>
            </a:r>
            <a:r>
              <a:rPr lang="en-US" sz="3200" dirty="0" smtClean="0"/>
              <a:t>, W. G. </a:t>
            </a:r>
            <a:r>
              <a:rPr lang="en-US" sz="3200" dirty="0" err="1" smtClean="0"/>
              <a:t>Aref</a:t>
            </a:r>
            <a:r>
              <a:rPr lang="en-US" sz="3200" dirty="0" smtClean="0"/>
              <a:t>, and P.-A° . Larson. </a:t>
            </a:r>
            <a:r>
              <a:rPr lang="en-US" sz="3200" dirty="0" err="1" smtClean="0"/>
              <a:t>Simdb</a:t>
            </a:r>
            <a:r>
              <a:rPr lang="en-US" sz="3200" dirty="0" smtClean="0"/>
              <a:t>: a </a:t>
            </a:r>
            <a:r>
              <a:rPr lang="en-US" sz="3200" dirty="0" smtClean="0"/>
              <a:t>similarity-aware database system. In SIGMOD </a:t>
            </a:r>
            <a:r>
              <a:rPr lang="en-US" sz="3200" dirty="0" smtClean="0"/>
              <a:t>Conference, pages </a:t>
            </a:r>
            <a:r>
              <a:rPr lang="en-US" sz="3200" dirty="0" smtClean="0"/>
              <a:t>1243–1246, </a:t>
            </a:r>
            <a:r>
              <a:rPr lang="en-US" sz="3200" dirty="0" smtClean="0"/>
              <a:t>2010.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Y</a:t>
            </a:r>
            <a:r>
              <a:rPr lang="en-US" sz="3200" dirty="0" smtClean="0"/>
              <a:t>. N. Silva, W. G. </a:t>
            </a:r>
            <a:r>
              <a:rPr lang="en-US" sz="3200" dirty="0" err="1" smtClean="0"/>
              <a:t>Aref</a:t>
            </a:r>
            <a:r>
              <a:rPr lang="en-US" sz="3200" dirty="0" smtClean="0"/>
              <a:t>, and M. H. Ali. Similarity </a:t>
            </a:r>
            <a:r>
              <a:rPr lang="en-US" sz="3200" dirty="0" smtClean="0"/>
              <a:t>group by. </a:t>
            </a:r>
            <a:r>
              <a:rPr lang="fr-FR" sz="3200" dirty="0" smtClean="0"/>
              <a:t>In </a:t>
            </a:r>
            <a:r>
              <a:rPr lang="fr-FR" sz="3200" dirty="0" smtClean="0"/>
              <a:t>ICDE, pages 904–915, </a:t>
            </a:r>
            <a:r>
              <a:rPr lang="fr-FR" sz="3200" dirty="0" smtClean="0"/>
              <a:t>2009.</a:t>
            </a: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Y</a:t>
            </a:r>
            <a:r>
              <a:rPr lang="en-US" sz="3200" dirty="0" smtClean="0"/>
              <a:t>. N. Silva, W. G. </a:t>
            </a:r>
            <a:r>
              <a:rPr lang="en-US" sz="3200" dirty="0" err="1" smtClean="0"/>
              <a:t>Aref</a:t>
            </a:r>
            <a:r>
              <a:rPr lang="en-US" sz="3200" dirty="0" smtClean="0"/>
              <a:t>, and M. H. Ali. The similarity </a:t>
            </a:r>
            <a:r>
              <a:rPr lang="en-US" sz="3200" dirty="0" smtClean="0"/>
              <a:t>join database </a:t>
            </a:r>
            <a:r>
              <a:rPr lang="en-US" sz="3200" dirty="0" smtClean="0"/>
              <a:t>operator. In ICDE, pages 892–903, 2010.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1571209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MayerG</dc:creator>
  <cp:lastModifiedBy>Brian Oslen</cp:lastModifiedBy>
  <cp:revision>25</cp:revision>
  <dcterms:created xsi:type="dcterms:W3CDTF">2006-08-16T00:00:00Z</dcterms:created>
  <dcterms:modified xsi:type="dcterms:W3CDTF">2014-04-24T13:09:34Z</dcterms:modified>
</cp:coreProperties>
</file>