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67" r:id="rId6"/>
  </p:sldMasterIdLst>
  <p:notesMasterIdLst>
    <p:notesMasterId r:id="rId24"/>
  </p:notesMasterIdLst>
  <p:handoutMasterIdLst>
    <p:handoutMasterId r:id="rId25"/>
  </p:handoutMasterIdLst>
  <p:sldIdLst>
    <p:sldId id="256" r:id="rId7"/>
    <p:sldId id="258" r:id="rId8"/>
    <p:sldId id="284" r:id="rId9"/>
    <p:sldId id="268" r:id="rId10"/>
    <p:sldId id="269" r:id="rId11"/>
    <p:sldId id="271" r:id="rId12"/>
    <p:sldId id="259" r:id="rId13"/>
    <p:sldId id="260" r:id="rId14"/>
    <p:sldId id="261" r:id="rId15"/>
    <p:sldId id="262" r:id="rId16"/>
    <p:sldId id="263" r:id="rId17"/>
    <p:sldId id="272" r:id="rId18"/>
    <p:sldId id="287" r:id="rId19"/>
    <p:sldId id="288" r:id="rId20"/>
    <p:sldId id="289" r:id="rId21"/>
    <p:sldId id="290" r:id="rId22"/>
    <p:sldId id="291" r:id="rId23"/>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348" autoAdjust="0"/>
  </p:normalViewPr>
  <p:slideViewPr>
    <p:cSldViewPr>
      <p:cViewPr varScale="1">
        <p:scale>
          <a:sx n="114" d="100"/>
          <a:sy n="114" d="100"/>
        </p:scale>
        <p:origin x="414" y="10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8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Séries 1</c:v>
                </c:pt>
              </c:strCache>
            </c:strRef>
          </c:tx>
          <c:spPr>
            <a:solidFill>
              <a:schemeClr val="accent1"/>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Séries 2</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Séries 3</c:v>
                </c:pt>
              </c:strCache>
            </c:strRef>
          </c:tx>
          <c:spPr>
            <a:solidFill>
              <a:schemeClr val="accent3"/>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crossAx val="60779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rtlCol="0"/>
        <a:lstStyle/>
        <a:p>
          <a:pPr rtl="0"/>
          <a:endParaRPr lang="en-US"/>
        </a:p>
      </dgm:t>
    </dgm:pt>
    <dgm:pt modelId="{170C0135-3A94-4623-AA81-735573228628}">
      <dgm:prSet phldrT="[Text]"/>
      <dgm:spPr/>
      <dgm:t>
        <a:bodyPr rtlCol="0"/>
        <a:lstStyle/>
        <a:p>
          <a:pPr rtl="0"/>
          <a:r>
            <a:rPr lang="fr-FR" noProof="0" dirty="0"/>
            <a:t>Groupe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rtlCol="0"/>
        <a:lstStyle/>
        <a:p>
          <a:pPr rtl="0"/>
          <a:endParaRPr lang="en-US"/>
        </a:p>
      </dgm:t>
    </dgm:pt>
    <dgm:pt modelId="{D38474F5-0992-4D39-B19C-1F963AEBACD2}" type="sibTrans" cxnId="{22A430BA-B6E0-4052-AE0E-A81596E2528E}">
      <dgm:prSet/>
      <dgm:spPr/>
      <dgm:t>
        <a:bodyPr rtlCol="0"/>
        <a:lstStyle/>
        <a:p>
          <a:pPr rtl="0"/>
          <a:endParaRPr lang="en-US"/>
        </a:p>
      </dgm:t>
    </dgm:pt>
    <dgm:pt modelId="{B8E35523-DEC4-40C5-AD71-C446E3CF02A7}">
      <dgm:prSet phldrT="[Text]"/>
      <dgm:spPr/>
      <dgm:t>
        <a:bodyPr rtlCol="0"/>
        <a:lstStyle/>
        <a:p>
          <a:pPr rtl="0"/>
          <a:r>
            <a:rPr lang="fr-FR" noProof="0" dirty="0"/>
            <a:t>Tâche 1</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rtlCol="0"/>
        <a:lstStyle/>
        <a:p>
          <a:pPr rtl="0"/>
          <a:endParaRPr lang="en-US"/>
        </a:p>
      </dgm:t>
    </dgm:pt>
    <dgm:pt modelId="{2EEF7558-FF6A-4D97-B16B-E787F09F42D0}" type="sibTrans" cxnId="{74BF261D-E0A3-43A7-83EB-85FEEF0798DA}">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rtlCol="0"/>
        <a:lstStyle/>
        <a:p>
          <a:pPr rtl="0"/>
          <a:r>
            <a:rPr lang="fr-FR" noProof="0" dirty="0"/>
            <a:t>Tâche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rtlCol="0"/>
        <a:lstStyle/>
        <a:p>
          <a:pPr rtl="0"/>
          <a:endParaRPr lang="en-US"/>
        </a:p>
      </dgm:t>
    </dgm:pt>
    <dgm:pt modelId="{B47B7453-52D0-4E8E-A0EE-5E0C42B9531D}" type="sibTrans" cxnId="{1C13D7DA-244F-475B-A626-FFEF1E3983D1}">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rtlCol="0"/>
        <a:lstStyle/>
        <a:p>
          <a:pPr rtl="0"/>
          <a:r>
            <a:rPr lang="fr-FR" noProof="0" dirty="0"/>
            <a:t>Tâche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rtlCol="0"/>
        <a:lstStyle/>
        <a:p>
          <a:pPr rtl="0"/>
          <a:endParaRPr lang="en-US"/>
        </a:p>
      </dgm:t>
    </dgm:pt>
    <dgm:pt modelId="{E3DD98F3-578A-483D-B82A-920BD328FE4E}" type="sibTrans" cxnId="{B410F203-BF34-4790-B774-CBB246AFFDF3}">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pt>
    <dgm:pt modelId="{698F6F3C-42F1-48FA-9425-25042679391F}" type="pres">
      <dgm:prSet presAssocID="{170C0135-3A94-4623-AA81-735573228628}" presName="centerShape" presStyleLbl="node0" presStyleIdx="0" presStyleCnt="1"/>
      <dgm:spPr/>
    </dgm:pt>
    <dgm:pt modelId="{5E4B35E6-EA27-424E-89EC-46D0A40F2772}" type="pres">
      <dgm:prSet presAssocID="{B8E35523-DEC4-40C5-AD71-C446E3CF02A7}" presName="node" presStyleLbl="node1" presStyleIdx="0" presStyleCnt="3">
        <dgm:presLayoutVars>
          <dgm:bulletEnabled val="1"/>
        </dgm:presLayoutVars>
      </dgm:prSet>
      <dgm:spPr/>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pt>
    <dgm:pt modelId="{8FAC1D8D-CE9C-45FC-86D2-26F007C6DD34}" type="pres">
      <dgm:prSet presAssocID="{2551E4CB-EB09-450C-9132-37387398D945}" presName="node" presStyleLbl="node1" presStyleIdx="1" presStyleCnt="3">
        <dgm:presLayoutVars>
          <dgm:bulletEnabled val="1"/>
        </dgm:presLayoutVars>
      </dgm:prSet>
      <dgm:spPr/>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pt>
    <dgm:pt modelId="{5D851138-FE51-4A19-A149-11A0DEA29AF5}" type="pres">
      <dgm:prSet presAssocID="{57FC35C8-C6CB-4C82-BE0F-B92E4ECAE64D}" presName="node" presStyleLbl="node1" presStyleIdx="2" presStyleCnt="3">
        <dgm:presLayoutVars>
          <dgm:bulletEnabled val="1"/>
        </dgm:presLayoutVars>
      </dgm:prSet>
      <dgm:spPr/>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pt>
  </dgm:ptLst>
  <dgm:cxnLst>
    <dgm:cxn modelId="{B410F203-BF34-4790-B774-CBB246AFFDF3}" srcId="{170C0135-3A94-4623-AA81-735573228628}" destId="{57FC35C8-C6CB-4C82-BE0F-B92E4ECAE64D}" srcOrd="2" destOrd="0" parTransId="{DCE6D27B-E846-4331-8F79-CDC1E8DDD09A}" sibTransId="{E3DD98F3-578A-483D-B82A-920BD328FE4E}"/>
    <dgm:cxn modelId="{74BF261D-E0A3-43A7-83EB-85FEEF0798DA}" srcId="{170C0135-3A94-4623-AA81-735573228628}" destId="{B8E35523-DEC4-40C5-AD71-C446E3CF02A7}" srcOrd="0" destOrd="0" parTransId="{E38275A8-6585-473D-8CD2-46E571691CE8}" sibTransId="{2EEF7558-FF6A-4D97-B16B-E787F09F42D0}"/>
    <dgm:cxn modelId="{6CDC671E-280C-428C-8CDE-020C21062DCD}" type="presOf" srcId="{B47B7453-52D0-4E8E-A0EE-5E0C42B9531D}" destId="{7BB1C934-CD6E-4389-AB60-D55326BC8302}" srcOrd="0" destOrd="0" presId="urn:microsoft.com/office/officeart/2005/8/layout/radial6"/>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22A430BA-B6E0-4052-AE0E-A81596E2528E}" srcId="{D44E9E87-B9B9-4324-8110-FB781FB2AAAE}" destId="{170C0135-3A94-4623-AA81-735573228628}" srcOrd="0" destOrd="0" parTransId="{7EDBC624-DFE3-497D-829C-08721ACED330}" sibTransId="{D38474F5-0992-4D39-B19C-1F963AEBACD2}"/>
    <dgm:cxn modelId="{51173CC8-36DE-4780-A234-53464D5D6F33}" type="presOf" srcId="{E3DD98F3-578A-483D-B82A-920BD328FE4E}" destId="{0162A7CA-7E03-4A22-95EF-970E5873DB72}"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rtlCol="0" anchor="ctr" anchorCtr="0">
          <a:noAutofit/>
        </a:bodyPr>
        <a:lstStyle/>
        <a:p>
          <a:pPr marL="0" lvl="0" indent="0" algn="ctr" defTabSz="1244600" rtl="0">
            <a:lnSpc>
              <a:spcPct val="90000"/>
            </a:lnSpc>
            <a:spcBef>
              <a:spcPct val="0"/>
            </a:spcBef>
            <a:spcAft>
              <a:spcPct val="35000"/>
            </a:spcAft>
            <a:buNone/>
          </a:pPr>
          <a:r>
            <a:rPr lang="fr-FR" sz="2800" kern="1200" noProof="0" dirty="0"/>
            <a:t>Groupe A</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rtlCol="0" anchor="ctr" anchorCtr="0">
          <a:noAutofit/>
        </a:bodyPr>
        <a:lstStyle/>
        <a:p>
          <a:pPr marL="0" lvl="0" indent="0" algn="ctr" defTabSz="844550" rtl="0">
            <a:lnSpc>
              <a:spcPct val="90000"/>
            </a:lnSpc>
            <a:spcBef>
              <a:spcPct val="0"/>
            </a:spcBef>
            <a:spcAft>
              <a:spcPct val="35000"/>
            </a:spcAft>
            <a:buNone/>
          </a:pPr>
          <a:r>
            <a:rPr lang="fr-FR" sz="1900" kern="1200" noProof="0" dirty="0"/>
            <a:t>Tâche 1</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rtlCol="0" anchor="ctr" anchorCtr="0">
          <a:noAutofit/>
        </a:bodyPr>
        <a:lstStyle/>
        <a:p>
          <a:pPr marL="0" lvl="0" indent="0" algn="ctr" defTabSz="844550" rtl="0">
            <a:lnSpc>
              <a:spcPct val="90000"/>
            </a:lnSpc>
            <a:spcBef>
              <a:spcPct val="0"/>
            </a:spcBef>
            <a:spcAft>
              <a:spcPct val="35000"/>
            </a:spcAft>
            <a:buNone/>
          </a:pPr>
          <a:r>
            <a:rPr lang="fr-FR" sz="1900" kern="1200" noProof="0" dirty="0"/>
            <a:t>Tâche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rtlCol="0" anchor="ctr" anchorCtr="0">
          <a:noAutofit/>
        </a:bodyPr>
        <a:lstStyle/>
        <a:p>
          <a:pPr marL="0" lvl="0" indent="0" algn="ctr" defTabSz="844550" rtl="0">
            <a:lnSpc>
              <a:spcPct val="90000"/>
            </a:lnSpc>
            <a:spcBef>
              <a:spcPct val="0"/>
            </a:spcBef>
            <a:spcAft>
              <a:spcPct val="35000"/>
            </a:spcAft>
            <a:buNone/>
          </a:pPr>
          <a:r>
            <a:rPr lang="fr-FR" sz="1900" kern="1200" noProof="0" dirty="0"/>
            <a:t>Tâche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439A2291-0035-4D64-A7A5-F36AC1AF399D}" type="datetime1">
              <a:rPr lang="fr-FR" smtClean="0"/>
              <a:t>23/10/2022</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E322BB-75AD-4A1E-9661-2724167329F0}" type="slidenum">
              <a:rPr lang="fr-FR" smtClean="0"/>
              <a:t>‹N°›</a:t>
            </a:fld>
            <a:endParaRPr lang="fr-FR"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4419B5CD-CE9D-4F17-8DE3-0045DF2A06F1}" type="datetime1">
              <a:rPr lang="fr-FR" noProof="0" smtClean="0"/>
              <a:t>23/10/2022</a:t>
            </a:fld>
            <a:endParaRPr lang="fr-FR" noProof="0"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B045B7DE-1198-4F2F-B574-CA8CAE341642}" type="slidenum">
              <a:rPr lang="fr-FR" noProof="0" smtClean="0"/>
              <a:t>‹N°›</a:t>
            </a:fld>
            <a:endParaRPr lang="fr-FR" noProof="0"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a:t>
            </a:fld>
            <a:endParaRPr lang="fr-FR" dirty="0"/>
          </a:p>
        </p:txBody>
      </p:sp>
    </p:spTree>
    <p:extLst>
      <p:ext uri="{BB962C8B-B14F-4D97-AF65-F5344CB8AC3E}">
        <p14:creationId xmlns:p14="http://schemas.microsoft.com/office/powerpoint/2010/main" val="307901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10</a:t>
            </a:fld>
            <a:endParaRPr lang="fr-FR" dirty="0"/>
          </a:p>
        </p:txBody>
      </p:sp>
    </p:spTree>
    <p:extLst>
      <p:ext uri="{BB962C8B-B14F-4D97-AF65-F5344CB8AC3E}">
        <p14:creationId xmlns:p14="http://schemas.microsoft.com/office/powerpoint/2010/main" val="9706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11</a:t>
            </a:fld>
            <a:endParaRPr lang="fr-FR" dirty="0"/>
          </a:p>
        </p:txBody>
      </p:sp>
    </p:spTree>
    <p:extLst>
      <p:ext uri="{BB962C8B-B14F-4D97-AF65-F5344CB8AC3E}">
        <p14:creationId xmlns:p14="http://schemas.microsoft.com/office/powerpoint/2010/main" val="2360795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8136092-2EDF-47BF-99B1-B87430F95B70}" type="slidenum">
              <a:rPr lang="fr-FR" smtClean="0"/>
              <a:t>12</a:t>
            </a:fld>
            <a:endParaRPr lang="fr-FR"/>
          </a:p>
        </p:txBody>
      </p:sp>
    </p:spTree>
    <p:extLst>
      <p:ext uri="{BB962C8B-B14F-4D97-AF65-F5344CB8AC3E}">
        <p14:creationId xmlns:p14="http://schemas.microsoft.com/office/powerpoint/2010/main" val="21211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45C26D3-DB77-406B-8FAD-CC5B5A080DE7}" type="slidenum">
              <a:rPr lang="fr-FR" smtClean="0"/>
              <a:t>13</a:t>
            </a:fld>
            <a:endParaRPr lang="fr-FR"/>
          </a:p>
        </p:txBody>
      </p:sp>
    </p:spTree>
    <p:extLst>
      <p:ext uri="{BB962C8B-B14F-4D97-AF65-F5344CB8AC3E}">
        <p14:creationId xmlns:p14="http://schemas.microsoft.com/office/powerpoint/2010/main" val="308571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45C26D3-DB77-406B-8FAD-CC5B5A080DE7}" type="slidenum">
              <a:rPr lang="fr-FR" smtClean="0"/>
              <a:t>14</a:t>
            </a:fld>
            <a:endParaRPr lang="fr-FR"/>
          </a:p>
        </p:txBody>
      </p:sp>
    </p:spTree>
    <p:extLst>
      <p:ext uri="{BB962C8B-B14F-4D97-AF65-F5344CB8AC3E}">
        <p14:creationId xmlns:p14="http://schemas.microsoft.com/office/powerpoint/2010/main" val="146381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545C26D3-DB77-406B-8FAD-CC5B5A080DE7}" type="slidenum">
              <a:rPr lang="fr-FR" smtClean="0"/>
              <a:t>15</a:t>
            </a:fld>
            <a:endParaRPr lang="fr-FR"/>
          </a:p>
        </p:txBody>
      </p:sp>
    </p:spTree>
    <p:extLst>
      <p:ext uri="{BB962C8B-B14F-4D97-AF65-F5344CB8AC3E}">
        <p14:creationId xmlns:p14="http://schemas.microsoft.com/office/powerpoint/2010/main" val="1375136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8136092-2EDF-47BF-99B1-B87430F95B70}" type="slidenum">
              <a:rPr lang="fr-FR" smtClean="0"/>
              <a:t>16</a:t>
            </a:fld>
            <a:endParaRPr lang="fr-FR"/>
          </a:p>
        </p:txBody>
      </p:sp>
    </p:spTree>
    <p:extLst>
      <p:ext uri="{BB962C8B-B14F-4D97-AF65-F5344CB8AC3E}">
        <p14:creationId xmlns:p14="http://schemas.microsoft.com/office/powerpoint/2010/main" val="21211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C8136092-2EDF-47BF-99B1-B87430F95B70}"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11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2</a:t>
            </a:fld>
            <a:endParaRPr lang="fr-FR" dirty="0"/>
          </a:p>
        </p:txBody>
      </p:sp>
    </p:spTree>
    <p:extLst>
      <p:ext uri="{BB962C8B-B14F-4D97-AF65-F5344CB8AC3E}">
        <p14:creationId xmlns:p14="http://schemas.microsoft.com/office/powerpoint/2010/main" val="60381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C2342959-9D20-41A5-AA68-F0F6AD93C715}" type="slidenum">
              <a:rPr lang="fr-FR" smtClean="0"/>
              <a:t>3</a:t>
            </a:fld>
            <a:endParaRPr lang="fr-FR"/>
          </a:p>
        </p:txBody>
      </p:sp>
    </p:spTree>
    <p:extLst>
      <p:ext uri="{BB962C8B-B14F-4D97-AF65-F5344CB8AC3E}">
        <p14:creationId xmlns:p14="http://schemas.microsoft.com/office/powerpoint/2010/main" val="223449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4</a:t>
            </a:fld>
            <a:endParaRPr lang="fr-FR" dirty="0"/>
          </a:p>
        </p:txBody>
      </p:sp>
    </p:spTree>
    <p:extLst>
      <p:ext uri="{BB962C8B-B14F-4D97-AF65-F5344CB8AC3E}">
        <p14:creationId xmlns:p14="http://schemas.microsoft.com/office/powerpoint/2010/main" val="234117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5</a:t>
            </a:fld>
            <a:endParaRPr lang="fr-FR" dirty="0"/>
          </a:p>
        </p:txBody>
      </p:sp>
    </p:spTree>
    <p:extLst>
      <p:ext uri="{BB962C8B-B14F-4D97-AF65-F5344CB8AC3E}">
        <p14:creationId xmlns:p14="http://schemas.microsoft.com/office/powerpoint/2010/main" val="42314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6</a:t>
            </a:fld>
            <a:endParaRPr lang="fr-FR" dirty="0"/>
          </a:p>
        </p:txBody>
      </p:sp>
    </p:spTree>
    <p:extLst>
      <p:ext uri="{BB962C8B-B14F-4D97-AF65-F5344CB8AC3E}">
        <p14:creationId xmlns:p14="http://schemas.microsoft.com/office/powerpoint/2010/main" val="2134718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7</a:t>
            </a:fld>
            <a:endParaRPr lang="fr-FR" dirty="0"/>
          </a:p>
        </p:txBody>
      </p:sp>
    </p:spTree>
    <p:extLst>
      <p:ext uri="{BB962C8B-B14F-4D97-AF65-F5344CB8AC3E}">
        <p14:creationId xmlns:p14="http://schemas.microsoft.com/office/powerpoint/2010/main" val="2164188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8</a:t>
            </a:fld>
            <a:endParaRPr lang="fr-FR" dirty="0"/>
          </a:p>
        </p:txBody>
      </p:sp>
    </p:spTree>
    <p:extLst>
      <p:ext uri="{BB962C8B-B14F-4D97-AF65-F5344CB8AC3E}">
        <p14:creationId xmlns:p14="http://schemas.microsoft.com/office/powerpoint/2010/main" val="96027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9</a:t>
            </a:fld>
            <a:endParaRPr lang="fr-FR" dirty="0"/>
          </a:p>
        </p:txBody>
      </p:sp>
    </p:spTree>
    <p:extLst>
      <p:ext uri="{BB962C8B-B14F-4D97-AF65-F5344CB8AC3E}">
        <p14:creationId xmlns:p14="http://schemas.microsoft.com/office/powerpoint/2010/main" val="40746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carrés"/>
          <p:cNvGrpSpPr/>
          <p:nvPr/>
        </p:nvGrpSpPr>
        <p:grpSpPr>
          <a:xfrm>
            <a:off x="0" y="1135743"/>
            <a:ext cx="1622332" cy="799981"/>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p:cNvSpPr>
            <a:spLocks noGrp="1"/>
          </p:cNvSpPr>
          <p:nvPr>
            <p:ph type="ctrTitle"/>
          </p:nvPr>
        </p:nvSpPr>
        <p:spPr>
          <a:xfrm>
            <a:off x="1828324" y="362396"/>
            <a:ext cx="9141619" cy="1676400"/>
          </a:xfrm>
        </p:spPr>
        <p:txBody>
          <a:bodyPr rtlCol="0">
            <a:noAutofit/>
          </a:bodyPr>
          <a:lstStyle>
            <a:lvl1pPr>
              <a:lnSpc>
                <a:spcPct val="80000"/>
              </a:lnSpc>
              <a:defRPr sz="6000"/>
            </a:lvl1pPr>
          </a:lstStyle>
          <a:p>
            <a:pPr rtl="0"/>
            <a:r>
              <a:rPr lang="fr-FR" noProof="0"/>
              <a:t>Modifiez le style du titre</a:t>
            </a:r>
            <a:endParaRPr lang="fr-FR" noProof="0" dirty="0"/>
          </a:p>
        </p:txBody>
      </p:sp>
      <p:sp>
        <p:nvSpPr>
          <p:cNvPr id="3" name="Sous-titre 2"/>
          <p:cNvSpPr>
            <a:spLocks noGrp="1"/>
          </p:cNvSpPr>
          <p:nvPr>
            <p:ph type="subTitle" idx="1"/>
          </p:nvPr>
        </p:nvSpPr>
        <p:spPr>
          <a:xfrm>
            <a:off x="1828324" y="2089595"/>
            <a:ext cx="9141619" cy="886344"/>
          </a:xfrm>
        </p:spPr>
        <p:txBody>
          <a:bodyPr rtlCol="0">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FFED7672-6A17-4383-8E11-B703B2F244DD}"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E1450B91-7D53-40A4-B2F5-AA5E0059FF2C}"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7" name="carrés"/>
          <p:cNvGrpSpPr/>
          <p:nvPr/>
        </p:nvGrpSpPr>
        <p:grpSpPr>
          <a:xfrm rot="5400000">
            <a:off x="9583007" y="233864"/>
            <a:ext cx="1063300" cy="524046"/>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5" name="graphique du bas"/>
          <p:cNvGrpSpPr/>
          <p:nvPr/>
        </p:nvGrpSpPr>
        <p:grpSpPr>
          <a:xfrm>
            <a:off x="0" y="5395517"/>
            <a:ext cx="12188825" cy="1462483"/>
            <a:chOff x="0" y="4046638"/>
            <a:chExt cx="9144000" cy="1096862"/>
          </a:xfrm>
        </p:grpSpPr>
        <p:sp>
          <p:nvSpPr>
            <p:cNvPr id="16" name="Forme libre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2" name="Titre vertical 1"/>
          <p:cNvSpPr>
            <a:spLocks noGrp="1"/>
          </p:cNvSpPr>
          <p:nvPr>
            <p:ph type="title" orient="vert"/>
          </p:nvPr>
        </p:nvSpPr>
        <p:spPr>
          <a:xfrm>
            <a:off x="9751060" y="1150514"/>
            <a:ext cx="1828324" cy="502168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218882" y="1150514"/>
            <a:ext cx="8227457" cy="5021685"/>
          </a:xfrm>
        </p:spPr>
        <p:txBody>
          <a:bodyPr vert="eaVert" rtlCol="0"/>
          <a:lstStyle>
            <a:lvl5pPr>
              <a:defRPr/>
            </a:lvl5pPr>
            <a:lvl6pPr>
              <a:defRPr/>
            </a:lvl6pPr>
            <a:lvl7pPr>
              <a:defRPr/>
            </a:lvl7pPr>
            <a:lvl8pPr>
              <a:defRPr baseline="0"/>
            </a:lvl8pPr>
            <a:lvl9pPr>
              <a:defRPr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3B681A6B-7357-4D25-8FC7-B90E847B95A8}"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9776653" y="5083220"/>
            <a:ext cx="2412172" cy="603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9776653" y="3878415"/>
            <a:ext cx="2412172" cy="60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 name="Rectangle 3">
            <a:extLst>
              <a:ext uri="{FF2B5EF4-FFF2-40B4-BE49-F238E27FC236}">
                <a16:creationId xmlns:a16="http://schemas.microsoft.com/office/drawing/2014/main" id="{7CEABD2E-116A-400B-927D-B9A96B873D8B}"/>
              </a:ext>
            </a:extLst>
          </p:cNvPr>
          <p:cNvSpPr/>
          <p:nvPr userDrawn="1"/>
        </p:nvSpPr>
        <p:spPr>
          <a:xfrm>
            <a:off x="9776653" y="2680261"/>
            <a:ext cx="2412172" cy="606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9776653" y="1482108"/>
            <a:ext cx="2412172" cy="601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149081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9195" y="0"/>
            <a:ext cx="1510007" cy="884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672B45DC-4BBE-46D4-AE9D-D0570546A6CA}"/>
              </a:ext>
            </a:extLst>
          </p:cNvPr>
          <p:cNvSpPr>
            <a:spLocks noGrp="1"/>
          </p:cNvSpPr>
          <p:nvPr>
            <p:ph type="title" hasCustomPrompt="1"/>
          </p:nvPr>
        </p:nvSpPr>
        <p:spPr>
          <a:xfrm>
            <a:off x="1490812" y="0"/>
            <a:ext cx="8285842" cy="885600"/>
          </a:xfrm>
          <a:solidFill>
            <a:schemeClr val="accent1"/>
          </a:solidFill>
        </p:spPr>
        <p:txBody>
          <a:bodyPr lIns="0" tIns="72000" bIns="0" rtlCol="0">
            <a:normAutofit/>
          </a:bodyPr>
          <a:lstStyle>
            <a:lvl1pPr algn="ctr">
              <a:defRPr sz="3525" b="1">
                <a:solidFill>
                  <a:schemeClr val="bg1"/>
                </a:solidFill>
              </a:defRPr>
            </a:lvl1pPr>
          </a:lstStyle>
          <a:p>
            <a:pPr rtl="0"/>
            <a:r>
              <a:rPr lang="fr-FR" noProof="0"/>
              <a:t>MANGEZ SAIN!</a:t>
            </a:r>
          </a:p>
        </p:txBody>
      </p:sp>
      <p:sp>
        <p:nvSpPr>
          <p:cNvPr id="7" name="Espace réservé du texte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9776653" y="0"/>
            <a:ext cx="2412172" cy="885600"/>
          </a:xfrm>
          <a:solidFill>
            <a:schemeClr val="tx2"/>
          </a:solidFill>
        </p:spPr>
        <p:txBody>
          <a:bodyPr lIns="180000" tIns="108000" rIns="72000" bIns="72000" rtlCol="0" anchor="ctr" anchorCtr="0">
            <a:normAutofit/>
          </a:bodyPr>
          <a:lstStyle>
            <a:lvl1pPr marL="0" indent="0">
              <a:buNone/>
              <a:defRPr sz="1125" b="1"/>
            </a:lvl1pPr>
          </a:lstStyle>
          <a:p>
            <a:pPr lvl="0" rtl="0"/>
            <a:r>
              <a:rPr lang="fr-FR" noProof="0"/>
              <a:t>Vitamines</a:t>
            </a:r>
            <a:br>
              <a:rPr lang="fr-FR" noProof="0"/>
            </a:br>
            <a:r>
              <a:rPr lang="fr-FR" noProof="0"/>
              <a:t>Alimentation</a:t>
            </a:r>
          </a:p>
        </p:txBody>
      </p:sp>
      <p:sp>
        <p:nvSpPr>
          <p:cNvPr id="88" name="Espace réservé du texte 6">
            <a:extLst>
              <a:ext uri="{FF2B5EF4-FFF2-40B4-BE49-F238E27FC236}">
                <a16:creationId xmlns:a16="http://schemas.microsoft.com/office/drawing/2014/main" id="{8A0852C6-5500-4284-AF59-1EAB9EF2003E}"/>
              </a:ext>
            </a:extLst>
          </p:cNvPr>
          <p:cNvSpPr>
            <a:spLocks noGrp="1"/>
          </p:cNvSpPr>
          <p:nvPr>
            <p:ph type="body" sz="quarter" idx="11" hasCustomPrompt="1"/>
          </p:nvPr>
        </p:nvSpPr>
        <p:spPr>
          <a:xfrm>
            <a:off x="9776653" y="881203"/>
            <a:ext cx="2412172" cy="600281"/>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89" name="Espace réservé du texte 6">
            <a:extLst>
              <a:ext uri="{FF2B5EF4-FFF2-40B4-BE49-F238E27FC236}">
                <a16:creationId xmlns:a16="http://schemas.microsoft.com/office/drawing/2014/main" id="{9467918B-34AF-400E-980A-6E875B19479C}"/>
              </a:ext>
            </a:extLst>
          </p:cNvPr>
          <p:cNvSpPr>
            <a:spLocks noGrp="1"/>
          </p:cNvSpPr>
          <p:nvPr>
            <p:ph type="body" sz="quarter" idx="12" hasCustomPrompt="1"/>
          </p:nvPr>
        </p:nvSpPr>
        <p:spPr>
          <a:xfrm>
            <a:off x="9776653" y="1480890"/>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1" name="Espace réservé du texte 6">
            <a:extLst>
              <a:ext uri="{FF2B5EF4-FFF2-40B4-BE49-F238E27FC236}">
                <a16:creationId xmlns:a16="http://schemas.microsoft.com/office/drawing/2014/main" id="{2BC5F421-F45C-483E-A82D-13FA16E1CD35}"/>
              </a:ext>
            </a:extLst>
          </p:cNvPr>
          <p:cNvSpPr>
            <a:spLocks noGrp="1"/>
          </p:cNvSpPr>
          <p:nvPr>
            <p:ph type="body" sz="quarter" idx="13" hasCustomPrompt="1"/>
          </p:nvPr>
        </p:nvSpPr>
        <p:spPr>
          <a:xfrm>
            <a:off x="9776653" y="2089608"/>
            <a:ext cx="2412172" cy="59846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3" name="Espace réservé du texte 6">
            <a:extLst>
              <a:ext uri="{FF2B5EF4-FFF2-40B4-BE49-F238E27FC236}">
                <a16:creationId xmlns:a16="http://schemas.microsoft.com/office/drawing/2014/main" id="{35859B85-7C3E-4760-83DD-28F1448241F4}"/>
              </a:ext>
            </a:extLst>
          </p:cNvPr>
          <p:cNvSpPr>
            <a:spLocks noGrp="1"/>
          </p:cNvSpPr>
          <p:nvPr>
            <p:ph type="body" sz="quarter" idx="14" hasCustomPrompt="1"/>
          </p:nvPr>
        </p:nvSpPr>
        <p:spPr>
          <a:xfrm>
            <a:off x="9776653" y="2680263"/>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4" name="Espace réservé du texte 6">
            <a:extLst>
              <a:ext uri="{FF2B5EF4-FFF2-40B4-BE49-F238E27FC236}">
                <a16:creationId xmlns:a16="http://schemas.microsoft.com/office/drawing/2014/main" id="{0BACA70C-AB7F-4284-AA4D-F815C5AFA39C}"/>
              </a:ext>
            </a:extLst>
          </p:cNvPr>
          <p:cNvSpPr>
            <a:spLocks noGrp="1"/>
          </p:cNvSpPr>
          <p:nvPr>
            <p:ph type="body" sz="quarter" idx="15" hasCustomPrompt="1"/>
          </p:nvPr>
        </p:nvSpPr>
        <p:spPr>
          <a:xfrm>
            <a:off x="9776653" y="3286542"/>
            <a:ext cx="2412172" cy="591873"/>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19" name="Espace réservé du texte 6">
            <a:extLst>
              <a:ext uri="{FF2B5EF4-FFF2-40B4-BE49-F238E27FC236}">
                <a16:creationId xmlns:a16="http://schemas.microsoft.com/office/drawing/2014/main" id="{8863E7E0-11AD-4DDA-B774-548A97AF1B9F}"/>
              </a:ext>
            </a:extLst>
          </p:cNvPr>
          <p:cNvSpPr>
            <a:spLocks noGrp="1"/>
          </p:cNvSpPr>
          <p:nvPr>
            <p:ph type="body" sz="quarter" idx="17" hasCustomPrompt="1"/>
          </p:nvPr>
        </p:nvSpPr>
        <p:spPr>
          <a:xfrm>
            <a:off x="9776653" y="5686509"/>
            <a:ext cx="2412172" cy="59968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0" name="Espace réservé du texte 6">
            <a:extLst>
              <a:ext uri="{FF2B5EF4-FFF2-40B4-BE49-F238E27FC236}">
                <a16:creationId xmlns:a16="http://schemas.microsoft.com/office/drawing/2014/main" id="{3FF5B7ED-9A58-4220-8875-46CAD515E1A3}"/>
              </a:ext>
            </a:extLst>
          </p:cNvPr>
          <p:cNvSpPr>
            <a:spLocks noGrp="1"/>
          </p:cNvSpPr>
          <p:nvPr>
            <p:ph type="body" sz="quarter" idx="18" hasCustomPrompt="1"/>
          </p:nvPr>
        </p:nvSpPr>
        <p:spPr>
          <a:xfrm>
            <a:off x="9776653" y="5079009"/>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1" name="Espace réservé du texte 6">
            <a:extLst>
              <a:ext uri="{FF2B5EF4-FFF2-40B4-BE49-F238E27FC236}">
                <a16:creationId xmlns:a16="http://schemas.microsoft.com/office/drawing/2014/main" id="{C18ED427-B7A4-4BC5-9CA6-4866934AC906}"/>
              </a:ext>
            </a:extLst>
          </p:cNvPr>
          <p:cNvSpPr>
            <a:spLocks noGrp="1"/>
          </p:cNvSpPr>
          <p:nvPr>
            <p:ph type="body" sz="quarter" idx="19" hasCustomPrompt="1"/>
          </p:nvPr>
        </p:nvSpPr>
        <p:spPr>
          <a:xfrm>
            <a:off x="9776653" y="4484129"/>
            <a:ext cx="2412172" cy="590652"/>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2" name="Espace réservé du texte 6">
            <a:extLst>
              <a:ext uri="{FF2B5EF4-FFF2-40B4-BE49-F238E27FC236}">
                <a16:creationId xmlns:a16="http://schemas.microsoft.com/office/drawing/2014/main" id="{75A7669F-9F24-4D7A-BD0A-8D7C612499DA}"/>
              </a:ext>
            </a:extLst>
          </p:cNvPr>
          <p:cNvSpPr>
            <a:spLocks noGrp="1"/>
          </p:cNvSpPr>
          <p:nvPr>
            <p:ph type="body" sz="quarter" idx="20" hasCustomPrompt="1"/>
          </p:nvPr>
        </p:nvSpPr>
        <p:spPr>
          <a:xfrm>
            <a:off x="9776653" y="3879039"/>
            <a:ext cx="2412172" cy="60509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6286198"/>
            <a:ext cx="1490812" cy="57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480890"/>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5079009"/>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2680263"/>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3879636"/>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6" name="Espace réservé du texte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396697" y="1029988"/>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49" name="Espace réservé du texte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396697" y="1631689"/>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0" name="Espace réservé du texte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396697" y="5843597"/>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4" name="Espace réservé du texte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396697" y="2233390"/>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5" name="Espace réservé du texte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396697" y="2835091"/>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6" name="Espace réservé du texte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396697" y="3436792"/>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8" name="Espace réservé du texte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396697" y="4038493"/>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0" name="Espace réservé du texte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396697" y="4640194"/>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1" name="Espace réservé du texte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396697" y="5241895"/>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pic>
        <p:nvPicPr>
          <p:cNvPr id="3" name="Graphique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6697" y="299700"/>
            <a:ext cx="678223" cy="286200"/>
          </a:xfrm>
          <a:prstGeom prst="rect">
            <a:avLst/>
          </a:prstGeom>
        </p:spPr>
      </p:pic>
      <p:sp>
        <p:nvSpPr>
          <p:cNvPr id="5" name="Espace réservé du texte 4">
            <a:extLst>
              <a:ext uri="{FF2B5EF4-FFF2-40B4-BE49-F238E27FC236}">
                <a16:creationId xmlns:a16="http://schemas.microsoft.com/office/drawing/2014/main" id="{B66445F9-F599-44E5-840A-D3A339A8567B}"/>
              </a:ext>
            </a:extLst>
          </p:cNvPr>
          <p:cNvSpPr>
            <a:spLocks noGrp="1"/>
          </p:cNvSpPr>
          <p:nvPr>
            <p:ph type="body" sz="quarter" idx="30" hasCustomPrompt="1"/>
          </p:nvPr>
        </p:nvSpPr>
        <p:spPr>
          <a:xfrm>
            <a:off x="3205707" y="6285600"/>
            <a:ext cx="8983118" cy="572400"/>
          </a:xfrm>
          <a:solidFill>
            <a:schemeClr val="tx2"/>
          </a:solidFill>
        </p:spPr>
        <p:txBody>
          <a:bodyPr lIns="0" rtlCol="0" anchor="ctr" anchorCtr="0">
            <a:normAutofit/>
          </a:bodyPr>
          <a:lstStyle>
            <a:lvl1pPr marL="0" indent="0">
              <a:buNone/>
              <a:defRPr sz="600"/>
            </a:lvl1pPr>
            <a:lvl2pPr marL="257175" indent="0">
              <a:buNone/>
              <a:defRPr/>
            </a:lvl2pPr>
          </a:lstStyle>
          <a:p>
            <a:pPr lvl="0" rtl="0"/>
            <a:r>
              <a:rPr lang="fr-FR" noProof="0"/>
              <a:t>Modifiez les styles du texte du masque</a:t>
            </a:r>
          </a:p>
        </p:txBody>
      </p:sp>
      <p:sp>
        <p:nvSpPr>
          <p:cNvPr id="33" name="Espace réservé du texte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1490814" y="6285600"/>
            <a:ext cx="1714894" cy="572400"/>
          </a:xfrm>
          <a:solidFill>
            <a:schemeClr val="tx2"/>
          </a:solidFill>
        </p:spPr>
        <p:txBody>
          <a:bodyPr lIns="144000" rtlCol="0" anchor="ctr" anchorCtr="0">
            <a:noAutofit/>
          </a:bodyPr>
          <a:lstStyle>
            <a:lvl1pPr marL="0" indent="0">
              <a:buNone/>
              <a:defRPr sz="1425" b="1"/>
            </a:lvl1pPr>
            <a:lvl2pPr marL="257175" indent="0">
              <a:buNone/>
              <a:defRPr/>
            </a:lvl2pPr>
          </a:lstStyle>
          <a:p>
            <a:pPr lvl="0" rtl="0"/>
            <a:r>
              <a:rPr lang="fr-FR" noProof="0"/>
              <a:t>Modifier du texte</a:t>
            </a:r>
          </a:p>
        </p:txBody>
      </p:sp>
      <p:sp>
        <p:nvSpPr>
          <p:cNvPr id="13" name="Espace réservé d’image 12">
            <a:extLst>
              <a:ext uri="{FF2B5EF4-FFF2-40B4-BE49-F238E27FC236}">
                <a16:creationId xmlns:a16="http://schemas.microsoft.com/office/drawing/2014/main" id="{AB70EAF7-F045-4DCF-AD3B-B0E9C77BAFC5}"/>
              </a:ext>
            </a:extLst>
          </p:cNvPr>
          <p:cNvSpPr>
            <a:spLocks noGrp="1"/>
          </p:cNvSpPr>
          <p:nvPr>
            <p:ph type="pic" sz="quarter" idx="32" hasCustomPrompt="1"/>
          </p:nvPr>
        </p:nvSpPr>
        <p:spPr>
          <a:xfrm>
            <a:off x="175239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0" name="Espace réservé d’image 12">
            <a:extLst>
              <a:ext uri="{FF2B5EF4-FFF2-40B4-BE49-F238E27FC236}">
                <a16:creationId xmlns:a16="http://schemas.microsoft.com/office/drawing/2014/main" id="{F0A36C41-577C-4A8A-9168-8BBB1976FE16}"/>
              </a:ext>
            </a:extLst>
          </p:cNvPr>
          <p:cNvSpPr>
            <a:spLocks noGrp="1"/>
          </p:cNvSpPr>
          <p:nvPr>
            <p:ph type="pic" sz="quarter" idx="33" hasCustomPrompt="1"/>
          </p:nvPr>
        </p:nvSpPr>
        <p:spPr>
          <a:xfrm>
            <a:off x="289301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1" name="Espace réservé d’image 12">
            <a:extLst>
              <a:ext uri="{FF2B5EF4-FFF2-40B4-BE49-F238E27FC236}">
                <a16:creationId xmlns:a16="http://schemas.microsoft.com/office/drawing/2014/main" id="{4DF7D41E-1DB8-4090-ACFD-5DC2025C7517}"/>
              </a:ext>
            </a:extLst>
          </p:cNvPr>
          <p:cNvSpPr>
            <a:spLocks noGrp="1"/>
          </p:cNvSpPr>
          <p:nvPr>
            <p:ph type="pic" sz="quarter" idx="34" hasCustomPrompt="1"/>
          </p:nvPr>
        </p:nvSpPr>
        <p:spPr>
          <a:xfrm>
            <a:off x="403362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2" name="Espace réservé d’image 12">
            <a:extLst>
              <a:ext uri="{FF2B5EF4-FFF2-40B4-BE49-F238E27FC236}">
                <a16:creationId xmlns:a16="http://schemas.microsoft.com/office/drawing/2014/main" id="{646305C3-1FC0-45C7-B3E5-464F0440AFD0}"/>
              </a:ext>
            </a:extLst>
          </p:cNvPr>
          <p:cNvSpPr>
            <a:spLocks noGrp="1"/>
          </p:cNvSpPr>
          <p:nvPr>
            <p:ph type="pic" sz="quarter" idx="35" hasCustomPrompt="1"/>
          </p:nvPr>
        </p:nvSpPr>
        <p:spPr>
          <a:xfrm>
            <a:off x="517424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3" name="Espace réservé d’image 12">
            <a:extLst>
              <a:ext uri="{FF2B5EF4-FFF2-40B4-BE49-F238E27FC236}">
                <a16:creationId xmlns:a16="http://schemas.microsoft.com/office/drawing/2014/main" id="{2EECD492-6626-4F7A-822F-A4425FB5C692}"/>
              </a:ext>
            </a:extLst>
          </p:cNvPr>
          <p:cNvSpPr>
            <a:spLocks noGrp="1"/>
          </p:cNvSpPr>
          <p:nvPr>
            <p:ph type="pic" sz="quarter" idx="36" hasCustomPrompt="1"/>
          </p:nvPr>
        </p:nvSpPr>
        <p:spPr>
          <a:xfrm>
            <a:off x="631486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4" name="Espace réservé d’image 12">
            <a:extLst>
              <a:ext uri="{FF2B5EF4-FFF2-40B4-BE49-F238E27FC236}">
                <a16:creationId xmlns:a16="http://schemas.microsoft.com/office/drawing/2014/main" id="{C9A77394-8CB5-4CFE-8671-05DCA9EC997A}"/>
              </a:ext>
            </a:extLst>
          </p:cNvPr>
          <p:cNvSpPr>
            <a:spLocks noGrp="1"/>
          </p:cNvSpPr>
          <p:nvPr>
            <p:ph type="pic" sz="quarter" idx="37" hasCustomPrompt="1"/>
          </p:nvPr>
        </p:nvSpPr>
        <p:spPr>
          <a:xfrm>
            <a:off x="745547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5" name="Espace réservé d’image 12">
            <a:extLst>
              <a:ext uri="{FF2B5EF4-FFF2-40B4-BE49-F238E27FC236}">
                <a16:creationId xmlns:a16="http://schemas.microsoft.com/office/drawing/2014/main" id="{2712125E-F6E1-438B-A484-62B2522E4F74}"/>
              </a:ext>
            </a:extLst>
          </p:cNvPr>
          <p:cNvSpPr>
            <a:spLocks noGrp="1"/>
          </p:cNvSpPr>
          <p:nvPr>
            <p:ph type="pic" sz="quarter" idx="38" hasCustomPrompt="1"/>
          </p:nvPr>
        </p:nvSpPr>
        <p:spPr>
          <a:xfrm>
            <a:off x="8596100"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3" name="Espace réservé d’image 12">
            <a:extLst>
              <a:ext uri="{FF2B5EF4-FFF2-40B4-BE49-F238E27FC236}">
                <a16:creationId xmlns:a16="http://schemas.microsoft.com/office/drawing/2014/main" id="{37EC563A-88F2-4A1D-89F4-44723B0874BC}"/>
              </a:ext>
            </a:extLst>
          </p:cNvPr>
          <p:cNvSpPr>
            <a:spLocks noGrp="1"/>
          </p:cNvSpPr>
          <p:nvPr>
            <p:ph type="pic" sz="quarter" idx="39" hasCustomPrompt="1"/>
          </p:nvPr>
        </p:nvSpPr>
        <p:spPr>
          <a:xfrm>
            <a:off x="175239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4" name="Espace réservé d’image 12">
            <a:extLst>
              <a:ext uri="{FF2B5EF4-FFF2-40B4-BE49-F238E27FC236}">
                <a16:creationId xmlns:a16="http://schemas.microsoft.com/office/drawing/2014/main" id="{3B530561-8E3E-4FBE-BAFB-F99A805C91EC}"/>
              </a:ext>
            </a:extLst>
          </p:cNvPr>
          <p:cNvSpPr>
            <a:spLocks noGrp="1"/>
          </p:cNvSpPr>
          <p:nvPr>
            <p:ph type="pic" sz="quarter" idx="40" hasCustomPrompt="1"/>
          </p:nvPr>
        </p:nvSpPr>
        <p:spPr>
          <a:xfrm>
            <a:off x="289301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5" name="Espace réservé d’image 12">
            <a:extLst>
              <a:ext uri="{FF2B5EF4-FFF2-40B4-BE49-F238E27FC236}">
                <a16:creationId xmlns:a16="http://schemas.microsoft.com/office/drawing/2014/main" id="{26D94B08-1D26-4D93-ACB2-33D6F7485F57}"/>
              </a:ext>
            </a:extLst>
          </p:cNvPr>
          <p:cNvSpPr>
            <a:spLocks noGrp="1"/>
          </p:cNvSpPr>
          <p:nvPr>
            <p:ph type="pic" sz="quarter" idx="41" hasCustomPrompt="1"/>
          </p:nvPr>
        </p:nvSpPr>
        <p:spPr>
          <a:xfrm>
            <a:off x="403362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6" name="Espace réservé d’image 12">
            <a:extLst>
              <a:ext uri="{FF2B5EF4-FFF2-40B4-BE49-F238E27FC236}">
                <a16:creationId xmlns:a16="http://schemas.microsoft.com/office/drawing/2014/main" id="{EFE31053-669D-4B52-81E3-A927463F7D1B}"/>
              </a:ext>
            </a:extLst>
          </p:cNvPr>
          <p:cNvSpPr>
            <a:spLocks noGrp="1"/>
          </p:cNvSpPr>
          <p:nvPr>
            <p:ph type="pic" sz="quarter" idx="42" hasCustomPrompt="1"/>
          </p:nvPr>
        </p:nvSpPr>
        <p:spPr>
          <a:xfrm>
            <a:off x="517424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7" name="Espace réservé d’image 12">
            <a:extLst>
              <a:ext uri="{FF2B5EF4-FFF2-40B4-BE49-F238E27FC236}">
                <a16:creationId xmlns:a16="http://schemas.microsoft.com/office/drawing/2014/main" id="{35F3C390-D80F-4BF5-9B61-95B7153E0F71}"/>
              </a:ext>
            </a:extLst>
          </p:cNvPr>
          <p:cNvSpPr>
            <a:spLocks noGrp="1"/>
          </p:cNvSpPr>
          <p:nvPr>
            <p:ph type="pic" sz="quarter" idx="43" hasCustomPrompt="1"/>
          </p:nvPr>
        </p:nvSpPr>
        <p:spPr>
          <a:xfrm>
            <a:off x="631486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8" name="Espace réservé d’image 12">
            <a:extLst>
              <a:ext uri="{FF2B5EF4-FFF2-40B4-BE49-F238E27FC236}">
                <a16:creationId xmlns:a16="http://schemas.microsoft.com/office/drawing/2014/main" id="{9615EAD4-F764-4610-A3CF-209FB6A744B8}"/>
              </a:ext>
            </a:extLst>
          </p:cNvPr>
          <p:cNvSpPr>
            <a:spLocks noGrp="1"/>
          </p:cNvSpPr>
          <p:nvPr>
            <p:ph type="pic" sz="quarter" idx="44" hasCustomPrompt="1"/>
          </p:nvPr>
        </p:nvSpPr>
        <p:spPr>
          <a:xfrm>
            <a:off x="745547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9" name="Espace réservé d’image 12">
            <a:extLst>
              <a:ext uri="{FF2B5EF4-FFF2-40B4-BE49-F238E27FC236}">
                <a16:creationId xmlns:a16="http://schemas.microsoft.com/office/drawing/2014/main" id="{37D28A84-C240-4AB9-B4C2-A4D9D77A6404}"/>
              </a:ext>
            </a:extLst>
          </p:cNvPr>
          <p:cNvSpPr>
            <a:spLocks noGrp="1"/>
          </p:cNvSpPr>
          <p:nvPr>
            <p:ph type="pic" sz="quarter" idx="45" hasCustomPrompt="1"/>
          </p:nvPr>
        </p:nvSpPr>
        <p:spPr>
          <a:xfrm>
            <a:off x="8596100"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0" name="Espace réservé d’image 12">
            <a:extLst>
              <a:ext uri="{FF2B5EF4-FFF2-40B4-BE49-F238E27FC236}">
                <a16:creationId xmlns:a16="http://schemas.microsoft.com/office/drawing/2014/main" id="{E89010F9-A429-4FD9-929A-FC74A7BBA648}"/>
              </a:ext>
            </a:extLst>
          </p:cNvPr>
          <p:cNvSpPr>
            <a:spLocks noGrp="1"/>
          </p:cNvSpPr>
          <p:nvPr>
            <p:ph type="pic" sz="quarter" idx="46" hasCustomPrompt="1"/>
          </p:nvPr>
        </p:nvSpPr>
        <p:spPr>
          <a:xfrm>
            <a:off x="1752395"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1" name="Espace réservé d’image 12">
            <a:extLst>
              <a:ext uri="{FF2B5EF4-FFF2-40B4-BE49-F238E27FC236}">
                <a16:creationId xmlns:a16="http://schemas.microsoft.com/office/drawing/2014/main" id="{C894B371-26E7-439D-BEB0-A2A16EA8B569}"/>
              </a:ext>
            </a:extLst>
          </p:cNvPr>
          <p:cNvSpPr>
            <a:spLocks noGrp="1"/>
          </p:cNvSpPr>
          <p:nvPr>
            <p:ph type="pic" sz="quarter" idx="47" hasCustomPrompt="1"/>
          </p:nvPr>
        </p:nvSpPr>
        <p:spPr>
          <a:xfrm>
            <a:off x="2893014"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2" name="Espace réservé d’image 12">
            <a:extLst>
              <a:ext uri="{FF2B5EF4-FFF2-40B4-BE49-F238E27FC236}">
                <a16:creationId xmlns:a16="http://schemas.microsoft.com/office/drawing/2014/main" id="{47907A19-8535-47AD-AF27-6D86A0266BB9}"/>
              </a:ext>
            </a:extLst>
          </p:cNvPr>
          <p:cNvSpPr>
            <a:spLocks noGrp="1"/>
          </p:cNvSpPr>
          <p:nvPr>
            <p:ph type="pic" sz="quarter" idx="48" hasCustomPrompt="1"/>
          </p:nvPr>
        </p:nvSpPr>
        <p:spPr>
          <a:xfrm>
            <a:off x="4033632"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3" name="Espace réservé d’image 12">
            <a:extLst>
              <a:ext uri="{FF2B5EF4-FFF2-40B4-BE49-F238E27FC236}">
                <a16:creationId xmlns:a16="http://schemas.microsoft.com/office/drawing/2014/main" id="{40F7137E-2D3D-4245-8866-343BF237AACB}"/>
              </a:ext>
            </a:extLst>
          </p:cNvPr>
          <p:cNvSpPr>
            <a:spLocks noGrp="1"/>
          </p:cNvSpPr>
          <p:nvPr>
            <p:ph type="pic" sz="quarter" idx="49" hasCustomPrompt="1"/>
          </p:nvPr>
        </p:nvSpPr>
        <p:spPr>
          <a:xfrm>
            <a:off x="517425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4" name="Espace réservé d’image 12">
            <a:extLst>
              <a:ext uri="{FF2B5EF4-FFF2-40B4-BE49-F238E27FC236}">
                <a16:creationId xmlns:a16="http://schemas.microsoft.com/office/drawing/2014/main" id="{76507537-A258-443F-A3EE-4EB58A4B8099}"/>
              </a:ext>
            </a:extLst>
          </p:cNvPr>
          <p:cNvSpPr>
            <a:spLocks noGrp="1"/>
          </p:cNvSpPr>
          <p:nvPr>
            <p:ph type="pic" sz="quarter" idx="50" hasCustomPrompt="1"/>
          </p:nvPr>
        </p:nvSpPr>
        <p:spPr>
          <a:xfrm>
            <a:off x="6314869"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5" name="Espace réservé d’image 12">
            <a:extLst>
              <a:ext uri="{FF2B5EF4-FFF2-40B4-BE49-F238E27FC236}">
                <a16:creationId xmlns:a16="http://schemas.microsoft.com/office/drawing/2014/main" id="{8885B0DD-B360-4624-8D32-A98AF01EF18D}"/>
              </a:ext>
            </a:extLst>
          </p:cNvPr>
          <p:cNvSpPr>
            <a:spLocks noGrp="1"/>
          </p:cNvSpPr>
          <p:nvPr>
            <p:ph type="pic" sz="quarter" idx="51" hasCustomPrompt="1"/>
          </p:nvPr>
        </p:nvSpPr>
        <p:spPr>
          <a:xfrm>
            <a:off x="7455487"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6" name="Espace réservé d’image 12">
            <a:extLst>
              <a:ext uri="{FF2B5EF4-FFF2-40B4-BE49-F238E27FC236}">
                <a16:creationId xmlns:a16="http://schemas.microsoft.com/office/drawing/2014/main" id="{09DBD308-57BE-4CAF-B594-AAAF18CD5CEE}"/>
              </a:ext>
            </a:extLst>
          </p:cNvPr>
          <p:cNvSpPr>
            <a:spLocks noGrp="1"/>
          </p:cNvSpPr>
          <p:nvPr>
            <p:ph type="pic" sz="quarter" idx="52" hasCustomPrompt="1"/>
          </p:nvPr>
        </p:nvSpPr>
        <p:spPr>
          <a:xfrm>
            <a:off x="859610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7" name="Espace réservé d’image 12">
            <a:extLst>
              <a:ext uri="{FF2B5EF4-FFF2-40B4-BE49-F238E27FC236}">
                <a16:creationId xmlns:a16="http://schemas.microsoft.com/office/drawing/2014/main" id="{D9F2F60B-BC91-4661-921C-829BCF9E65F7}"/>
              </a:ext>
            </a:extLst>
          </p:cNvPr>
          <p:cNvSpPr>
            <a:spLocks noGrp="1"/>
          </p:cNvSpPr>
          <p:nvPr>
            <p:ph type="pic" sz="quarter" idx="53" hasCustomPrompt="1"/>
          </p:nvPr>
        </p:nvSpPr>
        <p:spPr>
          <a:xfrm>
            <a:off x="1752395"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8" name="Espace réservé d’image 12">
            <a:extLst>
              <a:ext uri="{FF2B5EF4-FFF2-40B4-BE49-F238E27FC236}">
                <a16:creationId xmlns:a16="http://schemas.microsoft.com/office/drawing/2014/main" id="{F280AB7A-D165-477F-9872-45A8B54882C8}"/>
              </a:ext>
            </a:extLst>
          </p:cNvPr>
          <p:cNvSpPr>
            <a:spLocks noGrp="1"/>
          </p:cNvSpPr>
          <p:nvPr>
            <p:ph type="pic" sz="quarter" idx="54" hasCustomPrompt="1"/>
          </p:nvPr>
        </p:nvSpPr>
        <p:spPr>
          <a:xfrm>
            <a:off x="2893014"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9" name="Espace réservé d’image 12">
            <a:extLst>
              <a:ext uri="{FF2B5EF4-FFF2-40B4-BE49-F238E27FC236}">
                <a16:creationId xmlns:a16="http://schemas.microsoft.com/office/drawing/2014/main" id="{A360AFAF-9A17-4660-8A76-0D58D3B653C6}"/>
              </a:ext>
            </a:extLst>
          </p:cNvPr>
          <p:cNvSpPr>
            <a:spLocks noGrp="1"/>
          </p:cNvSpPr>
          <p:nvPr>
            <p:ph type="pic" sz="quarter" idx="55" hasCustomPrompt="1"/>
          </p:nvPr>
        </p:nvSpPr>
        <p:spPr>
          <a:xfrm>
            <a:off x="4033632"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0" name="Espace réservé d’image 12">
            <a:extLst>
              <a:ext uri="{FF2B5EF4-FFF2-40B4-BE49-F238E27FC236}">
                <a16:creationId xmlns:a16="http://schemas.microsoft.com/office/drawing/2014/main" id="{F915DC19-2CF2-4FD2-87FE-A5C6EF8F4553}"/>
              </a:ext>
            </a:extLst>
          </p:cNvPr>
          <p:cNvSpPr>
            <a:spLocks noGrp="1"/>
          </p:cNvSpPr>
          <p:nvPr>
            <p:ph type="pic" sz="quarter" idx="56" hasCustomPrompt="1"/>
          </p:nvPr>
        </p:nvSpPr>
        <p:spPr>
          <a:xfrm>
            <a:off x="517425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1" name="Espace réservé d’image 12">
            <a:extLst>
              <a:ext uri="{FF2B5EF4-FFF2-40B4-BE49-F238E27FC236}">
                <a16:creationId xmlns:a16="http://schemas.microsoft.com/office/drawing/2014/main" id="{3BCF83B7-5F0C-47AD-80D5-1051103D7FB7}"/>
              </a:ext>
            </a:extLst>
          </p:cNvPr>
          <p:cNvSpPr>
            <a:spLocks noGrp="1"/>
          </p:cNvSpPr>
          <p:nvPr>
            <p:ph type="pic" sz="quarter" idx="57" hasCustomPrompt="1"/>
          </p:nvPr>
        </p:nvSpPr>
        <p:spPr>
          <a:xfrm>
            <a:off x="6314869"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2" name="Espace réservé d’image 12">
            <a:extLst>
              <a:ext uri="{FF2B5EF4-FFF2-40B4-BE49-F238E27FC236}">
                <a16:creationId xmlns:a16="http://schemas.microsoft.com/office/drawing/2014/main" id="{F0C41409-88EA-4B84-93B5-545BB9B17E8F}"/>
              </a:ext>
            </a:extLst>
          </p:cNvPr>
          <p:cNvSpPr>
            <a:spLocks noGrp="1"/>
          </p:cNvSpPr>
          <p:nvPr>
            <p:ph type="pic" sz="quarter" idx="58" hasCustomPrompt="1"/>
          </p:nvPr>
        </p:nvSpPr>
        <p:spPr>
          <a:xfrm>
            <a:off x="7455487"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3" name="Espace réservé d’image 12">
            <a:extLst>
              <a:ext uri="{FF2B5EF4-FFF2-40B4-BE49-F238E27FC236}">
                <a16:creationId xmlns:a16="http://schemas.microsoft.com/office/drawing/2014/main" id="{27CF2F4F-1EA3-4BE9-A0F0-C8B9C5B01F29}"/>
              </a:ext>
            </a:extLst>
          </p:cNvPr>
          <p:cNvSpPr>
            <a:spLocks noGrp="1"/>
          </p:cNvSpPr>
          <p:nvPr>
            <p:ph type="pic" sz="quarter" idx="59" hasCustomPrompt="1"/>
          </p:nvPr>
        </p:nvSpPr>
        <p:spPr>
          <a:xfrm>
            <a:off x="859610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4" name="Espace réservé d’image 12">
            <a:extLst>
              <a:ext uri="{FF2B5EF4-FFF2-40B4-BE49-F238E27FC236}">
                <a16:creationId xmlns:a16="http://schemas.microsoft.com/office/drawing/2014/main" id="{BC96F612-7ECC-4CC8-A4C9-7008EADBD3FD}"/>
              </a:ext>
            </a:extLst>
          </p:cNvPr>
          <p:cNvSpPr>
            <a:spLocks noGrp="1"/>
          </p:cNvSpPr>
          <p:nvPr>
            <p:ph type="pic" sz="quarter" idx="60" hasCustomPrompt="1"/>
          </p:nvPr>
        </p:nvSpPr>
        <p:spPr>
          <a:xfrm>
            <a:off x="175239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5" name="Espace réservé d’image 12">
            <a:extLst>
              <a:ext uri="{FF2B5EF4-FFF2-40B4-BE49-F238E27FC236}">
                <a16:creationId xmlns:a16="http://schemas.microsoft.com/office/drawing/2014/main" id="{E7969100-2D1E-4D9E-9A45-B36ABAA118D7}"/>
              </a:ext>
            </a:extLst>
          </p:cNvPr>
          <p:cNvSpPr>
            <a:spLocks noGrp="1"/>
          </p:cNvSpPr>
          <p:nvPr>
            <p:ph type="pic" sz="quarter" idx="61" hasCustomPrompt="1"/>
          </p:nvPr>
        </p:nvSpPr>
        <p:spPr>
          <a:xfrm>
            <a:off x="289301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6" name="Espace réservé d’image 12">
            <a:extLst>
              <a:ext uri="{FF2B5EF4-FFF2-40B4-BE49-F238E27FC236}">
                <a16:creationId xmlns:a16="http://schemas.microsoft.com/office/drawing/2014/main" id="{D3FCCA58-008B-4F90-9DB9-AD0DFA413601}"/>
              </a:ext>
            </a:extLst>
          </p:cNvPr>
          <p:cNvSpPr>
            <a:spLocks noGrp="1"/>
          </p:cNvSpPr>
          <p:nvPr>
            <p:ph type="pic" sz="quarter" idx="62" hasCustomPrompt="1"/>
          </p:nvPr>
        </p:nvSpPr>
        <p:spPr>
          <a:xfrm>
            <a:off x="403362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7" name="Espace réservé d’image 12">
            <a:extLst>
              <a:ext uri="{FF2B5EF4-FFF2-40B4-BE49-F238E27FC236}">
                <a16:creationId xmlns:a16="http://schemas.microsoft.com/office/drawing/2014/main" id="{0BF9C2E0-BD99-46C4-A1D1-1B14A39EA307}"/>
              </a:ext>
            </a:extLst>
          </p:cNvPr>
          <p:cNvSpPr>
            <a:spLocks noGrp="1"/>
          </p:cNvSpPr>
          <p:nvPr>
            <p:ph type="pic" sz="quarter" idx="63" hasCustomPrompt="1"/>
          </p:nvPr>
        </p:nvSpPr>
        <p:spPr>
          <a:xfrm>
            <a:off x="517424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8" name="Espace réservé d’image 12">
            <a:extLst>
              <a:ext uri="{FF2B5EF4-FFF2-40B4-BE49-F238E27FC236}">
                <a16:creationId xmlns:a16="http://schemas.microsoft.com/office/drawing/2014/main" id="{7A8D6E99-2C04-4E9A-8BBD-E298C6B70B42}"/>
              </a:ext>
            </a:extLst>
          </p:cNvPr>
          <p:cNvSpPr>
            <a:spLocks noGrp="1"/>
          </p:cNvSpPr>
          <p:nvPr>
            <p:ph type="pic" sz="quarter" idx="64" hasCustomPrompt="1"/>
          </p:nvPr>
        </p:nvSpPr>
        <p:spPr>
          <a:xfrm>
            <a:off x="631486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9" name="Espace réservé d’image 12">
            <a:extLst>
              <a:ext uri="{FF2B5EF4-FFF2-40B4-BE49-F238E27FC236}">
                <a16:creationId xmlns:a16="http://schemas.microsoft.com/office/drawing/2014/main" id="{2D0F257D-432C-43D0-855D-C5DE57CE99BC}"/>
              </a:ext>
            </a:extLst>
          </p:cNvPr>
          <p:cNvSpPr>
            <a:spLocks noGrp="1"/>
          </p:cNvSpPr>
          <p:nvPr>
            <p:ph type="pic" sz="quarter" idx="65" hasCustomPrompt="1"/>
          </p:nvPr>
        </p:nvSpPr>
        <p:spPr>
          <a:xfrm>
            <a:off x="745547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0" name="Espace réservé d’image 12">
            <a:extLst>
              <a:ext uri="{FF2B5EF4-FFF2-40B4-BE49-F238E27FC236}">
                <a16:creationId xmlns:a16="http://schemas.microsoft.com/office/drawing/2014/main" id="{D0781699-556D-4093-9BDD-0B2C8A3BA11C}"/>
              </a:ext>
            </a:extLst>
          </p:cNvPr>
          <p:cNvSpPr>
            <a:spLocks noGrp="1"/>
          </p:cNvSpPr>
          <p:nvPr>
            <p:ph type="pic" sz="quarter" idx="66" hasCustomPrompt="1"/>
          </p:nvPr>
        </p:nvSpPr>
        <p:spPr>
          <a:xfrm>
            <a:off x="8596100"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1" name="Espace réservé d’image 12">
            <a:extLst>
              <a:ext uri="{FF2B5EF4-FFF2-40B4-BE49-F238E27FC236}">
                <a16:creationId xmlns:a16="http://schemas.microsoft.com/office/drawing/2014/main" id="{D2DB1A82-5C79-4D73-8684-72623B162674}"/>
              </a:ext>
            </a:extLst>
          </p:cNvPr>
          <p:cNvSpPr>
            <a:spLocks noGrp="1"/>
          </p:cNvSpPr>
          <p:nvPr>
            <p:ph type="pic" sz="quarter" idx="67" hasCustomPrompt="1"/>
          </p:nvPr>
        </p:nvSpPr>
        <p:spPr>
          <a:xfrm>
            <a:off x="1752395"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2" name="Espace réservé d’image 12">
            <a:extLst>
              <a:ext uri="{FF2B5EF4-FFF2-40B4-BE49-F238E27FC236}">
                <a16:creationId xmlns:a16="http://schemas.microsoft.com/office/drawing/2014/main" id="{AADBE7E7-DFBA-4D3B-8D95-37B39BC57AF0}"/>
              </a:ext>
            </a:extLst>
          </p:cNvPr>
          <p:cNvSpPr>
            <a:spLocks noGrp="1"/>
          </p:cNvSpPr>
          <p:nvPr>
            <p:ph type="pic" sz="quarter" idx="68" hasCustomPrompt="1"/>
          </p:nvPr>
        </p:nvSpPr>
        <p:spPr>
          <a:xfrm>
            <a:off x="2893014"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3" name="Espace réservé d’image 12">
            <a:extLst>
              <a:ext uri="{FF2B5EF4-FFF2-40B4-BE49-F238E27FC236}">
                <a16:creationId xmlns:a16="http://schemas.microsoft.com/office/drawing/2014/main" id="{1C6F604F-5227-4A1F-9657-355F69F73F11}"/>
              </a:ext>
            </a:extLst>
          </p:cNvPr>
          <p:cNvSpPr>
            <a:spLocks noGrp="1"/>
          </p:cNvSpPr>
          <p:nvPr>
            <p:ph type="pic" sz="quarter" idx="69" hasCustomPrompt="1"/>
          </p:nvPr>
        </p:nvSpPr>
        <p:spPr>
          <a:xfrm>
            <a:off x="4033632"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4" name="Espace réservé d’image 12">
            <a:extLst>
              <a:ext uri="{FF2B5EF4-FFF2-40B4-BE49-F238E27FC236}">
                <a16:creationId xmlns:a16="http://schemas.microsoft.com/office/drawing/2014/main" id="{ED78E933-234F-41CE-BCBD-C557E84E68E8}"/>
              </a:ext>
            </a:extLst>
          </p:cNvPr>
          <p:cNvSpPr>
            <a:spLocks noGrp="1"/>
          </p:cNvSpPr>
          <p:nvPr>
            <p:ph type="pic" sz="quarter" idx="70" hasCustomPrompt="1"/>
          </p:nvPr>
        </p:nvSpPr>
        <p:spPr>
          <a:xfrm>
            <a:off x="517425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5" name="Espace réservé d’image 12">
            <a:extLst>
              <a:ext uri="{FF2B5EF4-FFF2-40B4-BE49-F238E27FC236}">
                <a16:creationId xmlns:a16="http://schemas.microsoft.com/office/drawing/2014/main" id="{5FC498DA-5ECA-4C98-8EE7-1530D60B92D4}"/>
              </a:ext>
            </a:extLst>
          </p:cNvPr>
          <p:cNvSpPr>
            <a:spLocks noGrp="1"/>
          </p:cNvSpPr>
          <p:nvPr>
            <p:ph type="pic" sz="quarter" idx="71" hasCustomPrompt="1"/>
          </p:nvPr>
        </p:nvSpPr>
        <p:spPr>
          <a:xfrm>
            <a:off x="6314869"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6" name="Espace réservé d’image 12">
            <a:extLst>
              <a:ext uri="{FF2B5EF4-FFF2-40B4-BE49-F238E27FC236}">
                <a16:creationId xmlns:a16="http://schemas.microsoft.com/office/drawing/2014/main" id="{B3831DD9-330E-4CF3-ACBC-C8F9E5CCF5C7}"/>
              </a:ext>
            </a:extLst>
          </p:cNvPr>
          <p:cNvSpPr>
            <a:spLocks noGrp="1"/>
          </p:cNvSpPr>
          <p:nvPr>
            <p:ph type="pic" sz="quarter" idx="72" hasCustomPrompt="1"/>
          </p:nvPr>
        </p:nvSpPr>
        <p:spPr>
          <a:xfrm>
            <a:off x="7455487"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7" name="Espace réservé d’image 12">
            <a:extLst>
              <a:ext uri="{FF2B5EF4-FFF2-40B4-BE49-F238E27FC236}">
                <a16:creationId xmlns:a16="http://schemas.microsoft.com/office/drawing/2014/main" id="{B211B239-2837-4359-B328-3CA071E493C8}"/>
              </a:ext>
            </a:extLst>
          </p:cNvPr>
          <p:cNvSpPr>
            <a:spLocks noGrp="1"/>
          </p:cNvSpPr>
          <p:nvPr>
            <p:ph type="pic" sz="quarter" idx="73" hasCustomPrompt="1"/>
          </p:nvPr>
        </p:nvSpPr>
        <p:spPr>
          <a:xfrm>
            <a:off x="859610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0" name="Espace réservé d’image 12">
            <a:extLst>
              <a:ext uri="{FF2B5EF4-FFF2-40B4-BE49-F238E27FC236}">
                <a16:creationId xmlns:a16="http://schemas.microsoft.com/office/drawing/2014/main" id="{46E70893-7935-401D-B442-F5A39A86D2B5}"/>
              </a:ext>
            </a:extLst>
          </p:cNvPr>
          <p:cNvSpPr>
            <a:spLocks noGrp="1"/>
          </p:cNvSpPr>
          <p:nvPr>
            <p:ph type="pic" sz="quarter" idx="74" hasCustomPrompt="1"/>
          </p:nvPr>
        </p:nvSpPr>
        <p:spPr>
          <a:xfrm>
            <a:off x="1752395"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2" name="Espace réservé d’image 12">
            <a:extLst>
              <a:ext uri="{FF2B5EF4-FFF2-40B4-BE49-F238E27FC236}">
                <a16:creationId xmlns:a16="http://schemas.microsoft.com/office/drawing/2014/main" id="{BB86D9B3-ACBC-4D3F-AA15-5CB0086F7F03}"/>
              </a:ext>
            </a:extLst>
          </p:cNvPr>
          <p:cNvSpPr>
            <a:spLocks noGrp="1"/>
          </p:cNvSpPr>
          <p:nvPr>
            <p:ph type="pic" sz="quarter" idx="75" hasCustomPrompt="1"/>
          </p:nvPr>
        </p:nvSpPr>
        <p:spPr>
          <a:xfrm>
            <a:off x="2893014"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5" name="Espace réservé d’image 12">
            <a:extLst>
              <a:ext uri="{FF2B5EF4-FFF2-40B4-BE49-F238E27FC236}">
                <a16:creationId xmlns:a16="http://schemas.microsoft.com/office/drawing/2014/main" id="{34408640-181A-4FD7-88EE-5BC1F5112DC5}"/>
              </a:ext>
            </a:extLst>
          </p:cNvPr>
          <p:cNvSpPr>
            <a:spLocks noGrp="1"/>
          </p:cNvSpPr>
          <p:nvPr>
            <p:ph type="pic" sz="quarter" idx="76" hasCustomPrompt="1"/>
          </p:nvPr>
        </p:nvSpPr>
        <p:spPr>
          <a:xfrm>
            <a:off x="4033632"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6" name="Espace réservé d’image 12">
            <a:extLst>
              <a:ext uri="{FF2B5EF4-FFF2-40B4-BE49-F238E27FC236}">
                <a16:creationId xmlns:a16="http://schemas.microsoft.com/office/drawing/2014/main" id="{A3962887-A578-4FDB-AEC3-8207DAA18FAB}"/>
              </a:ext>
            </a:extLst>
          </p:cNvPr>
          <p:cNvSpPr>
            <a:spLocks noGrp="1"/>
          </p:cNvSpPr>
          <p:nvPr>
            <p:ph type="pic" sz="quarter" idx="77" hasCustomPrompt="1"/>
          </p:nvPr>
        </p:nvSpPr>
        <p:spPr>
          <a:xfrm>
            <a:off x="517425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7" name="Espace réservé d’image 12">
            <a:extLst>
              <a:ext uri="{FF2B5EF4-FFF2-40B4-BE49-F238E27FC236}">
                <a16:creationId xmlns:a16="http://schemas.microsoft.com/office/drawing/2014/main" id="{D0D7FC86-0400-41A6-B38C-B9371303C6AF}"/>
              </a:ext>
            </a:extLst>
          </p:cNvPr>
          <p:cNvSpPr>
            <a:spLocks noGrp="1"/>
          </p:cNvSpPr>
          <p:nvPr>
            <p:ph type="pic" sz="quarter" idx="78" hasCustomPrompt="1"/>
          </p:nvPr>
        </p:nvSpPr>
        <p:spPr>
          <a:xfrm>
            <a:off x="6314869"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8" name="Espace réservé d’image 12">
            <a:extLst>
              <a:ext uri="{FF2B5EF4-FFF2-40B4-BE49-F238E27FC236}">
                <a16:creationId xmlns:a16="http://schemas.microsoft.com/office/drawing/2014/main" id="{0E5BCF97-9FB3-4798-9487-28701738FF98}"/>
              </a:ext>
            </a:extLst>
          </p:cNvPr>
          <p:cNvSpPr>
            <a:spLocks noGrp="1"/>
          </p:cNvSpPr>
          <p:nvPr>
            <p:ph type="pic" sz="quarter" idx="79" hasCustomPrompt="1"/>
          </p:nvPr>
        </p:nvSpPr>
        <p:spPr>
          <a:xfrm>
            <a:off x="7455487"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9" name="Espace réservé d’image 12">
            <a:extLst>
              <a:ext uri="{FF2B5EF4-FFF2-40B4-BE49-F238E27FC236}">
                <a16:creationId xmlns:a16="http://schemas.microsoft.com/office/drawing/2014/main" id="{7CF0E7DD-BF1C-45F7-AA35-5531F10A0B27}"/>
              </a:ext>
            </a:extLst>
          </p:cNvPr>
          <p:cNvSpPr>
            <a:spLocks noGrp="1"/>
          </p:cNvSpPr>
          <p:nvPr>
            <p:ph type="pic" sz="quarter" idx="80" hasCustomPrompt="1"/>
          </p:nvPr>
        </p:nvSpPr>
        <p:spPr>
          <a:xfrm>
            <a:off x="859610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0" name="Espace réservé d’image 12">
            <a:extLst>
              <a:ext uri="{FF2B5EF4-FFF2-40B4-BE49-F238E27FC236}">
                <a16:creationId xmlns:a16="http://schemas.microsoft.com/office/drawing/2014/main" id="{CEF1E3C7-17B4-454D-A778-8207CA8473FE}"/>
              </a:ext>
            </a:extLst>
          </p:cNvPr>
          <p:cNvSpPr>
            <a:spLocks noGrp="1"/>
          </p:cNvSpPr>
          <p:nvPr>
            <p:ph type="pic" sz="quarter" idx="81" hasCustomPrompt="1"/>
          </p:nvPr>
        </p:nvSpPr>
        <p:spPr>
          <a:xfrm>
            <a:off x="1752395"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1" name="Espace réservé d’image 12">
            <a:extLst>
              <a:ext uri="{FF2B5EF4-FFF2-40B4-BE49-F238E27FC236}">
                <a16:creationId xmlns:a16="http://schemas.microsoft.com/office/drawing/2014/main" id="{25B1EA25-56C7-4722-91F7-3A4FEA6CE597}"/>
              </a:ext>
            </a:extLst>
          </p:cNvPr>
          <p:cNvSpPr>
            <a:spLocks noGrp="1"/>
          </p:cNvSpPr>
          <p:nvPr>
            <p:ph type="pic" sz="quarter" idx="82" hasCustomPrompt="1"/>
          </p:nvPr>
        </p:nvSpPr>
        <p:spPr>
          <a:xfrm>
            <a:off x="2893014"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2" name="Espace réservé d’image 12">
            <a:extLst>
              <a:ext uri="{FF2B5EF4-FFF2-40B4-BE49-F238E27FC236}">
                <a16:creationId xmlns:a16="http://schemas.microsoft.com/office/drawing/2014/main" id="{1E96E90F-BBB1-42BA-981A-88526927D9D3}"/>
              </a:ext>
            </a:extLst>
          </p:cNvPr>
          <p:cNvSpPr>
            <a:spLocks noGrp="1"/>
          </p:cNvSpPr>
          <p:nvPr>
            <p:ph type="pic" sz="quarter" idx="83" hasCustomPrompt="1"/>
          </p:nvPr>
        </p:nvSpPr>
        <p:spPr>
          <a:xfrm>
            <a:off x="4033632"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3" name="Espace réservé d’image 12">
            <a:extLst>
              <a:ext uri="{FF2B5EF4-FFF2-40B4-BE49-F238E27FC236}">
                <a16:creationId xmlns:a16="http://schemas.microsoft.com/office/drawing/2014/main" id="{62936451-F1A1-4532-A551-074354EB937B}"/>
              </a:ext>
            </a:extLst>
          </p:cNvPr>
          <p:cNvSpPr>
            <a:spLocks noGrp="1"/>
          </p:cNvSpPr>
          <p:nvPr>
            <p:ph type="pic" sz="quarter" idx="84" hasCustomPrompt="1"/>
          </p:nvPr>
        </p:nvSpPr>
        <p:spPr>
          <a:xfrm>
            <a:off x="517425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4" name="Espace réservé d’image 12">
            <a:extLst>
              <a:ext uri="{FF2B5EF4-FFF2-40B4-BE49-F238E27FC236}">
                <a16:creationId xmlns:a16="http://schemas.microsoft.com/office/drawing/2014/main" id="{0CD638AF-F61D-4C3F-BB6B-CBBE38176477}"/>
              </a:ext>
            </a:extLst>
          </p:cNvPr>
          <p:cNvSpPr>
            <a:spLocks noGrp="1"/>
          </p:cNvSpPr>
          <p:nvPr>
            <p:ph type="pic" sz="quarter" idx="85" hasCustomPrompt="1"/>
          </p:nvPr>
        </p:nvSpPr>
        <p:spPr>
          <a:xfrm>
            <a:off x="6314869"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5" name="Espace réservé d’image 12">
            <a:extLst>
              <a:ext uri="{FF2B5EF4-FFF2-40B4-BE49-F238E27FC236}">
                <a16:creationId xmlns:a16="http://schemas.microsoft.com/office/drawing/2014/main" id="{AA004C8B-736F-48AF-A4B3-5691A93A48CD}"/>
              </a:ext>
            </a:extLst>
          </p:cNvPr>
          <p:cNvSpPr>
            <a:spLocks noGrp="1"/>
          </p:cNvSpPr>
          <p:nvPr>
            <p:ph type="pic" sz="quarter" idx="86" hasCustomPrompt="1"/>
          </p:nvPr>
        </p:nvSpPr>
        <p:spPr>
          <a:xfrm>
            <a:off x="7455487"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6" name="Espace réservé d’image 12">
            <a:extLst>
              <a:ext uri="{FF2B5EF4-FFF2-40B4-BE49-F238E27FC236}">
                <a16:creationId xmlns:a16="http://schemas.microsoft.com/office/drawing/2014/main" id="{FAD69E3E-541E-4F9A-9EDD-E2167FCBF066}"/>
              </a:ext>
            </a:extLst>
          </p:cNvPr>
          <p:cNvSpPr>
            <a:spLocks noGrp="1"/>
          </p:cNvSpPr>
          <p:nvPr>
            <p:ph type="pic" sz="quarter" idx="87" hasCustomPrompt="1"/>
          </p:nvPr>
        </p:nvSpPr>
        <p:spPr>
          <a:xfrm>
            <a:off x="859610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7" name="Espace réservé d’image 12">
            <a:extLst>
              <a:ext uri="{FF2B5EF4-FFF2-40B4-BE49-F238E27FC236}">
                <a16:creationId xmlns:a16="http://schemas.microsoft.com/office/drawing/2014/main" id="{841FEB43-A6B3-45AB-B674-8581D0B3B609}"/>
              </a:ext>
            </a:extLst>
          </p:cNvPr>
          <p:cNvSpPr>
            <a:spLocks noGrp="1"/>
          </p:cNvSpPr>
          <p:nvPr>
            <p:ph type="pic" sz="quarter" idx="88" hasCustomPrompt="1"/>
          </p:nvPr>
        </p:nvSpPr>
        <p:spPr>
          <a:xfrm>
            <a:off x="1752395"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8" name="Espace réservé d’image 12">
            <a:extLst>
              <a:ext uri="{FF2B5EF4-FFF2-40B4-BE49-F238E27FC236}">
                <a16:creationId xmlns:a16="http://schemas.microsoft.com/office/drawing/2014/main" id="{AB947AEB-AA6C-42E3-B81E-8F7101DEFF58}"/>
              </a:ext>
            </a:extLst>
          </p:cNvPr>
          <p:cNvSpPr>
            <a:spLocks noGrp="1"/>
          </p:cNvSpPr>
          <p:nvPr>
            <p:ph type="pic" sz="quarter" idx="89" hasCustomPrompt="1"/>
          </p:nvPr>
        </p:nvSpPr>
        <p:spPr>
          <a:xfrm>
            <a:off x="2893014"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9" name="Espace réservé d’image 12">
            <a:extLst>
              <a:ext uri="{FF2B5EF4-FFF2-40B4-BE49-F238E27FC236}">
                <a16:creationId xmlns:a16="http://schemas.microsoft.com/office/drawing/2014/main" id="{07004B3E-228A-4A6B-A016-D690D17FEF71}"/>
              </a:ext>
            </a:extLst>
          </p:cNvPr>
          <p:cNvSpPr>
            <a:spLocks noGrp="1"/>
          </p:cNvSpPr>
          <p:nvPr>
            <p:ph type="pic" sz="quarter" idx="90" hasCustomPrompt="1"/>
          </p:nvPr>
        </p:nvSpPr>
        <p:spPr>
          <a:xfrm>
            <a:off x="4033632"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0" name="Espace réservé d’image 12">
            <a:extLst>
              <a:ext uri="{FF2B5EF4-FFF2-40B4-BE49-F238E27FC236}">
                <a16:creationId xmlns:a16="http://schemas.microsoft.com/office/drawing/2014/main" id="{EA7FEAF9-BE24-4D52-8372-AE26CD8DBB60}"/>
              </a:ext>
            </a:extLst>
          </p:cNvPr>
          <p:cNvSpPr>
            <a:spLocks noGrp="1"/>
          </p:cNvSpPr>
          <p:nvPr>
            <p:ph type="pic" sz="quarter" idx="91" hasCustomPrompt="1"/>
          </p:nvPr>
        </p:nvSpPr>
        <p:spPr>
          <a:xfrm>
            <a:off x="517425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1" name="Espace réservé d’image 12">
            <a:extLst>
              <a:ext uri="{FF2B5EF4-FFF2-40B4-BE49-F238E27FC236}">
                <a16:creationId xmlns:a16="http://schemas.microsoft.com/office/drawing/2014/main" id="{8DFFE278-BC02-4940-B9D3-F2E6A84E7D3D}"/>
              </a:ext>
            </a:extLst>
          </p:cNvPr>
          <p:cNvSpPr>
            <a:spLocks noGrp="1"/>
          </p:cNvSpPr>
          <p:nvPr>
            <p:ph type="pic" sz="quarter" idx="92" hasCustomPrompt="1"/>
          </p:nvPr>
        </p:nvSpPr>
        <p:spPr>
          <a:xfrm>
            <a:off x="6314869"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2" name="Espace réservé d’image 12">
            <a:extLst>
              <a:ext uri="{FF2B5EF4-FFF2-40B4-BE49-F238E27FC236}">
                <a16:creationId xmlns:a16="http://schemas.microsoft.com/office/drawing/2014/main" id="{2E432230-B592-4127-8E75-25647AE23AF7}"/>
              </a:ext>
            </a:extLst>
          </p:cNvPr>
          <p:cNvSpPr>
            <a:spLocks noGrp="1"/>
          </p:cNvSpPr>
          <p:nvPr>
            <p:ph type="pic" sz="quarter" idx="93" hasCustomPrompt="1"/>
          </p:nvPr>
        </p:nvSpPr>
        <p:spPr>
          <a:xfrm>
            <a:off x="7455487"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3" name="Espace réservé d’image 12">
            <a:extLst>
              <a:ext uri="{FF2B5EF4-FFF2-40B4-BE49-F238E27FC236}">
                <a16:creationId xmlns:a16="http://schemas.microsoft.com/office/drawing/2014/main" id="{E09B20BD-7587-413A-9E73-E9A8DEDF1123}"/>
              </a:ext>
            </a:extLst>
          </p:cNvPr>
          <p:cNvSpPr>
            <a:spLocks noGrp="1"/>
          </p:cNvSpPr>
          <p:nvPr>
            <p:ph type="pic" sz="quarter" idx="94" hasCustomPrompt="1"/>
          </p:nvPr>
        </p:nvSpPr>
        <p:spPr>
          <a:xfrm>
            <a:off x="859610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pic>
        <p:nvPicPr>
          <p:cNvPr id="114" name="Graphisme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43436" y="6400085"/>
            <a:ext cx="799792" cy="337500"/>
          </a:xfrm>
          <a:prstGeom prst="rect">
            <a:avLst/>
          </a:prstGeom>
        </p:spPr>
      </p:pic>
    </p:spTree>
    <p:extLst>
      <p:ext uri="{BB962C8B-B14F-4D97-AF65-F5344CB8AC3E}">
        <p14:creationId xmlns:p14="http://schemas.microsoft.com/office/powerpoint/2010/main" val="1787024965"/>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602">
          <p15:clr>
            <a:srgbClr val="FBAE40"/>
          </p15:clr>
        </p15:guide>
        <p15:guide id="13" orient="horz" pos="3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ronologie unique">
    <p:spTree>
      <p:nvGrpSpPr>
        <p:cNvPr id="1" name=""/>
        <p:cNvGrpSpPr/>
        <p:nvPr/>
      </p:nvGrpSpPr>
      <p:grpSpPr>
        <a:xfrm>
          <a:off x="0" y="0"/>
          <a:ext cx="0" cy="0"/>
          <a:chOff x="0" y="0"/>
          <a:chExt cx="0" cy="0"/>
        </a:xfrm>
      </p:grpSpPr>
      <p:sp>
        <p:nvSpPr>
          <p:cNvPr id="18" name="Espace réservé du texte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439" y="4817717"/>
            <a:ext cx="1795928" cy="302186"/>
          </a:xfrm>
        </p:spPr>
        <p:txBody>
          <a:bodyPr rtlCol="0">
            <a:noAutofit/>
          </a:bodyPr>
          <a:lstStyle>
            <a:lvl1pPr marL="0" indent="0">
              <a:buNone/>
              <a:defRPr sz="1999" b="1">
                <a:solidFill>
                  <a:schemeClr val="accent4"/>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19" name="Espace réservé du texte 50">
            <a:extLst>
              <a:ext uri="{FF2B5EF4-FFF2-40B4-BE49-F238E27FC236}">
                <a16:creationId xmlns:a16="http://schemas.microsoft.com/office/drawing/2014/main" id="{A1B91BF4-B790-4F67-98EB-FE905527BFF8}"/>
              </a:ext>
            </a:extLst>
          </p:cNvPr>
          <p:cNvSpPr>
            <a:spLocks noGrp="1"/>
          </p:cNvSpPr>
          <p:nvPr>
            <p:ph type="body" sz="quarter" idx="11" hasCustomPrompt="1"/>
          </p:nvPr>
        </p:nvSpPr>
        <p:spPr>
          <a:xfrm>
            <a:off x="1823439"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20" name="Espace réservé du texte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3000" y="4817717"/>
            <a:ext cx="1795928" cy="302186"/>
          </a:xfrm>
        </p:spPr>
        <p:txBody>
          <a:bodyPr rtlCol="0">
            <a:noAutofit/>
          </a:bodyPr>
          <a:lstStyle>
            <a:lvl1pPr marL="0" indent="0">
              <a:buNone/>
              <a:defRPr sz="1999" b="1">
                <a:solidFill>
                  <a:schemeClr val="accent5"/>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21" name="Espace réservé du texte 50">
            <a:extLst>
              <a:ext uri="{FF2B5EF4-FFF2-40B4-BE49-F238E27FC236}">
                <a16:creationId xmlns:a16="http://schemas.microsoft.com/office/drawing/2014/main" id="{084F28D2-C99C-44DC-95CF-A18847F3B61F}"/>
              </a:ext>
            </a:extLst>
          </p:cNvPr>
          <p:cNvSpPr>
            <a:spLocks noGrp="1"/>
          </p:cNvSpPr>
          <p:nvPr>
            <p:ph type="body" sz="quarter" idx="13" hasCustomPrompt="1"/>
          </p:nvPr>
        </p:nvSpPr>
        <p:spPr>
          <a:xfrm>
            <a:off x="4133000"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22" name="Espace réservé du texte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2560" y="4817717"/>
            <a:ext cx="1795928" cy="302186"/>
          </a:xfrm>
        </p:spPr>
        <p:txBody>
          <a:bodyPr rtlCol="0">
            <a:noAutofit/>
          </a:bodyPr>
          <a:lstStyle>
            <a:lvl1pPr marL="0" indent="0">
              <a:buNone/>
              <a:defRPr sz="1999" b="1">
                <a:solidFill>
                  <a:schemeClr val="accent6"/>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23" name="Espace réservé du texte 50">
            <a:extLst>
              <a:ext uri="{FF2B5EF4-FFF2-40B4-BE49-F238E27FC236}">
                <a16:creationId xmlns:a16="http://schemas.microsoft.com/office/drawing/2014/main" id="{18CF51EA-CDE2-4AA1-83CB-9DC6E212C336}"/>
              </a:ext>
            </a:extLst>
          </p:cNvPr>
          <p:cNvSpPr>
            <a:spLocks noGrp="1"/>
          </p:cNvSpPr>
          <p:nvPr>
            <p:ph type="body" sz="quarter" idx="15" hasCustomPrompt="1"/>
          </p:nvPr>
        </p:nvSpPr>
        <p:spPr>
          <a:xfrm>
            <a:off x="6442560"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24" name="Espace réservé du texte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2120" y="4817717"/>
            <a:ext cx="1795928" cy="302186"/>
          </a:xfrm>
        </p:spPr>
        <p:txBody>
          <a:bodyPr rtlCol="0">
            <a:noAutofit/>
          </a:bodyPr>
          <a:lstStyle>
            <a:lvl1pPr marL="0" indent="0">
              <a:buNone/>
              <a:defRPr sz="1999" b="1">
                <a:solidFill>
                  <a:schemeClr val="accent3"/>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25" name="Espace réservé du texte 50">
            <a:extLst>
              <a:ext uri="{FF2B5EF4-FFF2-40B4-BE49-F238E27FC236}">
                <a16:creationId xmlns:a16="http://schemas.microsoft.com/office/drawing/2014/main" id="{0C4E8DE7-5691-4470-BC2C-F9F6532248C2}"/>
              </a:ext>
            </a:extLst>
          </p:cNvPr>
          <p:cNvSpPr>
            <a:spLocks noGrp="1"/>
          </p:cNvSpPr>
          <p:nvPr>
            <p:ph type="body" sz="quarter" idx="17" hasCustomPrompt="1"/>
          </p:nvPr>
        </p:nvSpPr>
        <p:spPr>
          <a:xfrm>
            <a:off x="8752121"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4" name="Titre 3">
            <a:extLst>
              <a:ext uri="{FF2B5EF4-FFF2-40B4-BE49-F238E27FC236}">
                <a16:creationId xmlns:a16="http://schemas.microsoft.com/office/drawing/2014/main" id="{AFBC6ED5-DBEC-4BA5-9BFE-9A5E0ED8D8CA}"/>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3528063775"/>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8BACC-912F-4420-B01D-C6C6915C82A0}"/>
              </a:ext>
            </a:extLst>
          </p:cNvPr>
          <p:cNvSpPr>
            <a:spLocks noGrp="1"/>
          </p:cNvSpPr>
          <p:nvPr>
            <p:ph type="title" hasCustomPrompt="1"/>
          </p:nvPr>
        </p:nvSpPr>
        <p:spPr>
          <a:xfrm>
            <a:off x="2757174" y="244620"/>
            <a:ext cx="6674478" cy="406885"/>
          </a:xfrm>
        </p:spPr>
        <p:txBody>
          <a:bodyPr rtlCol="0">
            <a:normAutofit/>
          </a:bodyPr>
          <a:lstStyle>
            <a:lvl1pPr marL="0" indent="0" algn="ctr">
              <a:spcBef>
                <a:spcPts val="580"/>
              </a:spcBef>
              <a:buFont typeface="Arial" panose="020B0604020202020204" pitchFamily="34" charset="0"/>
              <a:buNone/>
              <a:defRPr sz="2045" cap="all" baseline="0"/>
            </a:lvl1pPr>
          </a:lstStyle>
          <a:p>
            <a:pPr rtl="0"/>
            <a:r>
              <a:rPr lang="fr-FR" noProof="0"/>
              <a:t>Titre</a:t>
            </a:r>
          </a:p>
        </p:txBody>
      </p:sp>
      <p:sp>
        <p:nvSpPr>
          <p:cNvPr id="10" name="Espace réservé d’image 9">
            <a:extLst>
              <a:ext uri="{FF2B5EF4-FFF2-40B4-BE49-F238E27FC236}">
                <a16:creationId xmlns:a16="http://schemas.microsoft.com/office/drawing/2014/main" id="{1D5E32C1-7C49-4579-810E-89A47D082264}"/>
              </a:ext>
            </a:extLst>
          </p:cNvPr>
          <p:cNvSpPr>
            <a:spLocks noGrp="1"/>
          </p:cNvSpPr>
          <p:nvPr>
            <p:ph type="pic" sz="quarter" idx="10"/>
          </p:nvPr>
        </p:nvSpPr>
        <p:spPr>
          <a:xfrm>
            <a:off x="719821" y="1113513"/>
            <a:ext cx="3052342" cy="1191670"/>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4" name="Espace réservé d’image 9">
            <a:extLst>
              <a:ext uri="{FF2B5EF4-FFF2-40B4-BE49-F238E27FC236}">
                <a16:creationId xmlns:a16="http://schemas.microsoft.com/office/drawing/2014/main" id="{AE138D3C-B689-4F83-8B58-4855EFE45865}"/>
              </a:ext>
            </a:extLst>
          </p:cNvPr>
          <p:cNvSpPr>
            <a:spLocks noGrp="1"/>
          </p:cNvSpPr>
          <p:nvPr>
            <p:ph type="pic" sz="quarter" idx="11"/>
          </p:nvPr>
        </p:nvSpPr>
        <p:spPr>
          <a:xfrm>
            <a:off x="4568242" y="1113513"/>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5" name="Espace réservé d’image 9">
            <a:extLst>
              <a:ext uri="{FF2B5EF4-FFF2-40B4-BE49-F238E27FC236}">
                <a16:creationId xmlns:a16="http://schemas.microsoft.com/office/drawing/2014/main" id="{9B91A9B1-783C-454C-BE56-8290F2DF1F26}"/>
              </a:ext>
            </a:extLst>
          </p:cNvPr>
          <p:cNvSpPr>
            <a:spLocks noGrp="1"/>
          </p:cNvSpPr>
          <p:nvPr>
            <p:ph type="pic" sz="quarter" idx="12"/>
          </p:nvPr>
        </p:nvSpPr>
        <p:spPr>
          <a:xfrm>
            <a:off x="8396745" y="1113513"/>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6" name="Espace réservé d’image 9">
            <a:extLst>
              <a:ext uri="{FF2B5EF4-FFF2-40B4-BE49-F238E27FC236}">
                <a16:creationId xmlns:a16="http://schemas.microsoft.com/office/drawing/2014/main" id="{A9EA3911-6F7D-429D-920B-092E48F8EA22}"/>
              </a:ext>
            </a:extLst>
          </p:cNvPr>
          <p:cNvSpPr>
            <a:spLocks noGrp="1"/>
          </p:cNvSpPr>
          <p:nvPr>
            <p:ph type="pic" sz="quarter" idx="13"/>
          </p:nvPr>
        </p:nvSpPr>
        <p:spPr>
          <a:xfrm>
            <a:off x="719821" y="3019228"/>
            <a:ext cx="3052342" cy="1191670"/>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7" name="Espace réservé d’image 9">
            <a:extLst>
              <a:ext uri="{FF2B5EF4-FFF2-40B4-BE49-F238E27FC236}">
                <a16:creationId xmlns:a16="http://schemas.microsoft.com/office/drawing/2014/main" id="{BD0045A0-67BF-49C4-9AEF-E10379F6C0A4}"/>
              </a:ext>
            </a:extLst>
          </p:cNvPr>
          <p:cNvSpPr>
            <a:spLocks noGrp="1"/>
          </p:cNvSpPr>
          <p:nvPr>
            <p:ph type="pic" sz="quarter" idx="14"/>
          </p:nvPr>
        </p:nvSpPr>
        <p:spPr>
          <a:xfrm>
            <a:off x="4568242" y="3019228"/>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8" name="Espace réservé d’image 9">
            <a:extLst>
              <a:ext uri="{FF2B5EF4-FFF2-40B4-BE49-F238E27FC236}">
                <a16:creationId xmlns:a16="http://schemas.microsoft.com/office/drawing/2014/main" id="{DD66A305-BE89-46E0-A724-4E836BABD330}"/>
              </a:ext>
            </a:extLst>
          </p:cNvPr>
          <p:cNvSpPr>
            <a:spLocks noGrp="1"/>
          </p:cNvSpPr>
          <p:nvPr>
            <p:ph type="pic" sz="quarter" idx="15"/>
          </p:nvPr>
        </p:nvSpPr>
        <p:spPr>
          <a:xfrm>
            <a:off x="8396745" y="3019228"/>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9" name="Espace réservé d’image 9">
            <a:extLst>
              <a:ext uri="{FF2B5EF4-FFF2-40B4-BE49-F238E27FC236}">
                <a16:creationId xmlns:a16="http://schemas.microsoft.com/office/drawing/2014/main" id="{BF9F6D64-4D09-4498-9A4C-B48DC4DF2E9E}"/>
              </a:ext>
            </a:extLst>
          </p:cNvPr>
          <p:cNvSpPr>
            <a:spLocks noGrp="1"/>
          </p:cNvSpPr>
          <p:nvPr>
            <p:ph type="pic" sz="quarter" idx="16"/>
          </p:nvPr>
        </p:nvSpPr>
        <p:spPr>
          <a:xfrm>
            <a:off x="719821" y="4923894"/>
            <a:ext cx="3052342" cy="1191670"/>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0" name="Espace réservé d’image 9">
            <a:extLst>
              <a:ext uri="{FF2B5EF4-FFF2-40B4-BE49-F238E27FC236}">
                <a16:creationId xmlns:a16="http://schemas.microsoft.com/office/drawing/2014/main" id="{004EE3B9-27BD-47C2-9E11-987D4A2090C6}"/>
              </a:ext>
            </a:extLst>
          </p:cNvPr>
          <p:cNvSpPr>
            <a:spLocks noGrp="1"/>
          </p:cNvSpPr>
          <p:nvPr>
            <p:ph type="pic" sz="quarter" idx="17"/>
          </p:nvPr>
        </p:nvSpPr>
        <p:spPr>
          <a:xfrm>
            <a:off x="4568242" y="4923894"/>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21" name="Espace réservé d’image 9">
            <a:extLst>
              <a:ext uri="{FF2B5EF4-FFF2-40B4-BE49-F238E27FC236}">
                <a16:creationId xmlns:a16="http://schemas.microsoft.com/office/drawing/2014/main" id="{80ACF274-99BB-49B1-B9D4-01313B6C264D}"/>
              </a:ext>
            </a:extLst>
          </p:cNvPr>
          <p:cNvSpPr>
            <a:spLocks noGrp="1"/>
          </p:cNvSpPr>
          <p:nvPr>
            <p:ph type="pic" sz="quarter" idx="18"/>
          </p:nvPr>
        </p:nvSpPr>
        <p:spPr>
          <a:xfrm>
            <a:off x="8396745" y="4923894"/>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24399521-E35C-4025-BCC3-85E2C1E125AA}"/>
              </a:ext>
            </a:extLst>
          </p:cNvPr>
          <p:cNvSpPr>
            <a:spLocks noGrp="1"/>
          </p:cNvSpPr>
          <p:nvPr>
            <p:ph type="body" sz="quarter" idx="19" hasCustomPrompt="1"/>
          </p:nvPr>
        </p:nvSpPr>
        <p:spPr>
          <a:xfrm>
            <a:off x="719324" y="856890"/>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FBE86838-57BC-4200-A4BD-944F816C1A23}"/>
              </a:ext>
            </a:extLst>
          </p:cNvPr>
          <p:cNvSpPr>
            <a:spLocks noGrp="1"/>
          </p:cNvSpPr>
          <p:nvPr>
            <p:ph type="body" sz="quarter" idx="20" hasCustomPrompt="1"/>
          </p:nvPr>
        </p:nvSpPr>
        <p:spPr>
          <a:xfrm>
            <a:off x="4567992" y="856890"/>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8BCC62F1-B145-496D-97CF-102873B0D264}"/>
              </a:ext>
            </a:extLst>
          </p:cNvPr>
          <p:cNvSpPr>
            <a:spLocks noGrp="1"/>
          </p:cNvSpPr>
          <p:nvPr>
            <p:ph type="body" sz="quarter" idx="21" hasCustomPrompt="1"/>
          </p:nvPr>
        </p:nvSpPr>
        <p:spPr>
          <a:xfrm>
            <a:off x="8396744" y="856889"/>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5" name="Espace réservé du texte 4">
            <a:extLst>
              <a:ext uri="{FF2B5EF4-FFF2-40B4-BE49-F238E27FC236}">
                <a16:creationId xmlns:a16="http://schemas.microsoft.com/office/drawing/2014/main" id="{3B0AB80B-A6BF-425D-B7A9-0314526A7554}"/>
              </a:ext>
            </a:extLst>
          </p:cNvPr>
          <p:cNvSpPr>
            <a:spLocks noGrp="1"/>
          </p:cNvSpPr>
          <p:nvPr>
            <p:ph type="body" sz="quarter" idx="22" hasCustomPrompt="1"/>
          </p:nvPr>
        </p:nvSpPr>
        <p:spPr>
          <a:xfrm>
            <a:off x="719481" y="2436091"/>
            <a:ext cx="3052185"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24" name="Espace réservé du texte 4">
            <a:extLst>
              <a:ext uri="{FF2B5EF4-FFF2-40B4-BE49-F238E27FC236}">
                <a16:creationId xmlns:a16="http://schemas.microsoft.com/office/drawing/2014/main" id="{E80C7EC3-9A03-4329-97F8-E77C9C8F521B}"/>
              </a:ext>
            </a:extLst>
          </p:cNvPr>
          <p:cNvSpPr>
            <a:spLocks noGrp="1"/>
          </p:cNvSpPr>
          <p:nvPr>
            <p:ph type="body" sz="quarter" idx="23" hasCustomPrompt="1"/>
          </p:nvPr>
        </p:nvSpPr>
        <p:spPr>
          <a:xfrm>
            <a:off x="4567992" y="2436091"/>
            <a:ext cx="3052185" cy="156224"/>
          </a:xfrm>
        </p:spPr>
        <p:txBody>
          <a:bodyPr vert="horz" lIns="0" tIns="45720" rIns="0" bIns="45720" rtlCol="0">
            <a:noAutofit/>
          </a:bodyPr>
          <a:lstStyle>
            <a:lvl1pPr marL="0" indent="0" defTabSz="311719">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25" name="Espace réservé du texte 4">
            <a:extLst>
              <a:ext uri="{FF2B5EF4-FFF2-40B4-BE49-F238E27FC236}">
                <a16:creationId xmlns:a16="http://schemas.microsoft.com/office/drawing/2014/main" id="{4E1948A0-BC5B-4CA0-AE79-27E188C0A146}"/>
              </a:ext>
            </a:extLst>
          </p:cNvPr>
          <p:cNvSpPr>
            <a:spLocks noGrp="1"/>
          </p:cNvSpPr>
          <p:nvPr>
            <p:ph type="body" sz="quarter" idx="24" hasCustomPrompt="1"/>
          </p:nvPr>
        </p:nvSpPr>
        <p:spPr>
          <a:xfrm>
            <a:off x="8396247" y="2436091"/>
            <a:ext cx="3052185"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2" name="Espace réservé du texte 4">
            <a:extLst>
              <a:ext uri="{FF2B5EF4-FFF2-40B4-BE49-F238E27FC236}">
                <a16:creationId xmlns:a16="http://schemas.microsoft.com/office/drawing/2014/main" id="{36BD6389-D951-4110-9568-A1F577D489F4}"/>
              </a:ext>
            </a:extLst>
          </p:cNvPr>
          <p:cNvSpPr>
            <a:spLocks noGrp="1"/>
          </p:cNvSpPr>
          <p:nvPr>
            <p:ph type="body" sz="quarter" idx="32" hasCustomPrompt="1"/>
          </p:nvPr>
        </p:nvSpPr>
        <p:spPr>
          <a:xfrm>
            <a:off x="719809" y="2578608"/>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3" name="Espace réservé du texte 4">
            <a:extLst>
              <a:ext uri="{FF2B5EF4-FFF2-40B4-BE49-F238E27FC236}">
                <a16:creationId xmlns:a16="http://schemas.microsoft.com/office/drawing/2014/main" id="{17FA3AA9-9DA9-44B2-AC96-20A64B575EF4}"/>
              </a:ext>
            </a:extLst>
          </p:cNvPr>
          <p:cNvSpPr>
            <a:spLocks noGrp="1"/>
          </p:cNvSpPr>
          <p:nvPr>
            <p:ph type="body" sz="quarter" idx="33" hasCustomPrompt="1"/>
          </p:nvPr>
        </p:nvSpPr>
        <p:spPr>
          <a:xfrm>
            <a:off x="4568320" y="2578608"/>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4" name="Espace réservé du texte 4">
            <a:extLst>
              <a:ext uri="{FF2B5EF4-FFF2-40B4-BE49-F238E27FC236}">
                <a16:creationId xmlns:a16="http://schemas.microsoft.com/office/drawing/2014/main" id="{8FF33A0E-7177-4D66-9EC5-2C64D12FEC25}"/>
              </a:ext>
            </a:extLst>
          </p:cNvPr>
          <p:cNvSpPr>
            <a:spLocks noGrp="1"/>
          </p:cNvSpPr>
          <p:nvPr>
            <p:ph type="body" sz="quarter" idx="34" hasCustomPrompt="1"/>
          </p:nvPr>
        </p:nvSpPr>
        <p:spPr>
          <a:xfrm>
            <a:off x="8396575" y="2578608"/>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5" name="Espace réservé du texte 4">
            <a:extLst>
              <a:ext uri="{FF2B5EF4-FFF2-40B4-BE49-F238E27FC236}">
                <a16:creationId xmlns:a16="http://schemas.microsoft.com/office/drawing/2014/main" id="{9645519A-FCE2-4600-9863-80084FBE06C8}"/>
              </a:ext>
            </a:extLst>
          </p:cNvPr>
          <p:cNvSpPr>
            <a:spLocks noGrp="1"/>
          </p:cNvSpPr>
          <p:nvPr>
            <p:ph type="body" sz="quarter" idx="35" hasCustomPrompt="1"/>
          </p:nvPr>
        </p:nvSpPr>
        <p:spPr>
          <a:xfrm>
            <a:off x="719153" y="437650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6" name="Espace réservé du texte 4">
            <a:extLst>
              <a:ext uri="{FF2B5EF4-FFF2-40B4-BE49-F238E27FC236}">
                <a16:creationId xmlns:a16="http://schemas.microsoft.com/office/drawing/2014/main" id="{19EEAF34-8433-40A7-9D79-C0820F530610}"/>
              </a:ext>
            </a:extLst>
          </p:cNvPr>
          <p:cNvSpPr>
            <a:spLocks noGrp="1"/>
          </p:cNvSpPr>
          <p:nvPr>
            <p:ph type="body" sz="quarter" idx="36" hasCustomPrompt="1"/>
          </p:nvPr>
        </p:nvSpPr>
        <p:spPr>
          <a:xfrm>
            <a:off x="4567664" y="4376508"/>
            <a:ext cx="3052185"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37" name="Espace réservé du texte 4">
            <a:extLst>
              <a:ext uri="{FF2B5EF4-FFF2-40B4-BE49-F238E27FC236}">
                <a16:creationId xmlns:a16="http://schemas.microsoft.com/office/drawing/2014/main" id="{970857AD-F6C0-49BE-8609-CE85FABC6EB8}"/>
              </a:ext>
            </a:extLst>
          </p:cNvPr>
          <p:cNvSpPr>
            <a:spLocks noGrp="1"/>
          </p:cNvSpPr>
          <p:nvPr>
            <p:ph type="body" sz="quarter" idx="37" hasCustomPrompt="1"/>
          </p:nvPr>
        </p:nvSpPr>
        <p:spPr>
          <a:xfrm>
            <a:off x="8395919" y="437650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8" name="Espace réservé du texte 4">
            <a:extLst>
              <a:ext uri="{FF2B5EF4-FFF2-40B4-BE49-F238E27FC236}">
                <a16:creationId xmlns:a16="http://schemas.microsoft.com/office/drawing/2014/main" id="{251CFBE9-1F8D-4259-8271-4068B04537DD}"/>
              </a:ext>
            </a:extLst>
          </p:cNvPr>
          <p:cNvSpPr>
            <a:spLocks noGrp="1"/>
          </p:cNvSpPr>
          <p:nvPr>
            <p:ph type="body" sz="quarter" idx="38" hasCustomPrompt="1"/>
          </p:nvPr>
        </p:nvSpPr>
        <p:spPr>
          <a:xfrm>
            <a:off x="719481" y="451902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9" name="Espace réservé du texte 4">
            <a:extLst>
              <a:ext uri="{FF2B5EF4-FFF2-40B4-BE49-F238E27FC236}">
                <a16:creationId xmlns:a16="http://schemas.microsoft.com/office/drawing/2014/main" id="{3F472F0C-173F-4AA4-BC03-F81AA16933C8}"/>
              </a:ext>
            </a:extLst>
          </p:cNvPr>
          <p:cNvSpPr>
            <a:spLocks noGrp="1"/>
          </p:cNvSpPr>
          <p:nvPr>
            <p:ph type="body" sz="quarter" idx="39" hasCustomPrompt="1"/>
          </p:nvPr>
        </p:nvSpPr>
        <p:spPr>
          <a:xfrm>
            <a:off x="4567992" y="451902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0" name="Espace réservé du texte 4">
            <a:extLst>
              <a:ext uri="{FF2B5EF4-FFF2-40B4-BE49-F238E27FC236}">
                <a16:creationId xmlns:a16="http://schemas.microsoft.com/office/drawing/2014/main" id="{10EDD29E-48F8-435B-AEB5-A95FEFD996A8}"/>
              </a:ext>
            </a:extLst>
          </p:cNvPr>
          <p:cNvSpPr>
            <a:spLocks noGrp="1"/>
          </p:cNvSpPr>
          <p:nvPr>
            <p:ph type="body" sz="quarter" idx="40" hasCustomPrompt="1"/>
          </p:nvPr>
        </p:nvSpPr>
        <p:spPr>
          <a:xfrm>
            <a:off x="8396247" y="451902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1" name="Espace réservé du texte 4">
            <a:extLst>
              <a:ext uri="{FF2B5EF4-FFF2-40B4-BE49-F238E27FC236}">
                <a16:creationId xmlns:a16="http://schemas.microsoft.com/office/drawing/2014/main" id="{D60E3C47-2BA1-448A-A53E-618F6CFC4FED}"/>
              </a:ext>
            </a:extLst>
          </p:cNvPr>
          <p:cNvSpPr>
            <a:spLocks noGrp="1"/>
          </p:cNvSpPr>
          <p:nvPr>
            <p:ph type="body" sz="quarter" idx="41" hasCustomPrompt="1"/>
          </p:nvPr>
        </p:nvSpPr>
        <p:spPr>
          <a:xfrm>
            <a:off x="739739" y="626014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2" name="Espace réservé du texte 4">
            <a:extLst>
              <a:ext uri="{FF2B5EF4-FFF2-40B4-BE49-F238E27FC236}">
                <a16:creationId xmlns:a16="http://schemas.microsoft.com/office/drawing/2014/main" id="{A7019FA9-1F17-4ABF-84A0-2EA6B83B1B61}"/>
              </a:ext>
            </a:extLst>
          </p:cNvPr>
          <p:cNvSpPr>
            <a:spLocks noGrp="1"/>
          </p:cNvSpPr>
          <p:nvPr>
            <p:ph type="body" sz="quarter" idx="42" hasCustomPrompt="1"/>
          </p:nvPr>
        </p:nvSpPr>
        <p:spPr>
          <a:xfrm>
            <a:off x="4588250" y="6260148"/>
            <a:ext cx="3052185"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3" name="Espace réservé du texte 4">
            <a:extLst>
              <a:ext uri="{FF2B5EF4-FFF2-40B4-BE49-F238E27FC236}">
                <a16:creationId xmlns:a16="http://schemas.microsoft.com/office/drawing/2014/main" id="{3384F9F9-BB22-4423-84D6-2ED5FDB0CE64}"/>
              </a:ext>
            </a:extLst>
          </p:cNvPr>
          <p:cNvSpPr>
            <a:spLocks noGrp="1"/>
          </p:cNvSpPr>
          <p:nvPr>
            <p:ph type="body" sz="quarter" idx="43" hasCustomPrompt="1"/>
          </p:nvPr>
        </p:nvSpPr>
        <p:spPr>
          <a:xfrm>
            <a:off x="8416505" y="626014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4" name="Espace réservé du texte 4">
            <a:extLst>
              <a:ext uri="{FF2B5EF4-FFF2-40B4-BE49-F238E27FC236}">
                <a16:creationId xmlns:a16="http://schemas.microsoft.com/office/drawing/2014/main" id="{4A4AC2E8-307E-48FD-9E55-FA025C365D0A}"/>
              </a:ext>
            </a:extLst>
          </p:cNvPr>
          <p:cNvSpPr>
            <a:spLocks noGrp="1"/>
          </p:cNvSpPr>
          <p:nvPr>
            <p:ph type="body" sz="quarter" idx="44" hasCustomPrompt="1"/>
          </p:nvPr>
        </p:nvSpPr>
        <p:spPr>
          <a:xfrm>
            <a:off x="740067" y="640266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5" name="Espace réservé du texte 4">
            <a:extLst>
              <a:ext uri="{FF2B5EF4-FFF2-40B4-BE49-F238E27FC236}">
                <a16:creationId xmlns:a16="http://schemas.microsoft.com/office/drawing/2014/main" id="{ED2C4ED7-950E-4C56-BBE3-BFFAFB0860A8}"/>
              </a:ext>
            </a:extLst>
          </p:cNvPr>
          <p:cNvSpPr>
            <a:spLocks noGrp="1"/>
          </p:cNvSpPr>
          <p:nvPr>
            <p:ph type="body" sz="quarter" idx="45" hasCustomPrompt="1"/>
          </p:nvPr>
        </p:nvSpPr>
        <p:spPr>
          <a:xfrm>
            <a:off x="4588578" y="640266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6" name="Espace réservé du texte 4">
            <a:extLst>
              <a:ext uri="{FF2B5EF4-FFF2-40B4-BE49-F238E27FC236}">
                <a16:creationId xmlns:a16="http://schemas.microsoft.com/office/drawing/2014/main" id="{118F2AD3-08B1-4CEB-BFAF-8E25FECEBFD5}"/>
              </a:ext>
            </a:extLst>
          </p:cNvPr>
          <p:cNvSpPr>
            <a:spLocks noGrp="1"/>
          </p:cNvSpPr>
          <p:nvPr>
            <p:ph type="body" sz="quarter" idx="46" hasCustomPrompt="1"/>
          </p:nvPr>
        </p:nvSpPr>
        <p:spPr>
          <a:xfrm>
            <a:off x="8416833" y="640266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cxnSp>
        <p:nvCxnSpPr>
          <p:cNvPr id="47" name="Connecteur droit 46">
            <a:extLst>
              <a:ext uri="{FF2B5EF4-FFF2-40B4-BE49-F238E27FC236}">
                <a16:creationId xmlns:a16="http://schemas.microsoft.com/office/drawing/2014/main" id="{F9D17141-8EF0-4258-B01B-1C4A3A267E77}"/>
              </a:ext>
            </a:extLst>
          </p:cNvPr>
          <p:cNvCxnSpPr>
            <a:cxnSpLocks/>
          </p:cNvCxnSpPr>
          <p:nvPr userDrawn="1"/>
        </p:nvCxnSpPr>
        <p:spPr>
          <a:xfrm>
            <a:off x="4134950" y="1119177"/>
            <a:ext cx="0" cy="549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CA4AD744-DDB4-42D1-8DF8-01FEE751776A}"/>
              </a:ext>
            </a:extLst>
          </p:cNvPr>
          <p:cNvCxnSpPr>
            <a:cxnSpLocks/>
          </p:cNvCxnSpPr>
          <p:nvPr userDrawn="1"/>
        </p:nvCxnSpPr>
        <p:spPr>
          <a:xfrm>
            <a:off x="7998727" y="1110518"/>
            <a:ext cx="0" cy="549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81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ption 2">
    <p:spTree>
      <p:nvGrpSpPr>
        <p:cNvPr id="1" name=""/>
        <p:cNvGrpSpPr/>
        <p:nvPr/>
      </p:nvGrpSpPr>
      <p:grpSpPr>
        <a:xfrm>
          <a:off x="0" y="0"/>
          <a:ext cx="0" cy="0"/>
          <a:chOff x="0" y="0"/>
          <a:chExt cx="0" cy="0"/>
        </a:xfrm>
      </p:grpSpPr>
      <p:sp>
        <p:nvSpPr>
          <p:cNvPr id="7" name="Espace réservé d’image 9">
            <a:extLst>
              <a:ext uri="{FF2B5EF4-FFF2-40B4-BE49-F238E27FC236}">
                <a16:creationId xmlns:a16="http://schemas.microsoft.com/office/drawing/2014/main" id="{E0039BF0-4254-4434-B92D-E745B0605862}"/>
              </a:ext>
            </a:extLst>
          </p:cNvPr>
          <p:cNvSpPr>
            <a:spLocks noGrp="1"/>
          </p:cNvSpPr>
          <p:nvPr>
            <p:ph type="pic" sz="quarter" idx="13"/>
          </p:nvPr>
        </p:nvSpPr>
        <p:spPr>
          <a:xfrm>
            <a:off x="711351"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3" name="Espace réservé d’image 9">
            <a:extLst>
              <a:ext uri="{FF2B5EF4-FFF2-40B4-BE49-F238E27FC236}">
                <a16:creationId xmlns:a16="http://schemas.microsoft.com/office/drawing/2014/main" id="{28541A68-663A-47CB-B770-08A109A9B0D2}"/>
              </a:ext>
            </a:extLst>
          </p:cNvPr>
          <p:cNvSpPr>
            <a:spLocks noGrp="1"/>
          </p:cNvSpPr>
          <p:nvPr>
            <p:ph type="pic" sz="quarter" idx="14"/>
          </p:nvPr>
        </p:nvSpPr>
        <p:spPr>
          <a:xfrm>
            <a:off x="3509603"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4" name="Espace réservé d’image 9">
            <a:extLst>
              <a:ext uri="{FF2B5EF4-FFF2-40B4-BE49-F238E27FC236}">
                <a16:creationId xmlns:a16="http://schemas.microsoft.com/office/drawing/2014/main" id="{6338F1E3-7821-48D0-93C4-957EAE356E2E}"/>
              </a:ext>
            </a:extLst>
          </p:cNvPr>
          <p:cNvSpPr>
            <a:spLocks noGrp="1"/>
          </p:cNvSpPr>
          <p:nvPr>
            <p:ph type="pic" sz="quarter" idx="15"/>
          </p:nvPr>
        </p:nvSpPr>
        <p:spPr>
          <a:xfrm>
            <a:off x="6307854"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5" name="Espace réservé d’image 9">
            <a:extLst>
              <a:ext uri="{FF2B5EF4-FFF2-40B4-BE49-F238E27FC236}">
                <a16:creationId xmlns:a16="http://schemas.microsoft.com/office/drawing/2014/main" id="{3D072908-75A6-458F-95CA-4D62B783B050}"/>
              </a:ext>
            </a:extLst>
          </p:cNvPr>
          <p:cNvSpPr>
            <a:spLocks noGrp="1"/>
          </p:cNvSpPr>
          <p:nvPr>
            <p:ph type="pic" sz="quarter" idx="16"/>
          </p:nvPr>
        </p:nvSpPr>
        <p:spPr>
          <a:xfrm>
            <a:off x="9106106"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6" name="Espace réservé d’image 9">
            <a:extLst>
              <a:ext uri="{FF2B5EF4-FFF2-40B4-BE49-F238E27FC236}">
                <a16:creationId xmlns:a16="http://schemas.microsoft.com/office/drawing/2014/main" id="{C109DF65-8F05-418E-862C-4C12CBA431D0}"/>
              </a:ext>
            </a:extLst>
          </p:cNvPr>
          <p:cNvSpPr>
            <a:spLocks noGrp="1"/>
          </p:cNvSpPr>
          <p:nvPr>
            <p:ph type="pic" sz="quarter" idx="17"/>
          </p:nvPr>
        </p:nvSpPr>
        <p:spPr>
          <a:xfrm>
            <a:off x="711351"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7" name="Espace réservé d’image 9">
            <a:extLst>
              <a:ext uri="{FF2B5EF4-FFF2-40B4-BE49-F238E27FC236}">
                <a16:creationId xmlns:a16="http://schemas.microsoft.com/office/drawing/2014/main" id="{812F6BA2-41E5-4414-B0A5-0C9D0F3B8A8A}"/>
              </a:ext>
            </a:extLst>
          </p:cNvPr>
          <p:cNvSpPr>
            <a:spLocks noGrp="1"/>
          </p:cNvSpPr>
          <p:nvPr>
            <p:ph type="pic" sz="quarter" idx="18"/>
          </p:nvPr>
        </p:nvSpPr>
        <p:spPr>
          <a:xfrm>
            <a:off x="3509603"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8" name="Espace réservé d’image 9">
            <a:extLst>
              <a:ext uri="{FF2B5EF4-FFF2-40B4-BE49-F238E27FC236}">
                <a16:creationId xmlns:a16="http://schemas.microsoft.com/office/drawing/2014/main" id="{29A3DAE7-1FB0-4BE4-A8DD-A72C4659EA92}"/>
              </a:ext>
            </a:extLst>
          </p:cNvPr>
          <p:cNvSpPr>
            <a:spLocks noGrp="1"/>
          </p:cNvSpPr>
          <p:nvPr>
            <p:ph type="pic" sz="quarter" idx="19"/>
          </p:nvPr>
        </p:nvSpPr>
        <p:spPr>
          <a:xfrm>
            <a:off x="6307854"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9" name="Espace réservé d’image 9">
            <a:extLst>
              <a:ext uri="{FF2B5EF4-FFF2-40B4-BE49-F238E27FC236}">
                <a16:creationId xmlns:a16="http://schemas.microsoft.com/office/drawing/2014/main" id="{E6B85384-5D15-4EE9-8B8E-95BA774954A3}"/>
              </a:ext>
            </a:extLst>
          </p:cNvPr>
          <p:cNvSpPr>
            <a:spLocks noGrp="1"/>
          </p:cNvSpPr>
          <p:nvPr>
            <p:ph type="pic" sz="quarter" idx="20"/>
          </p:nvPr>
        </p:nvSpPr>
        <p:spPr>
          <a:xfrm>
            <a:off x="9106106"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0" name="Espace réservé d’image 9">
            <a:extLst>
              <a:ext uri="{FF2B5EF4-FFF2-40B4-BE49-F238E27FC236}">
                <a16:creationId xmlns:a16="http://schemas.microsoft.com/office/drawing/2014/main" id="{8FD3E94D-611F-4B76-B00A-FFB27D9103C8}"/>
              </a:ext>
            </a:extLst>
          </p:cNvPr>
          <p:cNvSpPr>
            <a:spLocks noGrp="1"/>
          </p:cNvSpPr>
          <p:nvPr>
            <p:ph type="pic" sz="quarter" idx="21"/>
          </p:nvPr>
        </p:nvSpPr>
        <p:spPr>
          <a:xfrm>
            <a:off x="711351"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1" name="Espace réservé d’image 9">
            <a:extLst>
              <a:ext uri="{FF2B5EF4-FFF2-40B4-BE49-F238E27FC236}">
                <a16:creationId xmlns:a16="http://schemas.microsoft.com/office/drawing/2014/main" id="{40290F9F-B9E1-443D-ADEF-443CFB6DB08B}"/>
              </a:ext>
            </a:extLst>
          </p:cNvPr>
          <p:cNvSpPr>
            <a:spLocks noGrp="1"/>
          </p:cNvSpPr>
          <p:nvPr>
            <p:ph type="pic" sz="quarter" idx="22"/>
          </p:nvPr>
        </p:nvSpPr>
        <p:spPr>
          <a:xfrm>
            <a:off x="3509603"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2" name="Espace réservé d’image 9">
            <a:extLst>
              <a:ext uri="{FF2B5EF4-FFF2-40B4-BE49-F238E27FC236}">
                <a16:creationId xmlns:a16="http://schemas.microsoft.com/office/drawing/2014/main" id="{72EB815F-8E78-4ED2-8563-A29E796E37A4}"/>
              </a:ext>
            </a:extLst>
          </p:cNvPr>
          <p:cNvSpPr>
            <a:spLocks noGrp="1"/>
          </p:cNvSpPr>
          <p:nvPr>
            <p:ph type="pic" sz="quarter" idx="23"/>
          </p:nvPr>
        </p:nvSpPr>
        <p:spPr>
          <a:xfrm>
            <a:off x="6307854"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3" name="Espace réservé d’image 9">
            <a:extLst>
              <a:ext uri="{FF2B5EF4-FFF2-40B4-BE49-F238E27FC236}">
                <a16:creationId xmlns:a16="http://schemas.microsoft.com/office/drawing/2014/main" id="{4008BE72-40DE-4384-AE11-B40DD96B018E}"/>
              </a:ext>
            </a:extLst>
          </p:cNvPr>
          <p:cNvSpPr>
            <a:spLocks noGrp="1"/>
          </p:cNvSpPr>
          <p:nvPr>
            <p:ph type="pic" sz="quarter" idx="24"/>
          </p:nvPr>
        </p:nvSpPr>
        <p:spPr>
          <a:xfrm>
            <a:off x="9106106"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4" name="Espace réservé du texte 2">
            <a:extLst>
              <a:ext uri="{FF2B5EF4-FFF2-40B4-BE49-F238E27FC236}">
                <a16:creationId xmlns:a16="http://schemas.microsoft.com/office/drawing/2014/main" id="{2F2E981F-069E-4BE1-B381-213030BB77D5}"/>
              </a:ext>
            </a:extLst>
          </p:cNvPr>
          <p:cNvSpPr>
            <a:spLocks noGrp="1"/>
          </p:cNvSpPr>
          <p:nvPr>
            <p:ph type="body" sz="quarter" idx="25" hasCustomPrompt="1"/>
          </p:nvPr>
        </p:nvSpPr>
        <p:spPr>
          <a:xfrm>
            <a:off x="719324" y="856890"/>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AB55F532-14C1-4B53-A271-F918ACA2E68B}"/>
              </a:ext>
            </a:extLst>
          </p:cNvPr>
          <p:cNvSpPr>
            <a:spLocks noGrp="1"/>
          </p:cNvSpPr>
          <p:nvPr>
            <p:ph type="body" sz="quarter" idx="26" hasCustomPrompt="1"/>
          </p:nvPr>
        </p:nvSpPr>
        <p:spPr>
          <a:xfrm>
            <a:off x="719324" y="2725629"/>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6" name="Espace réservé du texte 2">
            <a:extLst>
              <a:ext uri="{FF2B5EF4-FFF2-40B4-BE49-F238E27FC236}">
                <a16:creationId xmlns:a16="http://schemas.microsoft.com/office/drawing/2014/main" id="{CC1F6250-9948-464E-8FEB-994047615812}"/>
              </a:ext>
            </a:extLst>
          </p:cNvPr>
          <p:cNvSpPr>
            <a:spLocks noGrp="1"/>
          </p:cNvSpPr>
          <p:nvPr>
            <p:ph type="body" sz="quarter" idx="27" hasCustomPrompt="1"/>
          </p:nvPr>
        </p:nvSpPr>
        <p:spPr>
          <a:xfrm>
            <a:off x="711351" y="4648759"/>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41" name="Titre 1">
            <a:extLst>
              <a:ext uri="{FF2B5EF4-FFF2-40B4-BE49-F238E27FC236}">
                <a16:creationId xmlns:a16="http://schemas.microsoft.com/office/drawing/2014/main" id="{A7C8D64D-085E-4614-AFAD-17DC0DC3F69F}"/>
              </a:ext>
            </a:extLst>
          </p:cNvPr>
          <p:cNvSpPr>
            <a:spLocks noGrp="1"/>
          </p:cNvSpPr>
          <p:nvPr>
            <p:ph type="title" hasCustomPrompt="1"/>
          </p:nvPr>
        </p:nvSpPr>
        <p:spPr>
          <a:xfrm>
            <a:off x="711350" y="213258"/>
            <a:ext cx="6674478" cy="406885"/>
          </a:xfrm>
        </p:spPr>
        <p:txBody>
          <a:bodyPr rtlCol="0">
            <a:normAutofit/>
          </a:bodyPr>
          <a:lstStyle>
            <a:lvl1pPr marL="0" indent="0" algn="l">
              <a:spcBef>
                <a:spcPts val="580"/>
              </a:spcBef>
              <a:buFont typeface="Arial" panose="020B0604020202020204" pitchFamily="34" charset="0"/>
              <a:buNone/>
              <a:defRPr sz="2045" cap="all" baseline="0"/>
            </a:lvl1pPr>
          </a:lstStyle>
          <a:p>
            <a:pPr rtl="0"/>
            <a:r>
              <a:rPr lang="fr-FR" noProof="0"/>
              <a:t>Titre</a:t>
            </a:r>
          </a:p>
        </p:txBody>
      </p:sp>
      <p:sp>
        <p:nvSpPr>
          <p:cNvPr id="42" name="Espace réservé du texte 4">
            <a:extLst>
              <a:ext uri="{FF2B5EF4-FFF2-40B4-BE49-F238E27FC236}">
                <a16:creationId xmlns:a16="http://schemas.microsoft.com/office/drawing/2014/main" id="{8E1CBA9B-9748-4A94-9609-C44737E2BF5C}"/>
              </a:ext>
            </a:extLst>
          </p:cNvPr>
          <p:cNvSpPr>
            <a:spLocks noGrp="1"/>
          </p:cNvSpPr>
          <p:nvPr>
            <p:ph type="body" sz="quarter" idx="40" hasCustomPrompt="1"/>
          </p:nvPr>
        </p:nvSpPr>
        <p:spPr>
          <a:xfrm>
            <a:off x="711352" y="213620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614"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3" name="Espace réservé du texte 4">
            <a:extLst>
              <a:ext uri="{FF2B5EF4-FFF2-40B4-BE49-F238E27FC236}">
                <a16:creationId xmlns:a16="http://schemas.microsoft.com/office/drawing/2014/main" id="{BC2CC48B-CB81-484C-B61E-306BD79E04D9}"/>
              </a:ext>
            </a:extLst>
          </p:cNvPr>
          <p:cNvSpPr>
            <a:spLocks noGrp="1"/>
          </p:cNvSpPr>
          <p:nvPr>
            <p:ph type="body" sz="quarter" idx="41" hasCustomPrompt="1"/>
          </p:nvPr>
        </p:nvSpPr>
        <p:spPr>
          <a:xfrm>
            <a:off x="3509759" y="2136204"/>
            <a:ext cx="2410058" cy="156224"/>
          </a:xfrm>
        </p:spPr>
        <p:txBody>
          <a:bodyPr vert="horz" lIns="0" tIns="45720" rIns="0" bIns="0" rtlCol="0">
            <a:noAutofit/>
          </a:bodyPr>
          <a:lstStyle>
            <a:lvl1pPr marL="0" indent="0" defTabSz="311719">
              <a:lnSpc>
                <a:spcPct val="107000"/>
              </a:lnSpc>
              <a:spcBef>
                <a:spcPts val="0"/>
              </a:spcBef>
              <a:buNone/>
              <a:tabLst>
                <a:tab pos="1309220" algn="r"/>
              </a:tabLst>
              <a:defRPr lang="en-US" sz="614"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4" name="Espace réservé du texte 4">
            <a:extLst>
              <a:ext uri="{FF2B5EF4-FFF2-40B4-BE49-F238E27FC236}">
                <a16:creationId xmlns:a16="http://schemas.microsoft.com/office/drawing/2014/main" id="{28E92175-4FE8-46FE-8F41-D5339E6F37A6}"/>
              </a:ext>
            </a:extLst>
          </p:cNvPr>
          <p:cNvSpPr>
            <a:spLocks noGrp="1"/>
          </p:cNvSpPr>
          <p:nvPr>
            <p:ph type="body" sz="quarter" idx="42" hasCustomPrompt="1"/>
          </p:nvPr>
        </p:nvSpPr>
        <p:spPr>
          <a:xfrm>
            <a:off x="6308010" y="213620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5" name="Espace réservé du texte 4">
            <a:extLst>
              <a:ext uri="{FF2B5EF4-FFF2-40B4-BE49-F238E27FC236}">
                <a16:creationId xmlns:a16="http://schemas.microsoft.com/office/drawing/2014/main" id="{F978D59D-FCAC-4E1C-94CA-0B32B58183C4}"/>
              </a:ext>
            </a:extLst>
          </p:cNvPr>
          <p:cNvSpPr>
            <a:spLocks noGrp="1"/>
          </p:cNvSpPr>
          <p:nvPr>
            <p:ph type="body" sz="quarter" idx="43" hasCustomPrompt="1"/>
          </p:nvPr>
        </p:nvSpPr>
        <p:spPr>
          <a:xfrm>
            <a:off x="711680" y="226140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6" name="Espace réservé du texte 4">
            <a:extLst>
              <a:ext uri="{FF2B5EF4-FFF2-40B4-BE49-F238E27FC236}">
                <a16:creationId xmlns:a16="http://schemas.microsoft.com/office/drawing/2014/main" id="{B5ACB326-6301-4979-965A-514F817EFF84}"/>
              </a:ext>
            </a:extLst>
          </p:cNvPr>
          <p:cNvSpPr>
            <a:spLocks noGrp="1"/>
          </p:cNvSpPr>
          <p:nvPr>
            <p:ph type="body" sz="quarter" idx="44" hasCustomPrompt="1"/>
          </p:nvPr>
        </p:nvSpPr>
        <p:spPr>
          <a:xfrm>
            <a:off x="3509759" y="226140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7" name="Espace réservé du texte 4">
            <a:extLst>
              <a:ext uri="{FF2B5EF4-FFF2-40B4-BE49-F238E27FC236}">
                <a16:creationId xmlns:a16="http://schemas.microsoft.com/office/drawing/2014/main" id="{C44464C8-79C0-4E69-B5D9-7BF58CCFE7B9}"/>
              </a:ext>
            </a:extLst>
          </p:cNvPr>
          <p:cNvSpPr>
            <a:spLocks noGrp="1"/>
          </p:cNvSpPr>
          <p:nvPr>
            <p:ph type="body" sz="quarter" idx="45" hasCustomPrompt="1"/>
          </p:nvPr>
        </p:nvSpPr>
        <p:spPr>
          <a:xfrm>
            <a:off x="6308010" y="226140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8" name="Espace réservé du texte 4">
            <a:extLst>
              <a:ext uri="{FF2B5EF4-FFF2-40B4-BE49-F238E27FC236}">
                <a16:creationId xmlns:a16="http://schemas.microsoft.com/office/drawing/2014/main" id="{53C10139-3E1F-443E-9EE0-FBE349179D0C}"/>
              </a:ext>
            </a:extLst>
          </p:cNvPr>
          <p:cNvSpPr>
            <a:spLocks noGrp="1"/>
          </p:cNvSpPr>
          <p:nvPr>
            <p:ph type="body" sz="quarter" idx="46" hasCustomPrompt="1"/>
          </p:nvPr>
        </p:nvSpPr>
        <p:spPr>
          <a:xfrm>
            <a:off x="9106589" y="213029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9" name="Espace réservé du texte 4">
            <a:extLst>
              <a:ext uri="{FF2B5EF4-FFF2-40B4-BE49-F238E27FC236}">
                <a16:creationId xmlns:a16="http://schemas.microsoft.com/office/drawing/2014/main" id="{89B23954-CDB3-4030-8546-E0F45ABB8FB3}"/>
              </a:ext>
            </a:extLst>
          </p:cNvPr>
          <p:cNvSpPr>
            <a:spLocks noGrp="1"/>
          </p:cNvSpPr>
          <p:nvPr>
            <p:ph type="body" sz="quarter" idx="47" hasCustomPrompt="1"/>
          </p:nvPr>
        </p:nvSpPr>
        <p:spPr>
          <a:xfrm>
            <a:off x="9106589" y="225549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0" name="Espace réservé du texte 4">
            <a:extLst>
              <a:ext uri="{FF2B5EF4-FFF2-40B4-BE49-F238E27FC236}">
                <a16:creationId xmlns:a16="http://schemas.microsoft.com/office/drawing/2014/main" id="{92E4E2B9-745B-4D1B-8578-C4E37FB49328}"/>
              </a:ext>
            </a:extLst>
          </p:cNvPr>
          <p:cNvSpPr>
            <a:spLocks noGrp="1"/>
          </p:cNvSpPr>
          <p:nvPr>
            <p:ph type="body" sz="quarter" idx="48" hasCustomPrompt="1"/>
          </p:nvPr>
        </p:nvSpPr>
        <p:spPr>
          <a:xfrm>
            <a:off x="711352" y="396545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614"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1" name="Espace réservé du texte 4">
            <a:extLst>
              <a:ext uri="{FF2B5EF4-FFF2-40B4-BE49-F238E27FC236}">
                <a16:creationId xmlns:a16="http://schemas.microsoft.com/office/drawing/2014/main" id="{50CF7674-DCDA-4C15-BB00-C29E5871A785}"/>
              </a:ext>
            </a:extLst>
          </p:cNvPr>
          <p:cNvSpPr>
            <a:spLocks noGrp="1"/>
          </p:cNvSpPr>
          <p:nvPr>
            <p:ph type="body" sz="quarter" idx="49" hasCustomPrompt="1"/>
          </p:nvPr>
        </p:nvSpPr>
        <p:spPr>
          <a:xfrm>
            <a:off x="3509759" y="3965454"/>
            <a:ext cx="2410058" cy="156224"/>
          </a:xfrm>
        </p:spPr>
        <p:txBody>
          <a:bodyPr vert="horz" lIns="0" tIns="45720" rIns="0" bIns="0" rtlCol="0">
            <a:noAutofit/>
          </a:bodyPr>
          <a:lstStyle>
            <a:lvl1pPr marL="0" indent="0" defTabSz="311719">
              <a:lnSpc>
                <a:spcPct val="107000"/>
              </a:lnSpc>
              <a:spcBef>
                <a:spcPts val="0"/>
              </a:spcBef>
              <a:buNone/>
              <a:tabLst>
                <a:tab pos="1309220" algn="r"/>
              </a:tabLst>
              <a:defRPr lang="en-US" sz="614"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52" name="Espace réservé du texte 4">
            <a:extLst>
              <a:ext uri="{FF2B5EF4-FFF2-40B4-BE49-F238E27FC236}">
                <a16:creationId xmlns:a16="http://schemas.microsoft.com/office/drawing/2014/main" id="{CDC7FD6C-CEC4-4C86-B9C9-30067074FBC3}"/>
              </a:ext>
            </a:extLst>
          </p:cNvPr>
          <p:cNvSpPr>
            <a:spLocks noGrp="1"/>
          </p:cNvSpPr>
          <p:nvPr>
            <p:ph type="body" sz="quarter" idx="50" hasCustomPrompt="1"/>
          </p:nvPr>
        </p:nvSpPr>
        <p:spPr>
          <a:xfrm>
            <a:off x="6308010" y="396545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3" name="Espace réservé du texte 4">
            <a:extLst>
              <a:ext uri="{FF2B5EF4-FFF2-40B4-BE49-F238E27FC236}">
                <a16:creationId xmlns:a16="http://schemas.microsoft.com/office/drawing/2014/main" id="{52325863-24B7-4588-BFC2-745C021D8273}"/>
              </a:ext>
            </a:extLst>
          </p:cNvPr>
          <p:cNvSpPr>
            <a:spLocks noGrp="1"/>
          </p:cNvSpPr>
          <p:nvPr>
            <p:ph type="body" sz="quarter" idx="51" hasCustomPrompt="1"/>
          </p:nvPr>
        </p:nvSpPr>
        <p:spPr>
          <a:xfrm>
            <a:off x="711680" y="409065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4" name="Espace réservé du texte 4">
            <a:extLst>
              <a:ext uri="{FF2B5EF4-FFF2-40B4-BE49-F238E27FC236}">
                <a16:creationId xmlns:a16="http://schemas.microsoft.com/office/drawing/2014/main" id="{57A7099F-B7BE-4BE6-9F70-1098E2CC4ABB}"/>
              </a:ext>
            </a:extLst>
          </p:cNvPr>
          <p:cNvSpPr>
            <a:spLocks noGrp="1"/>
          </p:cNvSpPr>
          <p:nvPr>
            <p:ph type="body" sz="quarter" idx="52" hasCustomPrompt="1"/>
          </p:nvPr>
        </p:nvSpPr>
        <p:spPr>
          <a:xfrm>
            <a:off x="3509759" y="409065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5" name="Espace réservé du texte 4">
            <a:extLst>
              <a:ext uri="{FF2B5EF4-FFF2-40B4-BE49-F238E27FC236}">
                <a16:creationId xmlns:a16="http://schemas.microsoft.com/office/drawing/2014/main" id="{A0D57CC1-7248-4743-A5A1-2C392251D3DA}"/>
              </a:ext>
            </a:extLst>
          </p:cNvPr>
          <p:cNvSpPr>
            <a:spLocks noGrp="1"/>
          </p:cNvSpPr>
          <p:nvPr>
            <p:ph type="body" sz="quarter" idx="53" hasCustomPrompt="1"/>
          </p:nvPr>
        </p:nvSpPr>
        <p:spPr>
          <a:xfrm>
            <a:off x="6308010" y="409065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6" name="Espace réservé du texte 4">
            <a:extLst>
              <a:ext uri="{FF2B5EF4-FFF2-40B4-BE49-F238E27FC236}">
                <a16:creationId xmlns:a16="http://schemas.microsoft.com/office/drawing/2014/main" id="{A612D98A-B2F3-4BEA-AE2D-6FCF55F6578A}"/>
              </a:ext>
            </a:extLst>
          </p:cNvPr>
          <p:cNvSpPr>
            <a:spLocks noGrp="1"/>
          </p:cNvSpPr>
          <p:nvPr>
            <p:ph type="body" sz="quarter" idx="54" hasCustomPrompt="1"/>
          </p:nvPr>
        </p:nvSpPr>
        <p:spPr>
          <a:xfrm>
            <a:off x="9106589" y="395954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7" name="Espace réservé du texte 4">
            <a:extLst>
              <a:ext uri="{FF2B5EF4-FFF2-40B4-BE49-F238E27FC236}">
                <a16:creationId xmlns:a16="http://schemas.microsoft.com/office/drawing/2014/main" id="{B07F64EE-09D0-46AE-A66B-A5D8C4511E20}"/>
              </a:ext>
            </a:extLst>
          </p:cNvPr>
          <p:cNvSpPr>
            <a:spLocks noGrp="1"/>
          </p:cNvSpPr>
          <p:nvPr>
            <p:ph type="body" sz="quarter" idx="55" hasCustomPrompt="1"/>
          </p:nvPr>
        </p:nvSpPr>
        <p:spPr>
          <a:xfrm>
            <a:off x="9106589" y="408474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8" name="Espace réservé du texte 4">
            <a:extLst>
              <a:ext uri="{FF2B5EF4-FFF2-40B4-BE49-F238E27FC236}">
                <a16:creationId xmlns:a16="http://schemas.microsoft.com/office/drawing/2014/main" id="{D6A04DEA-6BCF-43C2-BBCC-35B5545D38B4}"/>
              </a:ext>
            </a:extLst>
          </p:cNvPr>
          <p:cNvSpPr>
            <a:spLocks noGrp="1"/>
          </p:cNvSpPr>
          <p:nvPr>
            <p:ph type="body" sz="quarter" idx="56" hasCustomPrompt="1"/>
          </p:nvPr>
        </p:nvSpPr>
        <p:spPr>
          <a:xfrm>
            <a:off x="711352" y="5931150"/>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614"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9" name="Espace réservé du texte 4">
            <a:extLst>
              <a:ext uri="{FF2B5EF4-FFF2-40B4-BE49-F238E27FC236}">
                <a16:creationId xmlns:a16="http://schemas.microsoft.com/office/drawing/2014/main" id="{C21C2E70-FA6F-41EC-9AF6-02B3C603CA9D}"/>
              </a:ext>
            </a:extLst>
          </p:cNvPr>
          <p:cNvSpPr>
            <a:spLocks noGrp="1"/>
          </p:cNvSpPr>
          <p:nvPr>
            <p:ph type="body" sz="quarter" idx="57" hasCustomPrompt="1"/>
          </p:nvPr>
        </p:nvSpPr>
        <p:spPr>
          <a:xfrm>
            <a:off x="3509759" y="5931150"/>
            <a:ext cx="2410058" cy="156224"/>
          </a:xfrm>
        </p:spPr>
        <p:txBody>
          <a:bodyPr vert="horz" lIns="0" tIns="45720" rIns="0" bIns="0" rtlCol="0">
            <a:noAutofit/>
          </a:bodyPr>
          <a:lstStyle>
            <a:lvl1pPr marL="0" indent="0" defTabSz="311719">
              <a:lnSpc>
                <a:spcPct val="107000"/>
              </a:lnSpc>
              <a:spcBef>
                <a:spcPts val="0"/>
              </a:spcBef>
              <a:buNone/>
              <a:tabLst>
                <a:tab pos="1309220" algn="r"/>
              </a:tabLst>
              <a:defRPr lang="en-US" sz="614"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60" name="Espace réservé du texte 4">
            <a:extLst>
              <a:ext uri="{FF2B5EF4-FFF2-40B4-BE49-F238E27FC236}">
                <a16:creationId xmlns:a16="http://schemas.microsoft.com/office/drawing/2014/main" id="{0E5212D7-F479-47C7-B195-0517F374A7B1}"/>
              </a:ext>
            </a:extLst>
          </p:cNvPr>
          <p:cNvSpPr>
            <a:spLocks noGrp="1"/>
          </p:cNvSpPr>
          <p:nvPr>
            <p:ph type="body" sz="quarter" idx="58" hasCustomPrompt="1"/>
          </p:nvPr>
        </p:nvSpPr>
        <p:spPr>
          <a:xfrm>
            <a:off x="6308010" y="5931150"/>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1" name="Espace réservé du texte 4">
            <a:extLst>
              <a:ext uri="{FF2B5EF4-FFF2-40B4-BE49-F238E27FC236}">
                <a16:creationId xmlns:a16="http://schemas.microsoft.com/office/drawing/2014/main" id="{4739EA7F-DE16-42A2-BC80-958AFAE08D64}"/>
              </a:ext>
            </a:extLst>
          </p:cNvPr>
          <p:cNvSpPr>
            <a:spLocks noGrp="1"/>
          </p:cNvSpPr>
          <p:nvPr>
            <p:ph type="body" sz="quarter" idx="59" hasCustomPrompt="1"/>
          </p:nvPr>
        </p:nvSpPr>
        <p:spPr>
          <a:xfrm>
            <a:off x="711680" y="605634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2" name="Espace réservé du texte 4">
            <a:extLst>
              <a:ext uri="{FF2B5EF4-FFF2-40B4-BE49-F238E27FC236}">
                <a16:creationId xmlns:a16="http://schemas.microsoft.com/office/drawing/2014/main" id="{C8FDDAED-84F0-428E-8F9C-EBAF8CB709A4}"/>
              </a:ext>
            </a:extLst>
          </p:cNvPr>
          <p:cNvSpPr>
            <a:spLocks noGrp="1"/>
          </p:cNvSpPr>
          <p:nvPr>
            <p:ph type="body" sz="quarter" idx="60" hasCustomPrompt="1"/>
          </p:nvPr>
        </p:nvSpPr>
        <p:spPr>
          <a:xfrm>
            <a:off x="3509759" y="605634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3" name="Espace réservé du texte 4">
            <a:extLst>
              <a:ext uri="{FF2B5EF4-FFF2-40B4-BE49-F238E27FC236}">
                <a16:creationId xmlns:a16="http://schemas.microsoft.com/office/drawing/2014/main" id="{297C5ECD-E92F-4CE5-A518-40EFADB7AD89}"/>
              </a:ext>
            </a:extLst>
          </p:cNvPr>
          <p:cNvSpPr>
            <a:spLocks noGrp="1"/>
          </p:cNvSpPr>
          <p:nvPr>
            <p:ph type="body" sz="quarter" idx="61" hasCustomPrompt="1"/>
          </p:nvPr>
        </p:nvSpPr>
        <p:spPr>
          <a:xfrm>
            <a:off x="6308010" y="605634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4" name="Espace réservé du texte 4">
            <a:extLst>
              <a:ext uri="{FF2B5EF4-FFF2-40B4-BE49-F238E27FC236}">
                <a16:creationId xmlns:a16="http://schemas.microsoft.com/office/drawing/2014/main" id="{CD8DC31F-17B3-43A9-BE80-27DD2EB167C7}"/>
              </a:ext>
            </a:extLst>
          </p:cNvPr>
          <p:cNvSpPr>
            <a:spLocks noGrp="1"/>
          </p:cNvSpPr>
          <p:nvPr>
            <p:ph type="body" sz="quarter" idx="62" hasCustomPrompt="1"/>
          </p:nvPr>
        </p:nvSpPr>
        <p:spPr>
          <a:xfrm>
            <a:off x="9106589" y="5925240"/>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5" name="Espace réservé du texte 4">
            <a:extLst>
              <a:ext uri="{FF2B5EF4-FFF2-40B4-BE49-F238E27FC236}">
                <a16:creationId xmlns:a16="http://schemas.microsoft.com/office/drawing/2014/main" id="{DCF06614-5C26-4D13-86AD-F42A3466B38D}"/>
              </a:ext>
            </a:extLst>
          </p:cNvPr>
          <p:cNvSpPr>
            <a:spLocks noGrp="1"/>
          </p:cNvSpPr>
          <p:nvPr>
            <p:ph type="body" sz="quarter" idx="63" hasCustomPrompt="1"/>
          </p:nvPr>
        </p:nvSpPr>
        <p:spPr>
          <a:xfrm>
            <a:off x="9106589" y="605043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cxnSp>
        <p:nvCxnSpPr>
          <p:cNvPr id="66" name="Connecteur droit 65">
            <a:extLst>
              <a:ext uri="{FF2B5EF4-FFF2-40B4-BE49-F238E27FC236}">
                <a16:creationId xmlns:a16="http://schemas.microsoft.com/office/drawing/2014/main" id="{31EED906-2729-4714-BAB3-541DEBC87FD2}"/>
              </a:ext>
            </a:extLst>
          </p:cNvPr>
          <p:cNvCxnSpPr>
            <a:cxnSpLocks/>
          </p:cNvCxnSpPr>
          <p:nvPr userDrawn="1"/>
        </p:nvCxnSpPr>
        <p:spPr>
          <a:xfrm>
            <a:off x="701558" y="2649682"/>
            <a:ext cx="108052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B2B567A1-6377-46FB-8DCF-4D0871774707}"/>
              </a:ext>
            </a:extLst>
          </p:cNvPr>
          <p:cNvCxnSpPr>
            <a:cxnSpLocks/>
          </p:cNvCxnSpPr>
          <p:nvPr userDrawn="1"/>
        </p:nvCxnSpPr>
        <p:spPr>
          <a:xfrm>
            <a:off x="701558" y="4527468"/>
            <a:ext cx="108052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8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 3">
    <p:spTree>
      <p:nvGrpSpPr>
        <p:cNvPr id="1" name=""/>
        <p:cNvGrpSpPr/>
        <p:nvPr/>
      </p:nvGrpSpPr>
      <p:grpSpPr>
        <a:xfrm>
          <a:off x="0" y="0"/>
          <a:ext cx="0" cy="0"/>
          <a:chOff x="0" y="0"/>
          <a:chExt cx="0" cy="0"/>
        </a:xfrm>
      </p:grpSpPr>
      <p:sp>
        <p:nvSpPr>
          <p:cNvPr id="9" name="Espace réservé d’image 9">
            <a:extLst>
              <a:ext uri="{FF2B5EF4-FFF2-40B4-BE49-F238E27FC236}">
                <a16:creationId xmlns:a16="http://schemas.microsoft.com/office/drawing/2014/main" id="{9636FAB4-CE7A-4E9A-AA10-E7E53A571D9E}"/>
              </a:ext>
            </a:extLst>
          </p:cNvPr>
          <p:cNvSpPr>
            <a:spLocks noGrp="1"/>
          </p:cNvSpPr>
          <p:nvPr>
            <p:ph type="pic" sz="quarter" idx="13"/>
          </p:nvPr>
        </p:nvSpPr>
        <p:spPr>
          <a:xfrm>
            <a:off x="751183" y="1447440"/>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0" name="Espace réservé d’image 9">
            <a:extLst>
              <a:ext uri="{FF2B5EF4-FFF2-40B4-BE49-F238E27FC236}">
                <a16:creationId xmlns:a16="http://schemas.microsoft.com/office/drawing/2014/main" id="{C651A58B-5AD5-404F-B529-F9CA85718C20}"/>
              </a:ext>
            </a:extLst>
          </p:cNvPr>
          <p:cNvSpPr>
            <a:spLocks noGrp="1"/>
          </p:cNvSpPr>
          <p:nvPr>
            <p:ph type="pic" sz="quarter" idx="14"/>
          </p:nvPr>
        </p:nvSpPr>
        <p:spPr>
          <a:xfrm>
            <a:off x="9013070" y="1447440"/>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1" name="Espace réservé d’image 9">
            <a:extLst>
              <a:ext uri="{FF2B5EF4-FFF2-40B4-BE49-F238E27FC236}">
                <a16:creationId xmlns:a16="http://schemas.microsoft.com/office/drawing/2014/main" id="{D03ECAAF-59C7-490A-9C8A-6BE626F3BA29}"/>
              </a:ext>
            </a:extLst>
          </p:cNvPr>
          <p:cNvSpPr>
            <a:spLocks noGrp="1"/>
          </p:cNvSpPr>
          <p:nvPr>
            <p:ph type="pic" sz="quarter" idx="15"/>
          </p:nvPr>
        </p:nvSpPr>
        <p:spPr>
          <a:xfrm>
            <a:off x="751183" y="307220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2" name="Espace réservé d’image 9">
            <a:extLst>
              <a:ext uri="{FF2B5EF4-FFF2-40B4-BE49-F238E27FC236}">
                <a16:creationId xmlns:a16="http://schemas.microsoft.com/office/drawing/2014/main" id="{88D4F917-C7E8-475C-8E87-0CC0EFBBBC02}"/>
              </a:ext>
            </a:extLst>
          </p:cNvPr>
          <p:cNvSpPr>
            <a:spLocks noGrp="1"/>
          </p:cNvSpPr>
          <p:nvPr>
            <p:ph type="pic" sz="quarter" idx="16"/>
          </p:nvPr>
        </p:nvSpPr>
        <p:spPr>
          <a:xfrm>
            <a:off x="9013070" y="307220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3" name="Espace réservé d’image 9">
            <a:extLst>
              <a:ext uri="{FF2B5EF4-FFF2-40B4-BE49-F238E27FC236}">
                <a16:creationId xmlns:a16="http://schemas.microsoft.com/office/drawing/2014/main" id="{B4A2BC0B-F155-4DF1-A2E7-27B556C1F14E}"/>
              </a:ext>
            </a:extLst>
          </p:cNvPr>
          <p:cNvSpPr>
            <a:spLocks noGrp="1"/>
          </p:cNvSpPr>
          <p:nvPr>
            <p:ph type="pic" sz="quarter" idx="17"/>
          </p:nvPr>
        </p:nvSpPr>
        <p:spPr>
          <a:xfrm>
            <a:off x="751183" y="469696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4" name="Espace réservé d’image 9">
            <a:extLst>
              <a:ext uri="{FF2B5EF4-FFF2-40B4-BE49-F238E27FC236}">
                <a16:creationId xmlns:a16="http://schemas.microsoft.com/office/drawing/2014/main" id="{11D646E4-EC35-4FAC-B163-682D1436996C}"/>
              </a:ext>
            </a:extLst>
          </p:cNvPr>
          <p:cNvSpPr>
            <a:spLocks noGrp="1"/>
          </p:cNvSpPr>
          <p:nvPr>
            <p:ph type="pic" sz="quarter" idx="18"/>
          </p:nvPr>
        </p:nvSpPr>
        <p:spPr>
          <a:xfrm>
            <a:off x="9013070" y="469696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5" name="Espace réservé d’image 9">
            <a:extLst>
              <a:ext uri="{FF2B5EF4-FFF2-40B4-BE49-F238E27FC236}">
                <a16:creationId xmlns:a16="http://schemas.microsoft.com/office/drawing/2014/main" id="{0BD90E5B-10BC-4E11-993F-F80147967608}"/>
              </a:ext>
            </a:extLst>
          </p:cNvPr>
          <p:cNvSpPr>
            <a:spLocks noGrp="1"/>
          </p:cNvSpPr>
          <p:nvPr>
            <p:ph type="pic" sz="quarter" idx="19"/>
          </p:nvPr>
        </p:nvSpPr>
        <p:spPr>
          <a:xfrm>
            <a:off x="4228507" y="973844"/>
            <a:ext cx="3731812" cy="1255479"/>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7" name="Espace réservé d’image 9">
            <a:extLst>
              <a:ext uri="{FF2B5EF4-FFF2-40B4-BE49-F238E27FC236}">
                <a16:creationId xmlns:a16="http://schemas.microsoft.com/office/drawing/2014/main" id="{61BAA9BA-7AC4-4F5F-80DB-F59523FA3AFC}"/>
              </a:ext>
            </a:extLst>
          </p:cNvPr>
          <p:cNvSpPr>
            <a:spLocks noGrp="1"/>
          </p:cNvSpPr>
          <p:nvPr>
            <p:ph type="pic" sz="quarter" idx="20"/>
          </p:nvPr>
        </p:nvSpPr>
        <p:spPr>
          <a:xfrm>
            <a:off x="4228507" y="2867823"/>
            <a:ext cx="3731812" cy="1255479"/>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8" name="Espace réservé d’image 9">
            <a:extLst>
              <a:ext uri="{FF2B5EF4-FFF2-40B4-BE49-F238E27FC236}">
                <a16:creationId xmlns:a16="http://schemas.microsoft.com/office/drawing/2014/main" id="{44B12486-3F63-41DB-BA72-3FC24F58BDDD}"/>
              </a:ext>
            </a:extLst>
          </p:cNvPr>
          <p:cNvSpPr>
            <a:spLocks noGrp="1"/>
          </p:cNvSpPr>
          <p:nvPr>
            <p:ph type="pic" sz="quarter" idx="21"/>
          </p:nvPr>
        </p:nvSpPr>
        <p:spPr>
          <a:xfrm>
            <a:off x="4228507" y="4761802"/>
            <a:ext cx="3731812" cy="1255479"/>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30" name="Espace réservé du texte 2">
            <a:extLst>
              <a:ext uri="{FF2B5EF4-FFF2-40B4-BE49-F238E27FC236}">
                <a16:creationId xmlns:a16="http://schemas.microsoft.com/office/drawing/2014/main" id="{AE57B844-548F-4CFE-B35C-3E62990F5B21}"/>
              </a:ext>
            </a:extLst>
          </p:cNvPr>
          <p:cNvSpPr>
            <a:spLocks noGrp="1"/>
          </p:cNvSpPr>
          <p:nvPr>
            <p:ph type="body" sz="quarter" idx="25" hasCustomPrompt="1"/>
          </p:nvPr>
        </p:nvSpPr>
        <p:spPr>
          <a:xfrm>
            <a:off x="751185" y="1162953"/>
            <a:ext cx="2449922" cy="156224"/>
          </a:xfrm>
        </p:spPr>
        <p:txBody>
          <a:bodyPr lIns="0" rIns="0" rtlCol="0">
            <a:noAutofit/>
          </a:bodyPr>
          <a:lstStyle>
            <a:lvl1pPr marL="0" indent="0" algn="ctr">
              <a:buNone/>
              <a:defRPr sz="955" cap="all" baseline="0">
                <a:latin typeface="+mj-lt"/>
              </a:defRPr>
            </a:lvl1pPr>
          </a:lstStyle>
          <a:p>
            <a:pPr lvl="0" rtl="0"/>
            <a:r>
              <a:rPr lang="fr-FR" noProof="0"/>
              <a:t>CLIQUEZ POUR MODIFIER LES STYLES DU TEXTE DU MASQUE</a:t>
            </a:r>
          </a:p>
        </p:txBody>
      </p:sp>
      <p:sp>
        <p:nvSpPr>
          <p:cNvPr id="31" name="Espace réservé du texte 2">
            <a:extLst>
              <a:ext uri="{FF2B5EF4-FFF2-40B4-BE49-F238E27FC236}">
                <a16:creationId xmlns:a16="http://schemas.microsoft.com/office/drawing/2014/main" id="{E90293C1-5833-4179-A410-17942DA33B37}"/>
              </a:ext>
            </a:extLst>
          </p:cNvPr>
          <p:cNvSpPr>
            <a:spLocks noGrp="1"/>
          </p:cNvSpPr>
          <p:nvPr>
            <p:ph type="body" sz="quarter" idx="49" hasCustomPrompt="1"/>
          </p:nvPr>
        </p:nvSpPr>
        <p:spPr>
          <a:xfrm>
            <a:off x="4228504" y="679053"/>
            <a:ext cx="3731811" cy="155864"/>
          </a:xfrm>
        </p:spPr>
        <p:txBody>
          <a:bodyPr lIns="0" rIns="0" rtlCol="0">
            <a:noAutofit/>
          </a:bodyPr>
          <a:lstStyle>
            <a:lvl1pPr marL="0" indent="0" algn="ctr">
              <a:buNone/>
              <a:defRPr sz="955" cap="all" baseline="0">
                <a:latin typeface="+mj-lt"/>
              </a:defRPr>
            </a:lvl1pPr>
          </a:lstStyle>
          <a:p>
            <a:pPr lvl="0" rtl="0"/>
            <a:r>
              <a:rPr lang="fr-FR" noProof="0"/>
              <a:t>CLIQUEZ POUR MODIFIER LES STYLES DU TEXTE DU MASQUE</a:t>
            </a:r>
          </a:p>
        </p:txBody>
      </p:sp>
      <p:sp>
        <p:nvSpPr>
          <p:cNvPr id="32" name="Espace réservé du texte 2">
            <a:extLst>
              <a:ext uri="{FF2B5EF4-FFF2-40B4-BE49-F238E27FC236}">
                <a16:creationId xmlns:a16="http://schemas.microsoft.com/office/drawing/2014/main" id="{1C7F9BF9-7C3B-47F5-8ADE-CE9F2C14416F}"/>
              </a:ext>
            </a:extLst>
          </p:cNvPr>
          <p:cNvSpPr>
            <a:spLocks noGrp="1"/>
          </p:cNvSpPr>
          <p:nvPr>
            <p:ph type="body" sz="quarter" idx="50" hasCustomPrompt="1"/>
          </p:nvPr>
        </p:nvSpPr>
        <p:spPr>
          <a:xfrm>
            <a:off x="9013070" y="1165810"/>
            <a:ext cx="2449922" cy="156224"/>
          </a:xfrm>
        </p:spPr>
        <p:txBody>
          <a:bodyPr lIns="0" rIns="0" rtlCol="0">
            <a:noAutofit/>
          </a:bodyPr>
          <a:lstStyle>
            <a:lvl1pPr marL="0" indent="0" algn="ctr">
              <a:buNone/>
              <a:defRPr sz="955" cap="all" baseline="0">
                <a:latin typeface="+mj-lt"/>
              </a:defRPr>
            </a:lvl1pPr>
          </a:lstStyle>
          <a:p>
            <a:pPr lvl="0" rtl="0"/>
            <a:r>
              <a:rPr lang="fr-FR" noProof="0"/>
              <a:t>CLIQUEZ POUR MODIFIER LES STYLES DU TEXTE DU MASQUE</a:t>
            </a:r>
          </a:p>
        </p:txBody>
      </p:sp>
      <p:sp>
        <p:nvSpPr>
          <p:cNvPr id="34" name="Titre 1">
            <a:extLst>
              <a:ext uri="{FF2B5EF4-FFF2-40B4-BE49-F238E27FC236}">
                <a16:creationId xmlns:a16="http://schemas.microsoft.com/office/drawing/2014/main" id="{59712E39-FF47-44FF-9449-C7ACACA342A1}"/>
              </a:ext>
            </a:extLst>
          </p:cNvPr>
          <p:cNvSpPr>
            <a:spLocks noGrp="1"/>
          </p:cNvSpPr>
          <p:nvPr>
            <p:ph type="title" hasCustomPrompt="1"/>
          </p:nvPr>
        </p:nvSpPr>
        <p:spPr>
          <a:xfrm>
            <a:off x="711351" y="213258"/>
            <a:ext cx="2688918" cy="595681"/>
          </a:xfrm>
        </p:spPr>
        <p:txBody>
          <a:bodyPr rtlCol="0" anchor="t">
            <a:normAutofit/>
          </a:bodyPr>
          <a:lstStyle>
            <a:lvl1pPr marL="0" indent="0" algn="l">
              <a:spcBef>
                <a:spcPts val="580"/>
              </a:spcBef>
              <a:buFont typeface="Arial" panose="020B0604020202020204" pitchFamily="34" charset="0"/>
              <a:buNone/>
              <a:defRPr sz="2045" cap="all" baseline="0"/>
            </a:lvl1pPr>
          </a:lstStyle>
          <a:p>
            <a:pPr rtl="0"/>
            <a:r>
              <a:rPr lang="fr-FR" noProof="0"/>
              <a:t>Titre</a:t>
            </a:r>
          </a:p>
        </p:txBody>
      </p:sp>
      <p:sp>
        <p:nvSpPr>
          <p:cNvPr id="35" name="Espace réservé du texte 4">
            <a:extLst>
              <a:ext uri="{FF2B5EF4-FFF2-40B4-BE49-F238E27FC236}">
                <a16:creationId xmlns:a16="http://schemas.microsoft.com/office/drawing/2014/main" id="{969698FA-2ACC-4D40-994F-DC8C885F83F5}"/>
              </a:ext>
            </a:extLst>
          </p:cNvPr>
          <p:cNvSpPr>
            <a:spLocks noGrp="1"/>
          </p:cNvSpPr>
          <p:nvPr>
            <p:ph type="body" sz="quarter" idx="22" hasCustomPrompt="1"/>
          </p:nvPr>
        </p:nvSpPr>
        <p:spPr>
          <a:xfrm>
            <a:off x="750856" y="2473042"/>
            <a:ext cx="2449594"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6" name="Espace réservé du texte 4">
            <a:extLst>
              <a:ext uri="{FF2B5EF4-FFF2-40B4-BE49-F238E27FC236}">
                <a16:creationId xmlns:a16="http://schemas.microsoft.com/office/drawing/2014/main" id="{FE3100AB-1C81-4587-A6E0-29B22B000FE6}"/>
              </a:ext>
            </a:extLst>
          </p:cNvPr>
          <p:cNvSpPr>
            <a:spLocks noGrp="1"/>
          </p:cNvSpPr>
          <p:nvPr>
            <p:ph type="body" sz="quarter" idx="23" hasCustomPrompt="1"/>
          </p:nvPr>
        </p:nvSpPr>
        <p:spPr>
          <a:xfrm>
            <a:off x="4228505" y="2312074"/>
            <a:ext cx="3731809" cy="156224"/>
          </a:xfrm>
        </p:spPr>
        <p:txBody>
          <a:bodyPr vert="horz" lIns="0" tIns="45720" rIns="0" bIns="45720" rtlCol="0">
            <a:noAutofit/>
          </a:bodyPr>
          <a:lstStyle>
            <a:lvl1pPr marL="0" indent="0" defTabSz="311719">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37" name="Espace réservé du texte 4">
            <a:extLst>
              <a:ext uri="{FF2B5EF4-FFF2-40B4-BE49-F238E27FC236}">
                <a16:creationId xmlns:a16="http://schemas.microsoft.com/office/drawing/2014/main" id="{EE49D869-6ED0-4C36-BBE0-B15B24722C08}"/>
              </a:ext>
            </a:extLst>
          </p:cNvPr>
          <p:cNvSpPr>
            <a:spLocks noGrp="1"/>
          </p:cNvSpPr>
          <p:nvPr>
            <p:ph type="body" sz="quarter" idx="24" hasCustomPrompt="1"/>
          </p:nvPr>
        </p:nvSpPr>
        <p:spPr>
          <a:xfrm>
            <a:off x="9013070" y="2476743"/>
            <a:ext cx="2449922"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8" name="Espace réservé du texte 4">
            <a:extLst>
              <a:ext uri="{FF2B5EF4-FFF2-40B4-BE49-F238E27FC236}">
                <a16:creationId xmlns:a16="http://schemas.microsoft.com/office/drawing/2014/main" id="{999F138D-AFCC-4C10-AE6C-4EC708CB0DED}"/>
              </a:ext>
            </a:extLst>
          </p:cNvPr>
          <p:cNvSpPr>
            <a:spLocks noGrp="1"/>
          </p:cNvSpPr>
          <p:nvPr>
            <p:ph type="body" sz="quarter" idx="32" hasCustomPrompt="1"/>
          </p:nvPr>
        </p:nvSpPr>
        <p:spPr>
          <a:xfrm>
            <a:off x="751184" y="2615559"/>
            <a:ext cx="2449594"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9" name="Espace réservé du texte 4">
            <a:extLst>
              <a:ext uri="{FF2B5EF4-FFF2-40B4-BE49-F238E27FC236}">
                <a16:creationId xmlns:a16="http://schemas.microsoft.com/office/drawing/2014/main" id="{41C1BA81-E518-4E3F-B889-3AF7CCFE2240}"/>
              </a:ext>
            </a:extLst>
          </p:cNvPr>
          <p:cNvSpPr>
            <a:spLocks noGrp="1"/>
          </p:cNvSpPr>
          <p:nvPr>
            <p:ph type="body" sz="quarter" idx="33" hasCustomPrompt="1"/>
          </p:nvPr>
        </p:nvSpPr>
        <p:spPr>
          <a:xfrm>
            <a:off x="4228505" y="2454590"/>
            <a:ext cx="3731809"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0" name="Espace réservé du texte 4">
            <a:extLst>
              <a:ext uri="{FF2B5EF4-FFF2-40B4-BE49-F238E27FC236}">
                <a16:creationId xmlns:a16="http://schemas.microsoft.com/office/drawing/2014/main" id="{5E4EA721-1DE3-451C-8A56-DFE76C714974}"/>
              </a:ext>
            </a:extLst>
          </p:cNvPr>
          <p:cNvSpPr>
            <a:spLocks noGrp="1"/>
          </p:cNvSpPr>
          <p:nvPr>
            <p:ph type="body" sz="quarter" idx="34" hasCustomPrompt="1"/>
          </p:nvPr>
        </p:nvSpPr>
        <p:spPr>
          <a:xfrm>
            <a:off x="9013070" y="2613151"/>
            <a:ext cx="2449922"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1" name="Espace réservé du texte 4">
            <a:extLst>
              <a:ext uri="{FF2B5EF4-FFF2-40B4-BE49-F238E27FC236}">
                <a16:creationId xmlns:a16="http://schemas.microsoft.com/office/drawing/2014/main" id="{82993592-5AA6-43B2-A9DF-D1CAA18F6F66}"/>
              </a:ext>
            </a:extLst>
          </p:cNvPr>
          <p:cNvSpPr>
            <a:spLocks noGrp="1"/>
          </p:cNvSpPr>
          <p:nvPr>
            <p:ph type="body" sz="quarter" idx="35" hasCustomPrompt="1"/>
          </p:nvPr>
        </p:nvSpPr>
        <p:spPr>
          <a:xfrm>
            <a:off x="750856" y="4099121"/>
            <a:ext cx="2449594"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2" name="Espace réservé du texte 4">
            <a:extLst>
              <a:ext uri="{FF2B5EF4-FFF2-40B4-BE49-F238E27FC236}">
                <a16:creationId xmlns:a16="http://schemas.microsoft.com/office/drawing/2014/main" id="{EFE3666A-F0E6-42B1-8178-6B25451A74E8}"/>
              </a:ext>
            </a:extLst>
          </p:cNvPr>
          <p:cNvSpPr>
            <a:spLocks noGrp="1"/>
          </p:cNvSpPr>
          <p:nvPr>
            <p:ph type="body" sz="quarter" idx="36" hasCustomPrompt="1"/>
          </p:nvPr>
        </p:nvSpPr>
        <p:spPr>
          <a:xfrm>
            <a:off x="4228505" y="4206053"/>
            <a:ext cx="3731809"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3" name="Espace réservé du texte 4">
            <a:extLst>
              <a:ext uri="{FF2B5EF4-FFF2-40B4-BE49-F238E27FC236}">
                <a16:creationId xmlns:a16="http://schemas.microsoft.com/office/drawing/2014/main" id="{0350C20C-DC44-4D90-9929-3F085AB13524}"/>
              </a:ext>
            </a:extLst>
          </p:cNvPr>
          <p:cNvSpPr>
            <a:spLocks noGrp="1"/>
          </p:cNvSpPr>
          <p:nvPr>
            <p:ph type="body" sz="quarter" idx="37" hasCustomPrompt="1"/>
          </p:nvPr>
        </p:nvSpPr>
        <p:spPr>
          <a:xfrm>
            <a:off x="9013070" y="4099121"/>
            <a:ext cx="2449922"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4" name="Espace réservé du texte 4">
            <a:extLst>
              <a:ext uri="{FF2B5EF4-FFF2-40B4-BE49-F238E27FC236}">
                <a16:creationId xmlns:a16="http://schemas.microsoft.com/office/drawing/2014/main" id="{1FAA72A6-49A3-4090-9BCB-8FE9BC7416A0}"/>
              </a:ext>
            </a:extLst>
          </p:cNvPr>
          <p:cNvSpPr>
            <a:spLocks noGrp="1"/>
          </p:cNvSpPr>
          <p:nvPr>
            <p:ph type="body" sz="quarter" idx="38" hasCustomPrompt="1"/>
          </p:nvPr>
        </p:nvSpPr>
        <p:spPr>
          <a:xfrm>
            <a:off x="751184" y="4241638"/>
            <a:ext cx="2449594"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5" name="Espace réservé du texte 4">
            <a:extLst>
              <a:ext uri="{FF2B5EF4-FFF2-40B4-BE49-F238E27FC236}">
                <a16:creationId xmlns:a16="http://schemas.microsoft.com/office/drawing/2014/main" id="{E55B0C75-AFA1-4F84-9ADE-7BECFF18F39C}"/>
              </a:ext>
            </a:extLst>
          </p:cNvPr>
          <p:cNvSpPr>
            <a:spLocks noGrp="1"/>
          </p:cNvSpPr>
          <p:nvPr>
            <p:ph type="body" sz="quarter" idx="39" hasCustomPrompt="1"/>
          </p:nvPr>
        </p:nvSpPr>
        <p:spPr>
          <a:xfrm>
            <a:off x="4228505" y="4348570"/>
            <a:ext cx="3731809"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6" name="Espace réservé du texte 4">
            <a:extLst>
              <a:ext uri="{FF2B5EF4-FFF2-40B4-BE49-F238E27FC236}">
                <a16:creationId xmlns:a16="http://schemas.microsoft.com/office/drawing/2014/main" id="{C57F78C9-50CC-434A-8312-DCA91794A644}"/>
              </a:ext>
            </a:extLst>
          </p:cNvPr>
          <p:cNvSpPr>
            <a:spLocks noGrp="1"/>
          </p:cNvSpPr>
          <p:nvPr>
            <p:ph type="body" sz="quarter" idx="40" hasCustomPrompt="1"/>
          </p:nvPr>
        </p:nvSpPr>
        <p:spPr>
          <a:xfrm>
            <a:off x="9013070" y="4241638"/>
            <a:ext cx="2449922"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7" name="Espace réservé du texte 4">
            <a:extLst>
              <a:ext uri="{FF2B5EF4-FFF2-40B4-BE49-F238E27FC236}">
                <a16:creationId xmlns:a16="http://schemas.microsoft.com/office/drawing/2014/main" id="{21A5F69D-C447-43E9-890C-60EE92222403}"/>
              </a:ext>
            </a:extLst>
          </p:cNvPr>
          <p:cNvSpPr>
            <a:spLocks noGrp="1"/>
          </p:cNvSpPr>
          <p:nvPr>
            <p:ph type="body" sz="quarter" idx="51" hasCustomPrompt="1"/>
          </p:nvPr>
        </p:nvSpPr>
        <p:spPr>
          <a:xfrm>
            <a:off x="760703" y="5723913"/>
            <a:ext cx="2449594"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8" name="Espace réservé du texte 4">
            <a:extLst>
              <a:ext uri="{FF2B5EF4-FFF2-40B4-BE49-F238E27FC236}">
                <a16:creationId xmlns:a16="http://schemas.microsoft.com/office/drawing/2014/main" id="{68A810D1-D74C-495D-A3A0-9B507397AF0B}"/>
              </a:ext>
            </a:extLst>
          </p:cNvPr>
          <p:cNvSpPr>
            <a:spLocks noGrp="1"/>
          </p:cNvSpPr>
          <p:nvPr>
            <p:ph type="body" sz="quarter" idx="52" hasCustomPrompt="1"/>
          </p:nvPr>
        </p:nvSpPr>
        <p:spPr>
          <a:xfrm>
            <a:off x="4228177" y="6100032"/>
            <a:ext cx="3731809"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9" name="Espace réservé du texte 4">
            <a:extLst>
              <a:ext uri="{FF2B5EF4-FFF2-40B4-BE49-F238E27FC236}">
                <a16:creationId xmlns:a16="http://schemas.microsoft.com/office/drawing/2014/main" id="{D185A1A1-C7BB-466E-92D3-5A4932472849}"/>
              </a:ext>
            </a:extLst>
          </p:cNvPr>
          <p:cNvSpPr>
            <a:spLocks noGrp="1"/>
          </p:cNvSpPr>
          <p:nvPr>
            <p:ph type="body" sz="quarter" idx="53" hasCustomPrompt="1"/>
          </p:nvPr>
        </p:nvSpPr>
        <p:spPr>
          <a:xfrm>
            <a:off x="9013070" y="5723913"/>
            <a:ext cx="2449922"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0" name="Espace réservé du texte 4">
            <a:extLst>
              <a:ext uri="{FF2B5EF4-FFF2-40B4-BE49-F238E27FC236}">
                <a16:creationId xmlns:a16="http://schemas.microsoft.com/office/drawing/2014/main" id="{A4EB3F8D-B3B4-4756-A30C-16FE4EDDA571}"/>
              </a:ext>
            </a:extLst>
          </p:cNvPr>
          <p:cNvSpPr>
            <a:spLocks noGrp="1"/>
          </p:cNvSpPr>
          <p:nvPr>
            <p:ph type="body" sz="quarter" idx="54" hasCustomPrompt="1"/>
          </p:nvPr>
        </p:nvSpPr>
        <p:spPr>
          <a:xfrm>
            <a:off x="761031" y="5866429"/>
            <a:ext cx="2449594"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1" name="Espace réservé du texte 4">
            <a:extLst>
              <a:ext uri="{FF2B5EF4-FFF2-40B4-BE49-F238E27FC236}">
                <a16:creationId xmlns:a16="http://schemas.microsoft.com/office/drawing/2014/main" id="{6A47A1A4-8184-4D68-9D57-2F1F0871467C}"/>
              </a:ext>
            </a:extLst>
          </p:cNvPr>
          <p:cNvSpPr>
            <a:spLocks noGrp="1"/>
          </p:cNvSpPr>
          <p:nvPr>
            <p:ph type="body" sz="quarter" idx="55" hasCustomPrompt="1"/>
          </p:nvPr>
        </p:nvSpPr>
        <p:spPr>
          <a:xfrm>
            <a:off x="4228177" y="6242549"/>
            <a:ext cx="3731809"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2" name="Espace réservé du texte 4">
            <a:extLst>
              <a:ext uri="{FF2B5EF4-FFF2-40B4-BE49-F238E27FC236}">
                <a16:creationId xmlns:a16="http://schemas.microsoft.com/office/drawing/2014/main" id="{CF74B1F1-AE2B-471D-A4AE-E29CC8030C66}"/>
              </a:ext>
            </a:extLst>
          </p:cNvPr>
          <p:cNvSpPr>
            <a:spLocks noGrp="1"/>
          </p:cNvSpPr>
          <p:nvPr>
            <p:ph type="body" sz="quarter" idx="56" hasCustomPrompt="1"/>
          </p:nvPr>
        </p:nvSpPr>
        <p:spPr>
          <a:xfrm>
            <a:off x="9013070" y="5866429"/>
            <a:ext cx="2449922"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cxnSp>
        <p:nvCxnSpPr>
          <p:cNvPr id="53" name="Connecteur droit 52">
            <a:extLst>
              <a:ext uri="{FF2B5EF4-FFF2-40B4-BE49-F238E27FC236}">
                <a16:creationId xmlns:a16="http://schemas.microsoft.com/office/drawing/2014/main" id="{4236025C-9EB1-49A4-A916-7330A153D8A0}"/>
              </a:ext>
            </a:extLst>
          </p:cNvPr>
          <p:cNvCxnSpPr>
            <a:cxnSpLocks/>
          </p:cNvCxnSpPr>
          <p:nvPr userDrawn="1"/>
        </p:nvCxnSpPr>
        <p:spPr>
          <a:xfrm>
            <a:off x="3696789" y="1447440"/>
            <a:ext cx="0" cy="49876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5153534A-AC71-4910-80CE-0DFD3E74D52C}"/>
              </a:ext>
            </a:extLst>
          </p:cNvPr>
          <p:cNvCxnSpPr>
            <a:cxnSpLocks/>
          </p:cNvCxnSpPr>
          <p:nvPr userDrawn="1"/>
        </p:nvCxnSpPr>
        <p:spPr>
          <a:xfrm>
            <a:off x="8476721" y="1438781"/>
            <a:ext cx="0" cy="49876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13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9776653" y="5083220"/>
            <a:ext cx="2412172" cy="603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9776653" y="3878415"/>
            <a:ext cx="2412172" cy="60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 name="Rectangle 3">
            <a:extLst>
              <a:ext uri="{FF2B5EF4-FFF2-40B4-BE49-F238E27FC236}">
                <a16:creationId xmlns:a16="http://schemas.microsoft.com/office/drawing/2014/main" id="{7CEABD2E-116A-400B-927D-B9A96B873D8B}"/>
              </a:ext>
            </a:extLst>
          </p:cNvPr>
          <p:cNvSpPr/>
          <p:nvPr userDrawn="1"/>
        </p:nvSpPr>
        <p:spPr>
          <a:xfrm>
            <a:off x="9776653" y="2680261"/>
            <a:ext cx="2412172" cy="606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9776653" y="1482108"/>
            <a:ext cx="2412172" cy="601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149081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9195" y="0"/>
            <a:ext cx="1510007" cy="884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672B45DC-4BBE-46D4-AE9D-D0570546A6CA}"/>
              </a:ext>
            </a:extLst>
          </p:cNvPr>
          <p:cNvSpPr>
            <a:spLocks noGrp="1"/>
          </p:cNvSpPr>
          <p:nvPr>
            <p:ph type="title" hasCustomPrompt="1"/>
          </p:nvPr>
        </p:nvSpPr>
        <p:spPr>
          <a:xfrm>
            <a:off x="1490812" y="0"/>
            <a:ext cx="8285842" cy="885600"/>
          </a:xfrm>
          <a:solidFill>
            <a:schemeClr val="accent1"/>
          </a:solidFill>
        </p:spPr>
        <p:txBody>
          <a:bodyPr lIns="0" tIns="72000" bIns="0" rtlCol="0">
            <a:normAutofit/>
          </a:bodyPr>
          <a:lstStyle>
            <a:lvl1pPr algn="ctr">
              <a:defRPr sz="3525" b="1">
                <a:solidFill>
                  <a:schemeClr val="bg1"/>
                </a:solidFill>
              </a:defRPr>
            </a:lvl1pPr>
          </a:lstStyle>
          <a:p>
            <a:pPr rtl="0"/>
            <a:r>
              <a:rPr lang="fr-FR" noProof="0"/>
              <a:t>MANGEZ SAIN!</a:t>
            </a:r>
          </a:p>
        </p:txBody>
      </p:sp>
      <p:sp>
        <p:nvSpPr>
          <p:cNvPr id="7" name="Espace réservé du texte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9776653" y="0"/>
            <a:ext cx="2412172" cy="885600"/>
          </a:xfrm>
          <a:solidFill>
            <a:schemeClr val="tx2"/>
          </a:solidFill>
        </p:spPr>
        <p:txBody>
          <a:bodyPr lIns="180000" tIns="108000" rIns="72000" bIns="72000" rtlCol="0" anchor="ctr" anchorCtr="0">
            <a:normAutofit/>
          </a:bodyPr>
          <a:lstStyle>
            <a:lvl1pPr marL="0" indent="0">
              <a:buNone/>
              <a:defRPr sz="1125" b="1"/>
            </a:lvl1pPr>
          </a:lstStyle>
          <a:p>
            <a:pPr lvl="0" rtl="0"/>
            <a:r>
              <a:rPr lang="fr-FR" noProof="0"/>
              <a:t>Vitamines</a:t>
            </a:r>
            <a:br>
              <a:rPr lang="fr-FR" noProof="0"/>
            </a:br>
            <a:r>
              <a:rPr lang="fr-FR" noProof="0"/>
              <a:t>Alimentation</a:t>
            </a:r>
          </a:p>
        </p:txBody>
      </p:sp>
      <p:sp>
        <p:nvSpPr>
          <p:cNvPr id="88" name="Espace réservé du texte 6">
            <a:extLst>
              <a:ext uri="{FF2B5EF4-FFF2-40B4-BE49-F238E27FC236}">
                <a16:creationId xmlns:a16="http://schemas.microsoft.com/office/drawing/2014/main" id="{8A0852C6-5500-4284-AF59-1EAB9EF2003E}"/>
              </a:ext>
            </a:extLst>
          </p:cNvPr>
          <p:cNvSpPr>
            <a:spLocks noGrp="1"/>
          </p:cNvSpPr>
          <p:nvPr>
            <p:ph type="body" sz="quarter" idx="11" hasCustomPrompt="1"/>
          </p:nvPr>
        </p:nvSpPr>
        <p:spPr>
          <a:xfrm>
            <a:off x="9776653" y="881203"/>
            <a:ext cx="2412172" cy="600281"/>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89" name="Espace réservé du texte 6">
            <a:extLst>
              <a:ext uri="{FF2B5EF4-FFF2-40B4-BE49-F238E27FC236}">
                <a16:creationId xmlns:a16="http://schemas.microsoft.com/office/drawing/2014/main" id="{9467918B-34AF-400E-980A-6E875B19479C}"/>
              </a:ext>
            </a:extLst>
          </p:cNvPr>
          <p:cNvSpPr>
            <a:spLocks noGrp="1"/>
          </p:cNvSpPr>
          <p:nvPr>
            <p:ph type="body" sz="quarter" idx="12" hasCustomPrompt="1"/>
          </p:nvPr>
        </p:nvSpPr>
        <p:spPr>
          <a:xfrm>
            <a:off x="9776653" y="1480890"/>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1" name="Espace réservé du texte 6">
            <a:extLst>
              <a:ext uri="{FF2B5EF4-FFF2-40B4-BE49-F238E27FC236}">
                <a16:creationId xmlns:a16="http://schemas.microsoft.com/office/drawing/2014/main" id="{2BC5F421-F45C-483E-A82D-13FA16E1CD35}"/>
              </a:ext>
            </a:extLst>
          </p:cNvPr>
          <p:cNvSpPr>
            <a:spLocks noGrp="1"/>
          </p:cNvSpPr>
          <p:nvPr>
            <p:ph type="body" sz="quarter" idx="13" hasCustomPrompt="1"/>
          </p:nvPr>
        </p:nvSpPr>
        <p:spPr>
          <a:xfrm>
            <a:off x="9776653" y="2089608"/>
            <a:ext cx="2412172" cy="59846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3" name="Espace réservé du texte 6">
            <a:extLst>
              <a:ext uri="{FF2B5EF4-FFF2-40B4-BE49-F238E27FC236}">
                <a16:creationId xmlns:a16="http://schemas.microsoft.com/office/drawing/2014/main" id="{35859B85-7C3E-4760-83DD-28F1448241F4}"/>
              </a:ext>
            </a:extLst>
          </p:cNvPr>
          <p:cNvSpPr>
            <a:spLocks noGrp="1"/>
          </p:cNvSpPr>
          <p:nvPr>
            <p:ph type="body" sz="quarter" idx="14" hasCustomPrompt="1"/>
          </p:nvPr>
        </p:nvSpPr>
        <p:spPr>
          <a:xfrm>
            <a:off x="9776653" y="2680263"/>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4" name="Espace réservé du texte 6">
            <a:extLst>
              <a:ext uri="{FF2B5EF4-FFF2-40B4-BE49-F238E27FC236}">
                <a16:creationId xmlns:a16="http://schemas.microsoft.com/office/drawing/2014/main" id="{0BACA70C-AB7F-4284-AA4D-F815C5AFA39C}"/>
              </a:ext>
            </a:extLst>
          </p:cNvPr>
          <p:cNvSpPr>
            <a:spLocks noGrp="1"/>
          </p:cNvSpPr>
          <p:nvPr>
            <p:ph type="body" sz="quarter" idx="15" hasCustomPrompt="1"/>
          </p:nvPr>
        </p:nvSpPr>
        <p:spPr>
          <a:xfrm>
            <a:off x="9776653" y="3286542"/>
            <a:ext cx="2412172" cy="591873"/>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19" name="Espace réservé du texte 6">
            <a:extLst>
              <a:ext uri="{FF2B5EF4-FFF2-40B4-BE49-F238E27FC236}">
                <a16:creationId xmlns:a16="http://schemas.microsoft.com/office/drawing/2014/main" id="{8863E7E0-11AD-4DDA-B774-548A97AF1B9F}"/>
              </a:ext>
            </a:extLst>
          </p:cNvPr>
          <p:cNvSpPr>
            <a:spLocks noGrp="1"/>
          </p:cNvSpPr>
          <p:nvPr>
            <p:ph type="body" sz="quarter" idx="17" hasCustomPrompt="1"/>
          </p:nvPr>
        </p:nvSpPr>
        <p:spPr>
          <a:xfrm>
            <a:off x="9776653" y="5686509"/>
            <a:ext cx="2412172" cy="59968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0" name="Espace réservé du texte 6">
            <a:extLst>
              <a:ext uri="{FF2B5EF4-FFF2-40B4-BE49-F238E27FC236}">
                <a16:creationId xmlns:a16="http://schemas.microsoft.com/office/drawing/2014/main" id="{3FF5B7ED-9A58-4220-8875-46CAD515E1A3}"/>
              </a:ext>
            </a:extLst>
          </p:cNvPr>
          <p:cNvSpPr>
            <a:spLocks noGrp="1"/>
          </p:cNvSpPr>
          <p:nvPr>
            <p:ph type="body" sz="quarter" idx="18" hasCustomPrompt="1"/>
          </p:nvPr>
        </p:nvSpPr>
        <p:spPr>
          <a:xfrm>
            <a:off x="9776653" y="5079009"/>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1" name="Espace réservé du texte 6">
            <a:extLst>
              <a:ext uri="{FF2B5EF4-FFF2-40B4-BE49-F238E27FC236}">
                <a16:creationId xmlns:a16="http://schemas.microsoft.com/office/drawing/2014/main" id="{C18ED427-B7A4-4BC5-9CA6-4866934AC906}"/>
              </a:ext>
            </a:extLst>
          </p:cNvPr>
          <p:cNvSpPr>
            <a:spLocks noGrp="1"/>
          </p:cNvSpPr>
          <p:nvPr>
            <p:ph type="body" sz="quarter" idx="19" hasCustomPrompt="1"/>
          </p:nvPr>
        </p:nvSpPr>
        <p:spPr>
          <a:xfrm>
            <a:off x="9776653" y="4484129"/>
            <a:ext cx="2412172" cy="590652"/>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2" name="Espace réservé du texte 6">
            <a:extLst>
              <a:ext uri="{FF2B5EF4-FFF2-40B4-BE49-F238E27FC236}">
                <a16:creationId xmlns:a16="http://schemas.microsoft.com/office/drawing/2014/main" id="{75A7669F-9F24-4D7A-BD0A-8D7C612499DA}"/>
              </a:ext>
            </a:extLst>
          </p:cNvPr>
          <p:cNvSpPr>
            <a:spLocks noGrp="1"/>
          </p:cNvSpPr>
          <p:nvPr>
            <p:ph type="body" sz="quarter" idx="20" hasCustomPrompt="1"/>
          </p:nvPr>
        </p:nvSpPr>
        <p:spPr>
          <a:xfrm>
            <a:off x="9776653" y="3879039"/>
            <a:ext cx="2412172" cy="60509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6286198"/>
            <a:ext cx="1490812" cy="57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480890"/>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5079009"/>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2680263"/>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3879636"/>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6" name="Espace réservé du texte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396697" y="1029988"/>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49" name="Espace réservé du texte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396697" y="1631689"/>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0" name="Espace réservé du texte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396697" y="5843597"/>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4" name="Espace réservé du texte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396697" y="2233390"/>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5" name="Espace réservé du texte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396697" y="2835091"/>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6" name="Espace réservé du texte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396697" y="3436792"/>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8" name="Espace réservé du texte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396697" y="4038493"/>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0" name="Espace réservé du texte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396697" y="4640194"/>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1" name="Espace réservé du texte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396697" y="5241895"/>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pic>
        <p:nvPicPr>
          <p:cNvPr id="3" name="Graphique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6697" y="299700"/>
            <a:ext cx="678223" cy="286200"/>
          </a:xfrm>
          <a:prstGeom prst="rect">
            <a:avLst/>
          </a:prstGeom>
        </p:spPr>
      </p:pic>
      <p:sp>
        <p:nvSpPr>
          <p:cNvPr id="5" name="Espace réservé du texte 4">
            <a:extLst>
              <a:ext uri="{FF2B5EF4-FFF2-40B4-BE49-F238E27FC236}">
                <a16:creationId xmlns:a16="http://schemas.microsoft.com/office/drawing/2014/main" id="{B66445F9-F599-44E5-840A-D3A339A8567B}"/>
              </a:ext>
            </a:extLst>
          </p:cNvPr>
          <p:cNvSpPr>
            <a:spLocks noGrp="1"/>
          </p:cNvSpPr>
          <p:nvPr>
            <p:ph type="body" sz="quarter" idx="30" hasCustomPrompt="1"/>
          </p:nvPr>
        </p:nvSpPr>
        <p:spPr>
          <a:xfrm>
            <a:off x="3205707" y="6285600"/>
            <a:ext cx="8983118" cy="572400"/>
          </a:xfrm>
          <a:solidFill>
            <a:schemeClr val="tx2"/>
          </a:solidFill>
        </p:spPr>
        <p:txBody>
          <a:bodyPr lIns="0" rtlCol="0" anchor="ctr" anchorCtr="0">
            <a:normAutofit/>
          </a:bodyPr>
          <a:lstStyle>
            <a:lvl1pPr marL="0" indent="0">
              <a:buNone/>
              <a:defRPr sz="600"/>
            </a:lvl1pPr>
            <a:lvl2pPr marL="257175" indent="0">
              <a:buNone/>
              <a:defRPr/>
            </a:lvl2pPr>
          </a:lstStyle>
          <a:p>
            <a:pPr lvl="0" rtl="0"/>
            <a:r>
              <a:rPr lang="fr-FR" noProof="0"/>
              <a:t>Modifiez les styles du texte du masque</a:t>
            </a:r>
          </a:p>
        </p:txBody>
      </p:sp>
      <p:sp>
        <p:nvSpPr>
          <p:cNvPr id="33" name="Espace réservé du texte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1490814" y="6285600"/>
            <a:ext cx="1714894" cy="572400"/>
          </a:xfrm>
          <a:solidFill>
            <a:schemeClr val="tx2"/>
          </a:solidFill>
        </p:spPr>
        <p:txBody>
          <a:bodyPr lIns="144000" rtlCol="0" anchor="ctr" anchorCtr="0">
            <a:noAutofit/>
          </a:bodyPr>
          <a:lstStyle>
            <a:lvl1pPr marL="0" indent="0">
              <a:buNone/>
              <a:defRPr sz="1425" b="1"/>
            </a:lvl1pPr>
            <a:lvl2pPr marL="257175" indent="0">
              <a:buNone/>
              <a:defRPr/>
            </a:lvl2pPr>
          </a:lstStyle>
          <a:p>
            <a:pPr lvl="0" rtl="0"/>
            <a:r>
              <a:rPr lang="fr-FR" noProof="0"/>
              <a:t>Modifier du texte</a:t>
            </a:r>
          </a:p>
        </p:txBody>
      </p:sp>
      <p:sp>
        <p:nvSpPr>
          <p:cNvPr id="13" name="Espace réservé d’image 12">
            <a:extLst>
              <a:ext uri="{FF2B5EF4-FFF2-40B4-BE49-F238E27FC236}">
                <a16:creationId xmlns:a16="http://schemas.microsoft.com/office/drawing/2014/main" id="{AB70EAF7-F045-4DCF-AD3B-B0E9C77BAFC5}"/>
              </a:ext>
            </a:extLst>
          </p:cNvPr>
          <p:cNvSpPr>
            <a:spLocks noGrp="1"/>
          </p:cNvSpPr>
          <p:nvPr>
            <p:ph type="pic" sz="quarter" idx="32" hasCustomPrompt="1"/>
          </p:nvPr>
        </p:nvSpPr>
        <p:spPr>
          <a:xfrm>
            <a:off x="175239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0" name="Espace réservé d’image 12">
            <a:extLst>
              <a:ext uri="{FF2B5EF4-FFF2-40B4-BE49-F238E27FC236}">
                <a16:creationId xmlns:a16="http://schemas.microsoft.com/office/drawing/2014/main" id="{F0A36C41-577C-4A8A-9168-8BBB1976FE16}"/>
              </a:ext>
            </a:extLst>
          </p:cNvPr>
          <p:cNvSpPr>
            <a:spLocks noGrp="1"/>
          </p:cNvSpPr>
          <p:nvPr>
            <p:ph type="pic" sz="quarter" idx="33" hasCustomPrompt="1"/>
          </p:nvPr>
        </p:nvSpPr>
        <p:spPr>
          <a:xfrm>
            <a:off x="289301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1" name="Espace réservé d’image 12">
            <a:extLst>
              <a:ext uri="{FF2B5EF4-FFF2-40B4-BE49-F238E27FC236}">
                <a16:creationId xmlns:a16="http://schemas.microsoft.com/office/drawing/2014/main" id="{4DF7D41E-1DB8-4090-ACFD-5DC2025C7517}"/>
              </a:ext>
            </a:extLst>
          </p:cNvPr>
          <p:cNvSpPr>
            <a:spLocks noGrp="1"/>
          </p:cNvSpPr>
          <p:nvPr>
            <p:ph type="pic" sz="quarter" idx="34" hasCustomPrompt="1"/>
          </p:nvPr>
        </p:nvSpPr>
        <p:spPr>
          <a:xfrm>
            <a:off x="403362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2" name="Espace réservé d’image 12">
            <a:extLst>
              <a:ext uri="{FF2B5EF4-FFF2-40B4-BE49-F238E27FC236}">
                <a16:creationId xmlns:a16="http://schemas.microsoft.com/office/drawing/2014/main" id="{646305C3-1FC0-45C7-B3E5-464F0440AFD0}"/>
              </a:ext>
            </a:extLst>
          </p:cNvPr>
          <p:cNvSpPr>
            <a:spLocks noGrp="1"/>
          </p:cNvSpPr>
          <p:nvPr>
            <p:ph type="pic" sz="quarter" idx="35" hasCustomPrompt="1"/>
          </p:nvPr>
        </p:nvSpPr>
        <p:spPr>
          <a:xfrm>
            <a:off x="517424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3" name="Espace réservé d’image 12">
            <a:extLst>
              <a:ext uri="{FF2B5EF4-FFF2-40B4-BE49-F238E27FC236}">
                <a16:creationId xmlns:a16="http://schemas.microsoft.com/office/drawing/2014/main" id="{2EECD492-6626-4F7A-822F-A4425FB5C692}"/>
              </a:ext>
            </a:extLst>
          </p:cNvPr>
          <p:cNvSpPr>
            <a:spLocks noGrp="1"/>
          </p:cNvSpPr>
          <p:nvPr>
            <p:ph type="pic" sz="quarter" idx="36" hasCustomPrompt="1"/>
          </p:nvPr>
        </p:nvSpPr>
        <p:spPr>
          <a:xfrm>
            <a:off x="631486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4" name="Espace réservé d’image 12">
            <a:extLst>
              <a:ext uri="{FF2B5EF4-FFF2-40B4-BE49-F238E27FC236}">
                <a16:creationId xmlns:a16="http://schemas.microsoft.com/office/drawing/2014/main" id="{C9A77394-8CB5-4CFE-8671-05DCA9EC997A}"/>
              </a:ext>
            </a:extLst>
          </p:cNvPr>
          <p:cNvSpPr>
            <a:spLocks noGrp="1"/>
          </p:cNvSpPr>
          <p:nvPr>
            <p:ph type="pic" sz="quarter" idx="37" hasCustomPrompt="1"/>
          </p:nvPr>
        </p:nvSpPr>
        <p:spPr>
          <a:xfrm>
            <a:off x="745547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5" name="Espace réservé d’image 12">
            <a:extLst>
              <a:ext uri="{FF2B5EF4-FFF2-40B4-BE49-F238E27FC236}">
                <a16:creationId xmlns:a16="http://schemas.microsoft.com/office/drawing/2014/main" id="{2712125E-F6E1-438B-A484-62B2522E4F74}"/>
              </a:ext>
            </a:extLst>
          </p:cNvPr>
          <p:cNvSpPr>
            <a:spLocks noGrp="1"/>
          </p:cNvSpPr>
          <p:nvPr>
            <p:ph type="pic" sz="quarter" idx="38" hasCustomPrompt="1"/>
          </p:nvPr>
        </p:nvSpPr>
        <p:spPr>
          <a:xfrm>
            <a:off x="8596100"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3" name="Espace réservé d’image 12">
            <a:extLst>
              <a:ext uri="{FF2B5EF4-FFF2-40B4-BE49-F238E27FC236}">
                <a16:creationId xmlns:a16="http://schemas.microsoft.com/office/drawing/2014/main" id="{37EC563A-88F2-4A1D-89F4-44723B0874BC}"/>
              </a:ext>
            </a:extLst>
          </p:cNvPr>
          <p:cNvSpPr>
            <a:spLocks noGrp="1"/>
          </p:cNvSpPr>
          <p:nvPr>
            <p:ph type="pic" sz="quarter" idx="39" hasCustomPrompt="1"/>
          </p:nvPr>
        </p:nvSpPr>
        <p:spPr>
          <a:xfrm>
            <a:off x="175239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4" name="Espace réservé d’image 12">
            <a:extLst>
              <a:ext uri="{FF2B5EF4-FFF2-40B4-BE49-F238E27FC236}">
                <a16:creationId xmlns:a16="http://schemas.microsoft.com/office/drawing/2014/main" id="{3B530561-8E3E-4FBE-BAFB-F99A805C91EC}"/>
              </a:ext>
            </a:extLst>
          </p:cNvPr>
          <p:cNvSpPr>
            <a:spLocks noGrp="1"/>
          </p:cNvSpPr>
          <p:nvPr>
            <p:ph type="pic" sz="quarter" idx="40" hasCustomPrompt="1"/>
          </p:nvPr>
        </p:nvSpPr>
        <p:spPr>
          <a:xfrm>
            <a:off x="289301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5" name="Espace réservé d’image 12">
            <a:extLst>
              <a:ext uri="{FF2B5EF4-FFF2-40B4-BE49-F238E27FC236}">
                <a16:creationId xmlns:a16="http://schemas.microsoft.com/office/drawing/2014/main" id="{26D94B08-1D26-4D93-ACB2-33D6F7485F57}"/>
              </a:ext>
            </a:extLst>
          </p:cNvPr>
          <p:cNvSpPr>
            <a:spLocks noGrp="1"/>
          </p:cNvSpPr>
          <p:nvPr>
            <p:ph type="pic" sz="quarter" idx="41" hasCustomPrompt="1"/>
          </p:nvPr>
        </p:nvSpPr>
        <p:spPr>
          <a:xfrm>
            <a:off x="403362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6" name="Espace réservé d’image 12">
            <a:extLst>
              <a:ext uri="{FF2B5EF4-FFF2-40B4-BE49-F238E27FC236}">
                <a16:creationId xmlns:a16="http://schemas.microsoft.com/office/drawing/2014/main" id="{EFE31053-669D-4B52-81E3-A927463F7D1B}"/>
              </a:ext>
            </a:extLst>
          </p:cNvPr>
          <p:cNvSpPr>
            <a:spLocks noGrp="1"/>
          </p:cNvSpPr>
          <p:nvPr>
            <p:ph type="pic" sz="quarter" idx="42" hasCustomPrompt="1"/>
          </p:nvPr>
        </p:nvSpPr>
        <p:spPr>
          <a:xfrm>
            <a:off x="517424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7" name="Espace réservé d’image 12">
            <a:extLst>
              <a:ext uri="{FF2B5EF4-FFF2-40B4-BE49-F238E27FC236}">
                <a16:creationId xmlns:a16="http://schemas.microsoft.com/office/drawing/2014/main" id="{35F3C390-D80F-4BF5-9B61-95B7153E0F71}"/>
              </a:ext>
            </a:extLst>
          </p:cNvPr>
          <p:cNvSpPr>
            <a:spLocks noGrp="1"/>
          </p:cNvSpPr>
          <p:nvPr>
            <p:ph type="pic" sz="quarter" idx="43" hasCustomPrompt="1"/>
          </p:nvPr>
        </p:nvSpPr>
        <p:spPr>
          <a:xfrm>
            <a:off x="631486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8" name="Espace réservé d’image 12">
            <a:extLst>
              <a:ext uri="{FF2B5EF4-FFF2-40B4-BE49-F238E27FC236}">
                <a16:creationId xmlns:a16="http://schemas.microsoft.com/office/drawing/2014/main" id="{9615EAD4-F764-4610-A3CF-209FB6A744B8}"/>
              </a:ext>
            </a:extLst>
          </p:cNvPr>
          <p:cNvSpPr>
            <a:spLocks noGrp="1"/>
          </p:cNvSpPr>
          <p:nvPr>
            <p:ph type="pic" sz="quarter" idx="44" hasCustomPrompt="1"/>
          </p:nvPr>
        </p:nvSpPr>
        <p:spPr>
          <a:xfrm>
            <a:off x="745547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9" name="Espace réservé d’image 12">
            <a:extLst>
              <a:ext uri="{FF2B5EF4-FFF2-40B4-BE49-F238E27FC236}">
                <a16:creationId xmlns:a16="http://schemas.microsoft.com/office/drawing/2014/main" id="{37D28A84-C240-4AB9-B4C2-A4D9D77A6404}"/>
              </a:ext>
            </a:extLst>
          </p:cNvPr>
          <p:cNvSpPr>
            <a:spLocks noGrp="1"/>
          </p:cNvSpPr>
          <p:nvPr>
            <p:ph type="pic" sz="quarter" idx="45" hasCustomPrompt="1"/>
          </p:nvPr>
        </p:nvSpPr>
        <p:spPr>
          <a:xfrm>
            <a:off x="8596100"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0" name="Espace réservé d’image 12">
            <a:extLst>
              <a:ext uri="{FF2B5EF4-FFF2-40B4-BE49-F238E27FC236}">
                <a16:creationId xmlns:a16="http://schemas.microsoft.com/office/drawing/2014/main" id="{E89010F9-A429-4FD9-929A-FC74A7BBA648}"/>
              </a:ext>
            </a:extLst>
          </p:cNvPr>
          <p:cNvSpPr>
            <a:spLocks noGrp="1"/>
          </p:cNvSpPr>
          <p:nvPr>
            <p:ph type="pic" sz="quarter" idx="46" hasCustomPrompt="1"/>
          </p:nvPr>
        </p:nvSpPr>
        <p:spPr>
          <a:xfrm>
            <a:off x="1752395"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1" name="Espace réservé d’image 12">
            <a:extLst>
              <a:ext uri="{FF2B5EF4-FFF2-40B4-BE49-F238E27FC236}">
                <a16:creationId xmlns:a16="http://schemas.microsoft.com/office/drawing/2014/main" id="{C894B371-26E7-439D-BEB0-A2A16EA8B569}"/>
              </a:ext>
            </a:extLst>
          </p:cNvPr>
          <p:cNvSpPr>
            <a:spLocks noGrp="1"/>
          </p:cNvSpPr>
          <p:nvPr>
            <p:ph type="pic" sz="quarter" idx="47" hasCustomPrompt="1"/>
          </p:nvPr>
        </p:nvSpPr>
        <p:spPr>
          <a:xfrm>
            <a:off x="2893014"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2" name="Espace réservé d’image 12">
            <a:extLst>
              <a:ext uri="{FF2B5EF4-FFF2-40B4-BE49-F238E27FC236}">
                <a16:creationId xmlns:a16="http://schemas.microsoft.com/office/drawing/2014/main" id="{47907A19-8535-47AD-AF27-6D86A0266BB9}"/>
              </a:ext>
            </a:extLst>
          </p:cNvPr>
          <p:cNvSpPr>
            <a:spLocks noGrp="1"/>
          </p:cNvSpPr>
          <p:nvPr>
            <p:ph type="pic" sz="quarter" idx="48" hasCustomPrompt="1"/>
          </p:nvPr>
        </p:nvSpPr>
        <p:spPr>
          <a:xfrm>
            <a:off x="4033632"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3" name="Espace réservé d’image 12">
            <a:extLst>
              <a:ext uri="{FF2B5EF4-FFF2-40B4-BE49-F238E27FC236}">
                <a16:creationId xmlns:a16="http://schemas.microsoft.com/office/drawing/2014/main" id="{40F7137E-2D3D-4245-8866-343BF237AACB}"/>
              </a:ext>
            </a:extLst>
          </p:cNvPr>
          <p:cNvSpPr>
            <a:spLocks noGrp="1"/>
          </p:cNvSpPr>
          <p:nvPr>
            <p:ph type="pic" sz="quarter" idx="49" hasCustomPrompt="1"/>
          </p:nvPr>
        </p:nvSpPr>
        <p:spPr>
          <a:xfrm>
            <a:off x="517425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4" name="Espace réservé d’image 12">
            <a:extLst>
              <a:ext uri="{FF2B5EF4-FFF2-40B4-BE49-F238E27FC236}">
                <a16:creationId xmlns:a16="http://schemas.microsoft.com/office/drawing/2014/main" id="{76507537-A258-443F-A3EE-4EB58A4B8099}"/>
              </a:ext>
            </a:extLst>
          </p:cNvPr>
          <p:cNvSpPr>
            <a:spLocks noGrp="1"/>
          </p:cNvSpPr>
          <p:nvPr>
            <p:ph type="pic" sz="quarter" idx="50" hasCustomPrompt="1"/>
          </p:nvPr>
        </p:nvSpPr>
        <p:spPr>
          <a:xfrm>
            <a:off x="6314869"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5" name="Espace réservé d’image 12">
            <a:extLst>
              <a:ext uri="{FF2B5EF4-FFF2-40B4-BE49-F238E27FC236}">
                <a16:creationId xmlns:a16="http://schemas.microsoft.com/office/drawing/2014/main" id="{8885B0DD-B360-4624-8D32-A98AF01EF18D}"/>
              </a:ext>
            </a:extLst>
          </p:cNvPr>
          <p:cNvSpPr>
            <a:spLocks noGrp="1"/>
          </p:cNvSpPr>
          <p:nvPr>
            <p:ph type="pic" sz="quarter" idx="51" hasCustomPrompt="1"/>
          </p:nvPr>
        </p:nvSpPr>
        <p:spPr>
          <a:xfrm>
            <a:off x="7455487"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6" name="Espace réservé d’image 12">
            <a:extLst>
              <a:ext uri="{FF2B5EF4-FFF2-40B4-BE49-F238E27FC236}">
                <a16:creationId xmlns:a16="http://schemas.microsoft.com/office/drawing/2014/main" id="{09DBD308-57BE-4CAF-B594-AAAF18CD5CEE}"/>
              </a:ext>
            </a:extLst>
          </p:cNvPr>
          <p:cNvSpPr>
            <a:spLocks noGrp="1"/>
          </p:cNvSpPr>
          <p:nvPr>
            <p:ph type="pic" sz="quarter" idx="52" hasCustomPrompt="1"/>
          </p:nvPr>
        </p:nvSpPr>
        <p:spPr>
          <a:xfrm>
            <a:off x="859610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7" name="Espace réservé d’image 12">
            <a:extLst>
              <a:ext uri="{FF2B5EF4-FFF2-40B4-BE49-F238E27FC236}">
                <a16:creationId xmlns:a16="http://schemas.microsoft.com/office/drawing/2014/main" id="{D9F2F60B-BC91-4661-921C-829BCF9E65F7}"/>
              </a:ext>
            </a:extLst>
          </p:cNvPr>
          <p:cNvSpPr>
            <a:spLocks noGrp="1"/>
          </p:cNvSpPr>
          <p:nvPr>
            <p:ph type="pic" sz="quarter" idx="53" hasCustomPrompt="1"/>
          </p:nvPr>
        </p:nvSpPr>
        <p:spPr>
          <a:xfrm>
            <a:off x="1752395"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8" name="Espace réservé d’image 12">
            <a:extLst>
              <a:ext uri="{FF2B5EF4-FFF2-40B4-BE49-F238E27FC236}">
                <a16:creationId xmlns:a16="http://schemas.microsoft.com/office/drawing/2014/main" id="{F280AB7A-D165-477F-9872-45A8B54882C8}"/>
              </a:ext>
            </a:extLst>
          </p:cNvPr>
          <p:cNvSpPr>
            <a:spLocks noGrp="1"/>
          </p:cNvSpPr>
          <p:nvPr>
            <p:ph type="pic" sz="quarter" idx="54" hasCustomPrompt="1"/>
          </p:nvPr>
        </p:nvSpPr>
        <p:spPr>
          <a:xfrm>
            <a:off x="2893014"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9" name="Espace réservé d’image 12">
            <a:extLst>
              <a:ext uri="{FF2B5EF4-FFF2-40B4-BE49-F238E27FC236}">
                <a16:creationId xmlns:a16="http://schemas.microsoft.com/office/drawing/2014/main" id="{A360AFAF-9A17-4660-8A76-0D58D3B653C6}"/>
              </a:ext>
            </a:extLst>
          </p:cNvPr>
          <p:cNvSpPr>
            <a:spLocks noGrp="1"/>
          </p:cNvSpPr>
          <p:nvPr>
            <p:ph type="pic" sz="quarter" idx="55" hasCustomPrompt="1"/>
          </p:nvPr>
        </p:nvSpPr>
        <p:spPr>
          <a:xfrm>
            <a:off x="4033632"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0" name="Espace réservé d’image 12">
            <a:extLst>
              <a:ext uri="{FF2B5EF4-FFF2-40B4-BE49-F238E27FC236}">
                <a16:creationId xmlns:a16="http://schemas.microsoft.com/office/drawing/2014/main" id="{F915DC19-2CF2-4FD2-87FE-A5C6EF8F4553}"/>
              </a:ext>
            </a:extLst>
          </p:cNvPr>
          <p:cNvSpPr>
            <a:spLocks noGrp="1"/>
          </p:cNvSpPr>
          <p:nvPr>
            <p:ph type="pic" sz="quarter" idx="56" hasCustomPrompt="1"/>
          </p:nvPr>
        </p:nvSpPr>
        <p:spPr>
          <a:xfrm>
            <a:off x="517425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1" name="Espace réservé d’image 12">
            <a:extLst>
              <a:ext uri="{FF2B5EF4-FFF2-40B4-BE49-F238E27FC236}">
                <a16:creationId xmlns:a16="http://schemas.microsoft.com/office/drawing/2014/main" id="{3BCF83B7-5F0C-47AD-80D5-1051103D7FB7}"/>
              </a:ext>
            </a:extLst>
          </p:cNvPr>
          <p:cNvSpPr>
            <a:spLocks noGrp="1"/>
          </p:cNvSpPr>
          <p:nvPr>
            <p:ph type="pic" sz="quarter" idx="57" hasCustomPrompt="1"/>
          </p:nvPr>
        </p:nvSpPr>
        <p:spPr>
          <a:xfrm>
            <a:off x="6314869"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2" name="Espace réservé d’image 12">
            <a:extLst>
              <a:ext uri="{FF2B5EF4-FFF2-40B4-BE49-F238E27FC236}">
                <a16:creationId xmlns:a16="http://schemas.microsoft.com/office/drawing/2014/main" id="{F0C41409-88EA-4B84-93B5-545BB9B17E8F}"/>
              </a:ext>
            </a:extLst>
          </p:cNvPr>
          <p:cNvSpPr>
            <a:spLocks noGrp="1"/>
          </p:cNvSpPr>
          <p:nvPr>
            <p:ph type="pic" sz="quarter" idx="58" hasCustomPrompt="1"/>
          </p:nvPr>
        </p:nvSpPr>
        <p:spPr>
          <a:xfrm>
            <a:off x="7455487"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3" name="Espace réservé d’image 12">
            <a:extLst>
              <a:ext uri="{FF2B5EF4-FFF2-40B4-BE49-F238E27FC236}">
                <a16:creationId xmlns:a16="http://schemas.microsoft.com/office/drawing/2014/main" id="{27CF2F4F-1EA3-4BE9-A0F0-C8B9C5B01F29}"/>
              </a:ext>
            </a:extLst>
          </p:cNvPr>
          <p:cNvSpPr>
            <a:spLocks noGrp="1"/>
          </p:cNvSpPr>
          <p:nvPr>
            <p:ph type="pic" sz="quarter" idx="59" hasCustomPrompt="1"/>
          </p:nvPr>
        </p:nvSpPr>
        <p:spPr>
          <a:xfrm>
            <a:off x="859610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4" name="Espace réservé d’image 12">
            <a:extLst>
              <a:ext uri="{FF2B5EF4-FFF2-40B4-BE49-F238E27FC236}">
                <a16:creationId xmlns:a16="http://schemas.microsoft.com/office/drawing/2014/main" id="{BC96F612-7ECC-4CC8-A4C9-7008EADBD3FD}"/>
              </a:ext>
            </a:extLst>
          </p:cNvPr>
          <p:cNvSpPr>
            <a:spLocks noGrp="1"/>
          </p:cNvSpPr>
          <p:nvPr>
            <p:ph type="pic" sz="quarter" idx="60" hasCustomPrompt="1"/>
          </p:nvPr>
        </p:nvSpPr>
        <p:spPr>
          <a:xfrm>
            <a:off x="175239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5" name="Espace réservé d’image 12">
            <a:extLst>
              <a:ext uri="{FF2B5EF4-FFF2-40B4-BE49-F238E27FC236}">
                <a16:creationId xmlns:a16="http://schemas.microsoft.com/office/drawing/2014/main" id="{E7969100-2D1E-4D9E-9A45-B36ABAA118D7}"/>
              </a:ext>
            </a:extLst>
          </p:cNvPr>
          <p:cNvSpPr>
            <a:spLocks noGrp="1"/>
          </p:cNvSpPr>
          <p:nvPr>
            <p:ph type="pic" sz="quarter" idx="61" hasCustomPrompt="1"/>
          </p:nvPr>
        </p:nvSpPr>
        <p:spPr>
          <a:xfrm>
            <a:off x="289301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6" name="Espace réservé d’image 12">
            <a:extLst>
              <a:ext uri="{FF2B5EF4-FFF2-40B4-BE49-F238E27FC236}">
                <a16:creationId xmlns:a16="http://schemas.microsoft.com/office/drawing/2014/main" id="{D3FCCA58-008B-4F90-9DB9-AD0DFA413601}"/>
              </a:ext>
            </a:extLst>
          </p:cNvPr>
          <p:cNvSpPr>
            <a:spLocks noGrp="1"/>
          </p:cNvSpPr>
          <p:nvPr>
            <p:ph type="pic" sz="quarter" idx="62" hasCustomPrompt="1"/>
          </p:nvPr>
        </p:nvSpPr>
        <p:spPr>
          <a:xfrm>
            <a:off x="403362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7" name="Espace réservé d’image 12">
            <a:extLst>
              <a:ext uri="{FF2B5EF4-FFF2-40B4-BE49-F238E27FC236}">
                <a16:creationId xmlns:a16="http://schemas.microsoft.com/office/drawing/2014/main" id="{0BF9C2E0-BD99-46C4-A1D1-1B14A39EA307}"/>
              </a:ext>
            </a:extLst>
          </p:cNvPr>
          <p:cNvSpPr>
            <a:spLocks noGrp="1"/>
          </p:cNvSpPr>
          <p:nvPr>
            <p:ph type="pic" sz="quarter" idx="63" hasCustomPrompt="1"/>
          </p:nvPr>
        </p:nvSpPr>
        <p:spPr>
          <a:xfrm>
            <a:off x="517424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8" name="Espace réservé d’image 12">
            <a:extLst>
              <a:ext uri="{FF2B5EF4-FFF2-40B4-BE49-F238E27FC236}">
                <a16:creationId xmlns:a16="http://schemas.microsoft.com/office/drawing/2014/main" id="{7A8D6E99-2C04-4E9A-8BBD-E298C6B70B42}"/>
              </a:ext>
            </a:extLst>
          </p:cNvPr>
          <p:cNvSpPr>
            <a:spLocks noGrp="1"/>
          </p:cNvSpPr>
          <p:nvPr>
            <p:ph type="pic" sz="quarter" idx="64" hasCustomPrompt="1"/>
          </p:nvPr>
        </p:nvSpPr>
        <p:spPr>
          <a:xfrm>
            <a:off x="631486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9" name="Espace réservé d’image 12">
            <a:extLst>
              <a:ext uri="{FF2B5EF4-FFF2-40B4-BE49-F238E27FC236}">
                <a16:creationId xmlns:a16="http://schemas.microsoft.com/office/drawing/2014/main" id="{2D0F257D-432C-43D0-855D-C5DE57CE99BC}"/>
              </a:ext>
            </a:extLst>
          </p:cNvPr>
          <p:cNvSpPr>
            <a:spLocks noGrp="1"/>
          </p:cNvSpPr>
          <p:nvPr>
            <p:ph type="pic" sz="quarter" idx="65" hasCustomPrompt="1"/>
          </p:nvPr>
        </p:nvSpPr>
        <p:spPr>
          <a:xfrm>
            <a:off x="745547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0" name="Espace réservé d’image 12">
            <a:extLst>
              <a:ext uri="{FF2B5EF4-FFF2-40B4-BE49-F238E27FC236}">
                <a16:creationId xmlns:a16="http://schemas.microsoft.com/office/drawing/2014/main" id="{D0781699-556D-4093-9BDD-0B2C8A3BA11C}"/>
              </a:ext>
            </a:extLst>
          </p:cNvPr>
          <p:cNvSpPr>
            <a:spLocks noGrp="1"/>
          </p:cNvSpPr>
          <p:nvPr>
            <p:ph type="pic" sz="quarter" idx="66" hasCustomPrompt="1"/>
          </p:nvPr>
        </p:nvSpPr>
        <p:spPr>
          <a:xfrm>
            <a:off x="8596100"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1" name="Espace réservé d’image 12">
            <a:extLst>
              <a:ext uri="{FF2B5EF4-FFF2-40B4-BE49-F238E27FC236}">
                <a16:creationId xmlns:a16="http://schemas.microsoft.com/office/drawing/2014/main" id="{D2DB1A82-5C79-4D73-8684-72623B162674}"/>
              </a:ext>
            </a:extLst>
          </p:cNvPr>
          <p:cNvSpPr>
            <a:spLocks noGrp="1"/>
          </p:cNvSpPr>
          <p:nvPr>
            <p:ph type="pic" sz="quarter" idx="67" hasCustomPrompt="1"/>
          </p:nvPr>
        </p:nvSpPr>
        <p:spPr>
          <a:xfrm>
            <a:off x="1752395"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2" name="Espace réservé d’image 12">
            <a:extLst>
              <a:ext uri="{FF2B5EF4-FFF2-40B4-BE49-F238E27FC236}">
                <a16:creationId xmlns:a16="http://schemas.microsoft.com/office/drawing/2014/main" id="{AADBE7E7-DFBA-4D3B-8D95-37B39BC57AF0}"/>
              </a:ext>
            </a:extLst>
          </p:cNvPr>
          <p:cNvSpPr>
            <a:spLocks noGrp="1"/>
          </p:cNvSpPr>
          <p:nvPr>
            <p:ph type="pic" sz="quarter" idx="68" hasCustomPrompt="1"/>
          </p:nvPr>
        </p:nvSpPr>
        <p:spPr>
          <a:xfrm>
            <a:off x="2893014"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3" name="Espace réservé d’image 12">
            <a:extLst>
              <a:ext uri="{FF2B5EF4-FFF2-40B4-BE49-F238E27FC236}">
                <a16:creationId xmlns:a16="http://schemas.microsoft.com/office/drawing/2014/main" id="{1C6F604F-5227-4A1F-9657-355F69F73F11}"/>
              </a:ext>
            </a:extLst>
          </p:cNvPr>
          <p:cNvSpPr>
            <a:spLocks noGrp="1"/>
          </p:cNvSpPr>
          <p:nvPr>
            <p:ph type="pic" sz="quarter" idx="69" hasCustomPrompt="1"/>
          </p:nvPr>
        </p:nvSpPr>
        <p:spPr>
          <a:xfrm>
            <a:off x="4033632"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4" name="Espace réservé d’image 12">
            <a:extLst>
              <a:ext uri="{FF2B5EF4-FFF2-40B4-BE49-F238E27FC236}">
                <a16:creationId xmlns:a16="http://schemas.microsoft.com/office/drawing/2014/main" id="{ED78E933-234F-41CE-BCBD-C557E84E68E8}"/>
              </a:ext>
            </a:extLst>
          </p:cNvPr>
          <p:cNvSpPr>
            <a:spLocks noGrp="1"/>
          </p:cNvSpPr>
          <p:nvPr>
            <p:ph type="pic" sz="quarter" idx="70" hasCustomPrompt="1"/>
          </p:nvPr>
        </p:nvSpPr>
        <p:spPr>
          <a:xfrm>
            <a:off x="517425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5" name="Espace réservé d’image 12">
            <a:extLst>
              <a:ext uri="{FF2B5EF4-FFF2-40B4-BE49-F238E27FC236}">
                <a16:creationId xmlns:a16="http://schemas.microsoft.com/office/drawing/2014/main" id="{5FC498DA-5ECA-4C98-8EE7-1530D60B92D4}"/>
              </a:ext>
            </a:extLst>
          </p:cNvPr>
          <p:cNvSpPr>
            <a:spLocks noGrp="1"/>
          </p:cNvSpPr>
          <p:nvPr>
            <p:ph type="pic" sz="quarter" idx="71" hasCustomPrompt="1"/>
          </p:nvPr>
        </p:nvSpPr>
        <p:spPr>
          <a:xfrm>
            <a:off x="6314869"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6" name="Espace réservé d’image 12">
            <a:extLst>
              <a:ext uri="{FF2B5EF4-FFF2-40B4-BE49-F238E27FC236}">
                <a16:creationId xmlns:a16="http://schemas.microsoft.com/office/drawing/2014/main" id="{B3831DD9-330E-4CF3-ACBC-C8F9E5CCF5C7}"/>
              </a:ext>
            </a:extLst>
          </p:cNvPr>
          <p:cNvSpPr>
            <a:spLocks noGrp="1"/>
          </p:cNvSpPr>
          <p:nvPr>
            <p:ph type="pic" sz="quarter" idx="72" hasCustomPrompt="1"/>
          </p:nvPr>
        </p:nvSpPr>
        <p:spPr>
          <a:xfrm>
            <a:off x="7455487"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7" name="Espace réservé d’image 12">
            <a:extLst>
              <a:ext uri="{FF2B5EF4-FFF2-40B4-BE49-F238E27FC236}">
                <a16:creationId xmlns:a16="http://schemas.microsoft.com/office/drawing/2014/main" id="{B211B239-2837-4359-B328-3CA071E493C8}"/>
              </a:ext>
            </a:extLst>
          </p:cNvPr>
          <p:cNvSpPr>
            <a:spLocks noGrp="1"/>
          </p:cNvSpPr>
          <p:nvPr>
            <p:ph type="pic" sz="quarter" idx="73" hasCustomPrompt="1"/>
          </p:nvPr>
        </p:nvSpPr>
        <p:spPr>
          <a:xfrm>
            <a:off x="859610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0" name="Espace réservé d’image 12">
            <a:extLst>
              <a:ext uri="{FF2B5EF4-FFF2-40B4-BE49-F238E27FC236}">
                <a16:creationId xmlns:a16="http://schemas.microsoft.com/office/drawing/2014/main" id="{46E70893-7935-401D-B442-F5A39A86D2B5}"/>
              </a:ext>
            </a:extLst>
          </p:cNvPr>
          <p:cNvSpPr>
            <a:spLocks noGrp="1"/>
          </p:cNvSpPr>
          <p:nvPr>
            <p:ph type="pic" sz="quarter" idx="74" hasCustomPrompt="1"/>
          </p:nvPr>
        </p:nvSpPr>
        <p:spPr>
          <a:xfrm>
            <a:off x="1752395"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2" name="Espace réservé d’image 12">
            <a:extLst>
              <a:ext uri="{FF2B5EF4-FFF2-40B4-BE49-F238E27FC236}">
                <a16:creationId xmlns:a16="http://schemas.microsoft.com/office/drawing/2014/main" id="{BB86D9B3-ACBC-4D3F-AA15-5CB0086F7F03}"/>
              </a:ext>
            </a:extLst>
          </p:cNvPr>
          <p:cNvSpPr>
            <a:spLocks noGrp="1"/>
          </p:cNvSpPr>
          <p:nvPr>
            <p:ph type="pic" sz="quarter" idx="75" hasCustomPrompt="1"/>
          </p:nvPr>
        </p:nvSpPr>
        <p:spPr>
          <a:xfrm>
            <a:off x="2893014"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5" name="Espace réservé d’image 12">
            <a:extLst>
              <a:ext uri="{FF2B5EF4-FFF2-40B4-BE49-F238E27FC236}">
                <a16:creationId xmlns:a16="http://schemas.microsoft.com/office/drawing/2014/main" id="{34408640-181A-4FD7-88EE-5BC1F5112DC5}"/>
              </a:ext>
            </a:extLst>
          </p:cNvPr>
          <p:cNvSpPr>
            <a:spLocks noGrp="1"/>
          </p:cNvSpPr>
          <p:nvPr>
            <p:ph type="pic" sz="quarter" idx="76" hasCustomPrompt="1"/>
          </p:nvPr>
        </p:nvSpPr>
        <p:spPr>
          <a:xfrm>
            <a:off x="4033632"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6" name="Espace réservé d’image 12">
            <a:extLst>
              <a:ext uri="{FF2B5EF4-FFF2-40B4-BE49-F238E27FC236}">
                <a16:creationId xmlns:a16="http://schemas.microsoft.com/office/drawing/2014/main" id="{A3962887-A578-4FDB-AEC3-8207DAA18FAB}"/>
              </a:ext>
            </a:extLst>
          </p:cNvPr>
          <p:cNvSpPr>
            <a:spLocks noGrp="1"/>
          </p:cNvSpPr>
          <p:nvPr>
            <p:ph type="pic" sz="quarter" idx="77" hasCustomPrompt="1"/>
          </p:nvPr>
        </p:nvSpPr>
        <p:spPr>
          <a:xfrm>
            <a:off x="517425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7" name="Espace réservé d’image 12">
            <a:extLst>
              <a:ext uri="{FF2B5EF4-FFF2-40B4-BE49-F238E27FC236}">
                <a16:creationId xmlns:a16="http://schemas.microsoft.com/office/drawing/2014/main" id="{D0D7FC86-0400-41A6-B38C-B9371303C6AF}"/>
              </a:ext>
            </a:extLst>
          </p:cNvPr>
          <p:cNvSpPr>
            <a:spLocks noGrp="1"/>
          </p:cNvSpPr>
          <p:nvPr>
            <p:ph type="pic" sz="quarter" idx="78" hasCustomPrompt="1"/>
          </p:nvPr>
        </p:nvSpPr>
        <p:spPr>
          <a:xfrm>
            <a:off x="6314869"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8" name="Espace réservé d’image 12">
            <a:extLst>
              <a:ext uri="{FF2B5EF4-FFF2-40B4-BE49-F238E27FC236}">
                <a16:creationId xmlns:a16="http://schemas.microsoft.com/office/drawing/2014/main" id="{0E5BCF97-9FB3-4798-9487-28701738FF98}"/>
              </a:ext>
            </a:extLst>
          </p:cNvPr>
          <p:cNvSpPr>
            <a:spLocks noGrp="1"/>
          </p:cNvSpPr>
          <p:nvPr>
            <p:ph type="pic" sz="quarter" idx="79" hasCustomPrompt="1"/>
          </p:nvPr>
        </p:nvSpPr>
        <p:spPr>
          <a:xfrm>
            <a:off x="7455487"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9" name="Espace réservé d’image 12">
            <a:extLst>
              <a:ext uri="{FF2B5EF4-FFF2-40B4-BE49-F238E27FC236}">
                <a16:creationId xmlns:a16="http://schemas.microsoft.com/office/drawing/2014/main" id="{7CF0E7DD-BF1C-45F7-AA35-5531F10A0B27}"/>
              </a:ext>
            </a:extLst>
          </p:cNvPr>
          <p:cNvSpPr>
            <a:spLocks noGrp="1"/>
          </p:cNvSpPr>
          <p:nvPr>
            <p:ph type="pic" sz="quarter" idx="80" hasCustomPrompt="1"/>
          </p:nvPr>
        </p:nvSpPr>
        <p:spPr>
          <a:xfrm>
            <a:off x="859610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0" name="Espace réservé d’image 12">
            <a:extLst>
              <a:ext uri="{FF2B5EF4-FFF2-40B4-BE49-F238E27FC236}">
                <a16:creationId xmlns:a16="http://schemas.microsoft.com/office/drawing/2014/main" id="{CEF1E3C7-17B4-454D-A778-8207CA8473FE}"/>
              </a:ext>
            </a:extLst>
          </p:cNvPr>
          <p:cNvSpPr>
            <a:spLocks noGrp="1"/>
          </p:cNvSpPr>
          <p:nvPr>
            <p:ph type="pic" sz="quarter" idx="81" hasCustomPrompt="1"/>
          </p:nvPr>
        </p:nvSpPr>
        <p:spPr>
          <a:xfrm>
            <a:off x="1752395"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1" name="Espace réservé d’image 12">
            <a:extLst>
              <a:ext uri="{FF2B5EF4-FFF2-40B4-BE49-F238E27FC236}">
                <a16:creationId xmlns:a16="http://schemas.microsoft.com/office/drawing/2014/main" id="{25B1EA25-56C7-4722-91F7-3A4FEA6CE597}"/>
              </a:ext>
            </a:extLst>
          </p:cNvPr>
          <p:cNvSpPr>
            <a:spLocks noGrp="1"/>
          </p:cNvSpPr>
          <p:nvPr>
            <p:ph type="pic" sz="quarter" idx="82" hasCustomPrompt="1"/>
          </p:nvPr>
        </p:nvSpPr>
        <p:spPr>
          <a:xfrm>
            <a:off x="2893014"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2" name="Espace réservé d’image 12">
            <a:extLst>
              <a:ext uri="{FF2B5EF4-FFF2-40B4-BE49-F238E27FC236}">
                <a16:creationId xmlns:a16="http://schemas.microsoft.com/office/drawing/2014/main" id="{1E96E90F-BBB1-42BA-981A-88526927D9D3}"/>
              </a:ext>
            </a:extLst>
          </p:cNvPr>
          <p:cNvSpPr>
            <a:spLocks noGrp="1"/>
          </p:cNvSpPr>
          <p:nvPr>
            <p:ph type="pic" sz="quarter" idx="83" hasCustomPrompt="1"/>
          </p:nvPr>
        </p:nvSpPr>
        <p:spPr>
          <a:xfrm>
            <a:off x="4033632"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3" name="Espace réservé d’image 12">
            <a:extLst>
              <a:ext uri="{FF2B5EF4-FFF2-40B4-BE49-F238E27FC236}">
                <a16:creationId xmlns:a16="http://schemas.microsoft.com/office/drawing/2014/main" id="{62936451-F1A1-4532-A551-074354EB937B}"/>
              </a:ext>
            </a:extLst>
          </p:cNvPr>
          <p:cNvSpPr>
            <a:spLocks noGrp="1"/>
          </p:cNvSpPr>
          <p:nvPr>
            <p:ph type="pic" sz="quarter" idx="84" hasCustomPrompt="1"/>
          </p:nvPr>
        </p:nvSpPr>
        <p:spPr>
          <a:xfrm>
            <a:off x="517425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4" name="Espace réservé d’image 12">
            <a:extLst>
              <a:ext uri="{FF2B5EF4-FFF2-40B4-BE49-F238E27FC236}">
                <a16:creationId xmlns:a16="http://schemas.microsoft.com/office/drawing/2014/main" id="{0CD638AF-F61D-4C3F-BB6B-CBBE38176477}"/>
              </a:ext>
            </a:extLst>
          </p:cNvPr>
          <p:cNvSpPr>
            <a:spLocks noGrp="1"/>
          </p:cNvSpPr>
          <p:nvPr>
            <p:ph type="pic" sz="quarter" idx="85" hasCustomPrompt="1"/>
          </p:nvPr>
        </p:nvSpPr>
        <p:spPr>
          <a:xfrm>
            <a:off x="6314869"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5" name="Espace réservé d’image 12">
            <a:extLst>
              <a:ext uri="{FF2B5EF4-FFF2-40B4-BE49-F238E27FC236}">
                <a16:creationId xmlns:a16="http://schemas.microsoft.com/office/drawing/2014/main" id="{AA004C8B-736F-48AF-A4B3-5691A93A48CD}"/>
              </a:ext>
            </a:extLst>
          </p:cNvPr>
          <p:cNvSpPr>
            <a:spLocks noGrp="1"/>
          </p:cNvSpPr>
          <p:nvPr>
            <p:ph type="pic" sz="quarter" idx="86" hasCustomPrompt="1"/>
          </p:nvPr>
        </p:nvSpPr>
        <p:spPr>
          <a:xfrm>
            <a:off x="7455487"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6" name="Espace réservé d’image 12">
            <a:extLst>
              <a:ext uri="{FF2B5EF4-FFF2-40B4-BE49-F238E27FC236}">
                <a16:creationId xmlns:a16="http://schemas.microsoft.com/office/drawing/2014/main" id="{FAD69E3E-541E-4F9A-9EDD-E2167FCBF066}"/>
              </a:ext>
            </a:extLst>
          </p:cNvPr>
          <p:cNvSpPr>
            <a:spLocks noGrp="1"/>
          </p:cNvSpPr>
          <p:nvPr>
            <p:ph type="pic" sz="quarter" idx="87" hasCustomPrompt="1"/>
          </p:nvPr>
        </p:nvSpPr>
        <p:spPr>
          <a:xfrm>
            <a:off x="859610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7" name="Espace réservé d’image 12">
            <a:extLst>
              <a:ext uri="{FF2B5EF4-FFF2-40B4-BE49-F238E27FC236}">
                <a16:creationId xmlns:a16="http://schemas.microsoft.com/office/drawing/2014/main" id="{841FEB43-A6B3-45AB-B674-8581D0B3B609}"/>
              </a:ext>
            </a:extLst>
          </p:cNvPr>
          <p:cNvSpPr>
            <a:spLocks noGrp="1"/>
          </p:cNvSpPr>
          <p:nvPr>
            <p:ph type="pic" sz="quarter" idx="88" hasCustomPrompt="1"/>
          </p:nvPr>
        </p:nvSpPr>
        <p:spPr>
          <a:xfrm>
            <a:off x="1752395"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8" name="Espace réservé d’image 12">
            <a:extLst>
              <a:ext uri="{FF2B5EF4-FFF2-40B4-BE49-F238E27FC236}">
                <a16:creationId xmlns:a16="http://schemas.microsoft.com/office/drawing/2014/main" id="{AB947AEB-AA6C-42E3-B81E-8F7101DEFF58}"/>
              </a:ext>
            </a:extLst>
          </p:cNvPr>
          <p:cNvSpPr>
            <a:spLocks noGrp="1"/>
          </p:cNvSpPr>
          <p:nvPr>
            <p:ph type="pic" sz="quarter" idx="89" hasCustomPrompt="1"/>
          </p:nvPr>
        </p:nvSpPr>
        <p:spPr>
          <a:xfrm>
            <a:off x="2893014"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9" name="Espace réservé d’image 12">
            <a:extLst>
              <a:ext uri="{FF2B5EF4-FFF2-40B4-BE49-F238E27FC236}">
                <a16:creationId xmlns:a16="http://schemas.microsoft.com/office/drawing/2014/main" id="{07004B3E-228A-4A6B-A016-D690D17FEF71}"/>
              </a:ext>
            </a:extLst>
          </p:cNvPr>
          <p:cNvSpPr>
            <a:spLocks noGrp="1"/>
          </p:cNvSpPr>
          <p:nvPr>
            <p:ph type="pic" sz="quarter" idx="90" hasCustomPrompt="1"/>
          </p:nvPr>
        </p:nvSpPr>
        <p:spPr>
          <a:xfrm>
            <a:off x="4033632"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0" name="Espace réservé d’image 12">
            <a:extLst>
              <a:ext uri="{FF2B5EF4-FFF2-40B4-BE49-F238E27FC236}">
                <a16:creationId xmlns:a16="http://schemas.microsoft.com/office/drawing/2014/main" id="{EA7FEAF9-BE24-4D52-8372-AE26CD8DBB60}"/>
              </a:ext>
            </a:extLst>
          </p:cNvPr>
          <p:cNvSpPr>
            <a:spLocks noGrp="1"/>
          </p:cNvSpPr>
          <p:nvPr>
            <p:ph type="pic" sz="quarter" idx="91" hasCustomPrompt="1"/>
          </p:nvPr>
        </p:nvSpPr>
        <p:spPr>
          <a:xfrm>
            <a:off x="517425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1" name="Espace réservé d’image 12">
            <a:extLst>
              <a:ext uri="{FF2B5EF4-FFF2-40B4-BE49-F238E27FC236}">
                <a16:creationId xmlns:a16="http://schemas.microsoft.com/office/drawing/2014/main" id="{8DFFE278-BC02-4940-B9D3-F2E6A84E7D3D}"/>
              </a:ext>
            </a:extLst>
          </p:cNvPr>
          <p:cNvSpPr>
            <a:spLocks noGrp="1"/>
          </p:cNvSpPr>
          <p:nvPr>
            <p:ph type="pic" sz="quarter" idx="92" hasCustomPrompt="1"/>
          </p:nvPr>
        </p:nvSpPr>
        <p:spPr>
          <a:xfrm>
            <a:off x="6314869"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2" name="Espace réservé d’image 12">
            <a:extLst>
              <a:ext uri="{FF2B5EF4-FFF2-40B4-BE49-F238E27FC236}">
                <a16:creationId xmlns:a16="http://schemas.microsoft.com/office/drawing/2014/main" id="{2E432230-B592-4127-8E75-25647AE23AF7}"/>
              </a:ext>
            </a:extLst>
          </p:cNvPr>
          <p:cNvSpPr>
            <a:spLocks noGrp="1"/>
          </p:cNvSpPr>
          <p:nvPr>
            <p:ph type="pic" sz="quarter" idx="93" hasCustomPrompt="1"/>
          </p:nvPr>
        </p:nvSpPr>
        <p:spPr>
          <a:xfrm>
            <a:off x="7455487"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3" name="Espace réservé d’image 12">
            <a:extLst>
              <a:ext uri="{FF2B5EF4-FFF2-40B4-BE49-F238E27FC236}">
                <a16:creationId xmlns:a16="http://schemas.microsoft.com/office/drawing/2014/main" id="{E09B20BD-7587-413A-9E73-E9A8DEDF1123}"/>
              </a:ext>
            </a:extLst>
          </p:cNvPr>
          <p:cNvSpPr>
            <a:spLocks noGrp="1"/>
          </p:cNvSpPr>
          <p:nvPr>
            <p:ph type="pic" sz="quarter" idx="94" hasCustomPrompt="1"/>
          </p:nvPr>
        </p:nvSpPr>
        <p:spPr>
          <a:xfrm>
            <a:off x="859610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pic>
        <p:nvPicPr>
          <p:cNvPr id="114" name="Graphisme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43436" y="6400085"/>
            <a:ext cx="799792" cy="337500"/>
          </a:xfrm>
          <a:prstGeom prst="rect">
            <a:avLst/>
          </a:prstGeom>
        </p:spPr>
      </p:pic>
    </p:spTree>
    <p:extLst>
      <p:ext uri="{BB962C8B-B14F-4D97-AF65-F5344CB8AC3E}">
        <p14:creationId xmlns:p14="http://schemas.microsoft.com/office/powerpoint/2010/main" val="1662727594"/>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602">
          <p15:clr>
            <a:srgbClr val="FBAE40"/>
          </p15:clr>
        </p15:guide>
        <p15:guide id="13" orient="horz" pos="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9776653" y="5083220"/>
            <a:ext cx="2412172" cy="603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9776653" y="3878415"/>
            <a:ext cx="2412172" cy="60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 name="Rectangle 3">
            <a:extLst>
              <a:ext uri="{FF2B5EF4-FFF2-40B4-BE49-F238E27FC236}">
                <a16:creationId xmlns:a16="http://schemas.microsoft.com/office/drawing/2014/main" id="{7CEABD2E-116A-400B-927D-B9A96B873D8B}"/>
              </a:ext>
            </a:extLst>
          </p:cNvPr>
          <p:cNvSpPr/>
          <p:nvPr userDrawn="1"/>
        </p:nvSpPr>
        <p:spPr>
          <a:xfrm>
            <a:off x="9776653" y="2680261"/>
            <a:ext cx="2412172" cy="606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9776653" y="1482108"/>
            <a:ext cx="2412172" cy="601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149081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9195" y="0"/>
            <a:ext cx="1510007" cy="884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672B45DC-4BBE-46D4-AE9D-D0570546A6CA}"/>
              </a:ext>
            </a:extLst>
          </p:cNvPr>
          <p:cNvSpPr>
            <a:spLocks noGrp="1"/>
          </p:cNvSpPr>
          <p:nvPr>
            <p:ph type="title" hasCustomPrompt="1"/>
          </p:nvPr>
        </p:nvSpPr>
        <p:spPr>
          <a:xfrm>
            <a:off x="1490812" y="0"/>
            <a:ext cx="8285842" cy="885600"/>
          </a:xfrm>
          <a:solidFill>
            <a:schemeClr val="accent1"/>
          </a:solidFill>
        </p:spPr>
        <p:txBody>
          <a:bodyPr lIns="0" tIns="72000" bIns="0" rtlCol="0">
            <a:normAutofit/>
          </a:bodyPr>
          <a:lstStyle>
            <a:lvl1pPr algn="ctr">
              <a:defRPr sz="3525" b="1">
                <a:solidFill>
                  <a:schemeClr val="bg1"/>
                </a:solidFill>
              </a:defRPr>
            </a:lvl1pPr>
          </a:lstStyle>
          <a:p>
            <a:pPr rtl="0"/>
            <a:r>
              <a:rPr lang="fr-FR" noProof="0"/>
              <a:t>MANGEZ SAIN!</a:t>
            </a:r>
          </a:p>
        </p:txBody>
      </p:sp>
      <p:sp>
        <p:nvSpPr>
          <p:cNvPr id="7" name="Espace réservé du texte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9776653" y="0"/>
            <a:ext cx="2412172" cy="885600"/>
          </a:xfrm>
          <a:solidFill>
            <a:schemeClr val="tx2"/>
          </a:solidFill>
        </p:spPr>
        <p:txBody>
          <a:bodyPr lIns="180000" tIns="108000" rIns="72000" bIns="72000" rtlCol="0" anchor="ctr" anchorCtr="0">
            <a:normAutofit/>
          </a:bodyPr>
          <a:lstStyle>
            <a:lvl1pPr marL="0" indent="0">
              <a:buNone/>
              <a:defRPr sz="1125" b="1"/>
            </a:lvl1pPr>
          </a:lstStyle>
          <a:p>
            <a:pPr lvl="0" rtl="0"/>
            <a:r>
              <a:rPr lang="fr-FR" noProof="0"/>
              <a:t>Vitamines</a:t>
            </a:r>
            <a:br>
              <a:rPr lang="fr-FR" noProof="0"/>
            </a:br>
            <a:r>
              <a:rPr lang="fr-FR" noProof="0"/>
              <a:t>Alimentation</a:t>
            </a:r>
          </a:p>
        </p:txBody>
      </p:sp>
      <p:sp>
        <p:nvSpPr>
          <p:cNvPr id="88" name="Espace réservé du texte 6">
            <a:extLst>
              <a:ext uri="{FF2B5EF4-FFF2-40B4-BE49-F238E27FC236}">
                <a16:creationId xmlns:a16="http://schemas.microsoft.com/office/drawing/2014/main" id="{8A0852C6-5500-4284-AF59-1EAB9EF2003E}"/>
              </a:ext>
            </a:extLst>
          </p:cNvPr>
          <p:cNvSpPr>
            <a:spLocks noGrp="1"/>
          </p:cNvSpPr>
          <p:nvPr>
            <p:ph type="body" sz="quarter" idx="11" hasCustomPrompt="1"/>
          </p:nvPr>
        </p:nvSpPr>
        <p:spPr>
          <a:xfrm>
            <a:off x="9776653" y="881203"/>
            <a:ext cx="2412172" cy="600281"/>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89" name="Espace réservé du texte 6">
            <a:extLst>
              <a:ext uri="{FF2B5EF4-FFF2-40B4-BE49-F238E27FC236}">
                <a16:creationId xmlns:a16="http://schemas.microsoft.com/office/drawing/2014/main" id="{9467918B-34AF-400E-980A-6E875B19479C}"/>
              </a:ext>
            </a:extLst>
          </p:cNvPr>
          <p:cNvSpPr>
            <a:spLocks noGrp="1"/>
          </p:cNvSpPr>
          <p:nvPr>
            <p:ph type="body" sz="quarter" idx="12" hasCustomPrompt="1"/>
          </p:nvPr>
        </p:nvSpPr>
        <p:spPr>
          <a:xfrm>
            <a:off x="9776653" y="1480890"/>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1" name="Espace réservé du texte 6">
            <a:extLst>
              <a:ext uri="{FF2B5EF4-FFF2-40B4-BE49-F238E27FC236}">
                <a16:creationId xmlns:a16="http://schemas.microsoft.com/office/drawing/2014/main" id="{2BC5F421-F45C-483E-A82D-13FA16E1CD35}"/>
              </a:ext>
            </a:extLst>
          </p:cNvPr>
          <p:cNvSpPr>
            <a:spLocks noGrp="1"/>
          </p:cNvSpPr>
          <p:nvPr>
            <p:ph type="body" sz="quarter" idx="13" hasCustomPrompt="1"/>
          </p:nvPr>
        </p:nvSpPr>
        <p:spPr>
          <a:xfrm>
            <a:off x="9776653" y="2089608"/>
            <a:ext cx="2412172" cy="59846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3" name="Espace réservé du texte 6">
            <a:extLst>
              <a:ext uri="{FF2B5EF4-FFF2-40B4-BE49-F238E27FC236}">
                <a16:creationId xmlns:a16="http://schemas.microsoft.com/office/drawing/2014/main" id="{35859B85-7C3E-4760-83DD-28F1448241F4}"/>
              </a:ext>
            </a:extLst>
          </p:cNvPr>
          <p:cNvSpPr>
            <a:spLocks noGrp="1"/>
          </p:cNvSpPr>
          <p:nvPr>
            <p:ph type="body" sz="quarter" idx="14" hasCustomPrompt="1"/>
          </p:nvPr>
        </p:nvSpPr>
        <p:spPr>
          <a:xfrm>
            <a:off x="9776653" y="2680263"/>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4" name="Espace réservé du texte 6">
            <a:extLst>
              <a:ext uri="{FF2B5EF4-FFF2-40B4-BE49-F238E27FC236}">
                <a16:creationId xmlns:a16="http://schemas.microsoft.com/office/drawing/2014/main" id="{0BACA70C-AB7F-4284-AA4D-F815C5AFA39C}"/>
              </a:ext>
            </a:extLst>
          </p:cNvPr>
          <p:cNvSpPr>
            <a:spLocks noGrp="1"/>
          </p:cNvSpPr>
          <p:nvPr>
            <p:ph type="body" sz="quarter" idx="15" hasCustomPrompt="1"/>
          </p:nvPr>
        </p:nvSpPr>
        <p:spPr>
          <a:xfrm>
            <a:off x="9776653" y="3286542"/>
            <a:ext cx="2412172" cy="591873"/>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19" name="Espace réservé du texte 6">
            <a:extLst>
              <a:ext uri="{FF2B5EF4-FFF2-40B4-BE49-F238E27FC236}">
                <a16:creationId xmlns:a16="http://schemas.microsoft.com/office/drawing/2014/main" id="{8863E7E0-11AD-4DDA-B774-548A97AF1B9F}"/>
              </a:ext>
            </a:extLst>
          </p:cNvPr>
          <p:cNvSpPr>
            <a:spLocks noGrp="1"/>
          </p:cNvSpPr>
          <p:nvPr>
            <p:ph type="body" sz="quarter" idx="17" hasCustomPrompt="1"/>
          </p:nvPr>
        </p:nvSpPr>
        <p:spPr>
          <a:xfrm>
            <a:off x="9776653" y="5686509"/>
            <a:ext cx="2412172" cy="59968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0" name="Espace réservé du texte 6">
            <a:extLst>
              <a:ext uri="{FF2B5EF4-FFF2-40B4-BE49-F238E27FC236}">
                <a16:creationId xmlns:a16="http://schemas.microsoft.com/office/drawing/2014/main" id="{3FF5B7ED-9A58-4220-8875-46CAD515E1A3}"/>
              </a:ext>
            </a:extLst>
          </p:cNvPr>
          <p:cNvSpPr>
            <a:spLocks noGrp="1"/>
          </p:cNvSpPr>
          <p:nvPr>
            <p:ph type="body" sz="quarter" idx="18" hasCustomPrompt="1"/>
          </p:nvPr>
        </p:nvSpPr>
        <p:spPr>
          <a:xfrm>
            <a:off x="9776653" y="5079009"/>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1" name="Espace réservé du texte 6">
            <a:extLst>
              <a:ext uri="{FF2B5EF4-FFF2-40B4-BE49-F238E27FC236}">
                <a16:creationId xmlns:a16="http://schemas.microsoft.com/office/drawing/2014/main" id="{C18ED427-B7A4-4BC5-9CA6-4866934AC906}"/>
              </a:ext>
            </a:extLst>
          </p:cNvPr>
          <p:cNvSpPr>
            <a:spLocks noGrp="1"/>
          </p:cNvSpPr>
          <p:nvPr>
            <p:ph type="body" sz="quarter" idx="19" hasCustomPrompt="1"/>
          </p:nvPr>
        </p:nvSpPr>
        <p:spPr>
          <a:xfrm>
            <a:off x="9776653" y="4484129"/>
            <a:ext cx="2412172" cy="590652"/>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2" name="Espace réservé du texte 6">
            <a:extLst>
              <a:ext uri="{FF2B5EF4-FFF2-40B4-BE49-F238E27FC236}">
                <a16:creationId xmlns:a16="http://schemas.microsoft.com/office/drawing/2014/main" id="{75A7669F-9F24-4D7A-BD0A-8D7C612499DA}"/>
              </a:ext>
            </a:extLst>
          </p:cNvPr>
          <p:cNvSpPr>
            <a:spLocks noGrp="1"/>
          </p:cNvSpPr>
          <p:nvPr>
            <p:ph type="body" sz="quarter" idx="20" hasCustomPrompt="1"/>
          </p:nvPr>
        </p:nvSpPr>
        <p:spPr>
          <a:xfrm>
            <a:off x="9776653" y="3879039"/>
            <a:ext cx="2412172" cy="60509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6286198"/>
            <a:ext cx="1490812" cy="57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480890"/>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5079009"/>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2680263"/>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3879636"/>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6" name="Espace réservé du texte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396697" y="1029988"/>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49" name="Espace réservé du texte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396697" y="1631689"/>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0" name="Espace réservé du texte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396697" y="5843597"/>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4" name="Espace réservé du texte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396697" y="2233390"/>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5" name="Espace réservé du texte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396697" y="2835091"/>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6" name="Espace réservé du texte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396697" y="3436792"/>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8" name="Espace réservé du texte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396697" y="4038493"/>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0" name="Espace réservé du texte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396697" y="4640194"/>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1" name="Espace réservé du texte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396697" y="5241895"/>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pic>
        <p:nvPicPr>
          <p:cNvPr id="3" name="Graphique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6697" y="299700"/>
            <a:ext cx="678223" cy="286200"/>
          </a:xfrm>
          <a:prstGeom prst="rect">
            <a:avLst/>
          </a:prstGeom>
        </p:spPr>
      </p:pic>
      <p:sp>
        <p:nvSpPr>
          <p:cNvPr id="5" name="Espace réservé du texte 4">
            <a:extLst>
              <a:ext uri="{FF2B5EF4-FFF2-40B4-BE49-F238E27FC236}">
                <a16:creationId xmlns:a16="http://schemas.microsoft.com/office/drawing/2014/main" id="{B66445F9-F599-44E5-840A-D3A339A8567B}"/>
              </a:ext>
            </a:extLst>
          </p:cNvPr>
          <p:cNvSpPr>
            <a:spLocks noGrp="1"/>
          </p:cNvSpPr>
          <p:nvPr>
            <p:ph type="body" sz="quarter" idx="30" hasCustomPrompt="1"/>
          </p:nvPr>
        </p:nvSpPr>
        <p:spPr>
          <a:xfrm>
            <a:off x="3205707" y="6285600"/>
            <a:ext cx="8983118" cy="572400"/>
          </a:xfrm>
          <a:solidFill>
            <a:schemeClr val="tx2"/>
          </a:solidFill>
        </p:spPr>
        <p:txBody>
          <a:bodyPr lIns="0" rtlCol="0" anchor="ctr" anchorCtr="0">
            <a:normAutofit/>
          </a:bodyPr>
          <a:lstStyle>
            <a:lvl1pPr marL="0" indent="0">
              <a:buNone/>
              <a:defRPr sz="600"/>
            </a:lvl1pPr>
            <a:lvl2pPr marL="257175" indent="0">
              <a:buNone/>
              <a:defRPr/>
            </a:lvl2pPr>
          </a:lstStyle>
          <a:p>
            <a:pPr lvl="0" rtl="0"/>
            <a:r>
              <a:rPr lang="fr-FR" noProof="0"/>
              <a:t>Modifiez les styles du texte du masque</a:t>
            </a:r>
          </a:p>
        </p:txBody>
      </p:sp>
      <p:sp>
        <p:nvSpPr>
          <p:cNvPr id="33" name="Espace réservé du texte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1490814" y="6285600"/>
            <a:ext cx="1714894" cy="572400"/>
          </a:xfrm>
          <a:solidFill>
            <a:schemeClr val="tx2"/>
          </a:solidFill>
        </p:spPr>
        <p:txBody>
          <a:bodyPr lIns="144000" rtlCol="0" anchor="ctr" anchorCtr="0">
            <a:noAutofit/>
          </a:bodyPr>
          <a:lstStyle>
            <a:lvl1pPr marL="0" indent="0">
              <a:buNone/>
              <a:defRPr sz="1425" b="1"/>
            </a:lvl1pPr>
            <a:lvl2pPr marL="257175" indent="0">
              <a:buNone/>
              <a:defRPr/>
            </a:lvl2pPr>
          </a:lstStyle>
          <a:p>
            <a:pPr lvl="0" rtl="0"/>
            <a:r>
              <a:rPr lang="fr-FR" noProof="0"/>
              <a:t>Modifier du texte</a:t>
            </a:r>
          </a:p>
        </p:txBody>
      </p:sp>
      <p:sp>
        <p:nvSpPr>
          <p:cNvPr id="13" name="Espace réservé d’image 12">
            <a:extLst>
              <a:ext uri="{FF2B5EF4-FFF2-40B4-BE49-F238E27FC236}">
                <a16:creationId xmlns:a16="http://schemas.microsoft.com/office/drawing/2014/main" id="{AB70EAF7-F045-4DCF-AD3B-B0E9C77BAFC5}"/>
              </a:ext>
            </a:extLst>
          </p:cNvPr>
          <p:cNvSpPr>
            <a:spLocks noGrp="1"/>
          </p:cNvSpPr>
          <p:nvPr>
            <p:ph type="pic" sz="quarter" idx="32" hasCustomPrompt="1"/>
          </p:nvPr>
        </p:nvSpPr>
        <p:spPr>
          <a:xfrm>
            <a:off x="175239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0" name="Espace réservé d’image 12">
            <a:extLst>
              <a:ext uri="{FF2B5EF4-FFF2-40B4-BE49-F238E27FC236}">
                <a16:creationId xmlns:a16="http://schemas.microsoft.com/office/drawing/2014/main" id="{F0A36C41-577C-4A8A-9168-8BBB1976FE16}"/>
              </a:ext>
            </a:extLst>
          </p:cNvPr>
          <p:cNvSpPr>
            <a:spLocks noGrp="1"/>
          </p:cNvSpPr>
          <p:nvPr>
            <p:ph type="pic" sz="quarter" idx="33" hasCustomPrompt="1"/>
          </p:nvPr>
        </p:nvSpPr>
        <p:spPr>
          <a:xfrm>
            <a:off x="289301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1" name="Espace réservé d’image 12">
            <a:extLst>
              <a:ext uri="{FF2B5EF4-FFF2-40B4-BE49-F238E27FC236}">
                <a16:creationId xmlns:a16="http://schemas.microsoft.com/office/drawing/2014/main" id="{4DF7D41E-1DB8-4090-ACFD-5DC2025C7517}"/>
              </a:ext>
            </a:extLst>
          </p:cNvPr>
          <p:cNvSpPr>
            <a:spLocks noGrp="1"/>
          </p:cNvSpPr>
          <p:nvPr>
            <p:ph type="pic" sz="quarter" idx="34" hasCustomPrompt="1"/>
          </p:nvPr>
        </p:nvSpPr>
        <p:spPr>
          <a:xfrm>
            <a:off x="403362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2" name="Espace réservé d’image 12">
            <a:extLst>
              <a:ext uri="{FF2B5EF4-FFF2-40B4-BE49-F238E27FC236}">
                <a16:creationId xmlns:a16="http://schemas.microsoft.com/office/drawing/2014/main" id="{646305C3-1FC0-45C7-B3E5-464F0440AFD0}"/>
              </a:ext>
            </a:extLst>
          </p:cNvPr>
          <p:cNvSpPr>
            <a:spLocks noGrp="1"/>
          </p:cNvSpPr>
          <p:nvPr>
            <p:ph type="pic" sz="quarter" idx="35" hasCustomPrompt="1"/>
          </p:nvPr>
        </p:nvSpPr>
        <p:spPr>
          <a:xfrm>
            <a:off x="517424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3" name="Espace réservé d’image 12">
            <a:extLst>
              <a:ext uri="{FF2B5EF4-FFF2-40B4-BE49-F238E27FC236}">
                <a16:creationId xmlns:a16="http://schemas.microsoft.com/office/drawing/2014/main" id="{2EECD492-6626-4F7A-822F-A4425FB5C692}"/>
              </a:ext>
            </a:extLst>
          </p:cNvPr>
          <p:cNvSpPr>
            <a:spLocks noGrp="1"/>
          </p:cNvSpPr>
          <p:nvPr>
            <p:ph type="pic" sz="quarter" idx="36" hasCustomPrompt="1"/>
          </p:nvPr>
        </p:nvSpPr>
        <p:spPr>
          <a:xfrm>
            <a:off x="631486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4" name="Espace réservé d’image 12">
            <a:extLst>
              <a:ext uri="{FF2B5EF4-FFF2-40B4-BE49-F238E27FC236}">
                <a16:creationId xmlns:a16="http://schemas.microsoft.com/office/drawing/2014/main" id="{C9A77394-8CB5-4CFE-8671-05DCA9EC997A}"/>
              </a:ext>
            </a:extLst>
          </p:cNvPr>
          <p:cNvSpPr>
            <a:spLocks noGrp="1"/>
          </p:cNvSpPr>
          <p:nvPr>
            <p:ph type="pic" sz="quarter" idx="37" hasCustomPrompt="1"/>
          </p:nvPr>
        </p:nvSpPr>
        <p:spPr>
          <a:xfrm>
            <a:off x="745547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5" name="Espace réservé d’image 12">
            <a:extLst>
              <a:ext uri="{FF2B5EF4-FFF2-40B4-BE49-F238E27FC236}">
                <a16:creationId xmlns:a16="http://schemas.microsoft.com/office/drawing/2014/main" id="{2712125E-F6E1-438B-A484-62B2522E4F74}"/>
              </a:ext>
            </a:extLst>
          </p:cNvPr>
          <p:cNvSpPr>
            <a:spLocks noGrp="1"/>
          </p:cNvSpPr>
          <p:nvPr>
            <p:ph type="pic" sz="quarter" idx="38" hasCustomPrompt="1"/>
          </p:nvPr>
        </p:nvSpPr>
        <p:spPr>
          <a:xfrm>
            <a:off x="8596100"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3" name="Espace réservé d’image 12">
            <a:extLst>
              <a:ext uri="{FF2B5EF4-FFF2-40B4-BE49-F238E27FC236}">
                <a16:creationId xmlns:a16="http://schemas.microsoft.com/office/drawing/2014/main" id="{37EC563A-88F2-4A1D-89F4-44723B0874BC}"/>
              </a:ext>
            </a:extLst>
          </p:cNvPr>
          <p:cNvSpPr>
            <a:spLocks noGrp="1"/>
          </p:cNvSpPr>
          <p:nvPr>
            <p:ph type="pic" sz="quarter" idx="39" hasCustomPrompt="1"/>
          </p:nvPr>
        </p:nvSpPr>
        <p:spPr>
          <a:xfrm>
            <a:off x="175239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4" name="Espace réservé d’image 12">
            <a:extLst>
              <a:ext uri="{FF2B5EF4-FFF2-40B4-BE49-F238E27FC236}">
                <a16:creationId xmlns:a16="http://schemas.microsoft.com/office/drawing/2014/main" id="{3B530561-8E3E-4FBE-BAFB-F99A805C91EC}"/>
              </a:ext>
            </a:extLst>
          </p:cNvPr>
          <p:cNvSpPr>
            <a:spLocks noGrp="1"/>
          </p:cNvSpPr>
          <p:nvPr>
            <p:ph type="pic" sz="quarter" idx="40" hasCustomPrompt="1"/>
          </p:nvPr>
        </p:nvSpPr>
        <p:spPr>
          <a:xfrm>
            <a:off x="289301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5" name="Espace réservé d’image 12">
            <a:extLst>
              <a:ext uri="{FF2B5EF4-FFF2-40B4-BE49-F238E27FC236}">
                <a16:creationId xmlns:a16="http://schemas.microsoft.com/office/drawing/2014/main" id="{26D94B08-1D26-4D93-ACB2-33D6F7485F57}"/>
              </a:ext>
            </a:extLst>
          </p:cNvPr>
          <p:cNvSpPr>
            <a:spLocks noGrp="1"/>
          </p:cNvSpPr>
          <p:nvPr>
            <p:ph type="pic" sz="quarter" idx="41" hasCustomPrompt="1"/>
          </p:nvPr>
        </p:nvSpPr>
        <p:spPr>
          <a:xfrm>
            <a:off x="403362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6" name="Espace réservé d’image 12">
            <a:extLst>
              <a:ext uri="{FF2B5EF4-FFF2-40B4-BE49-F238E27FC236}">
                <a16:creationId xmlns:a16="http://schemas.microsoft.com/office/drawing/2014/main" id="{EFE31053-669D-4B52-81E3-A927463F7D1B}"/>
              </a:ext>
            </a:extLst>
          </p:cNvPr>
          <p:cNvSpPr>
            <a:spLocks noGrp="1"/>
          </p:cNvSpPr>
          <p:nvPr>
            <p:ph type="pic" sz="quarter" idx="42" hasCustomPrompt="1"/>
          </p:nvPr>
        </p:nvSpPr>
        <p:spPr>
          <a:xfrm>
            <a:off x="517424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7" name="Espace réservé d’image 12">
            <a:extLst>
              <a:ext uri="{FF2B5EF4-FFF2-40B4-BE49-F238E27FC236}">
                <a16:creationId xmlns:a16="http://schemas.microsoft.com/office/drawing/2014/main" id="{35F3C390-D80F-4BF5-9B61-95B7153E0F71}"/>
              </a:ext>
            </a:extLst>
          </p:cNvPr>
          <p:cNvSpPr>
            <a:spLocks noGrp="1"/>
          </p:cNvSpPr>
          <p:nvPr>
            <p:ph type="pic" sz="quarter" idx="43" hasCustomPrompt="1"/>
          </p:nvPr>
        </p:nvSpPr>
        <p:spPr>
          <a:xfrm>
            <a:off x="631486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8" name="Espace réservé d’image 12">
            <a:extLst>
              <a:ext uri="{FF2B5EF4-FFF2-40B4-BE49-F238E27FC236}">
                <a16:creationId xmlns:a16="http://schemas.microsoft.com/office/drawing/2014/main" id="{9615EAD4-F764-4610-A3CF-209FB6A744B8}"/>
              </a:ext>
            </a:extLst>
          </p:cNvPr>
          <p:cNvSpPr>
            <a:spLocks noGrp="1"/>
          </p:cNvSpPr>
          <p:nvPr>
            <p:ph type="pic" sz="quarter" idx="44" hasCustomPrompt="1"/>
          </p:nvPr>
        </p:nvSpPr>
        <p:spPr>
          <a:xfrm>
            <a:off x="745547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9" name="Espace réservé d’image 12">
            <a:extLst>
              <a:ext uri="{FF2B5EF4-FFF2-40B4-BE49-F238E27FC236}">
                <a16:creationId xmlns:a16="http://schemas.microsoft.com/office/drawing/2014/main" id="{37D28A84-C240-4AB9-B4C2-A4D9D77A6404}"/>
              </a:ext>
            </a:extLst>
          </p:cNvPr>
          <p:cNvSpPr>
            <a:spLocks noGrp="1"/>
          </p:cNvSpPr>
          <p:nvPr>
            <p:ph type="pic" sz="quarter" idx="45" hasCustomPrompt="1"/>
          </p:nvPr>
        </p:nvSpPr>
        <p:spPr>
          <a:xfrm>
            <a:off x="8596100"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0" name="Espace réservé d’image 12">
            <a:extLst>
              <a:ext uri="{FF2B5EF4-FFF2-40B4-BE49-F238E27FC236}">
                <a16:creationId xmlns:a16="http://schemas.microsoft.com/office/drawing/2014/main" id="{E89010F9-A429-4FD9-929A-FC74A7BBA648}"/>
              </a:ext>
            </a:extLst>
          </p:cNvPr>
          <p:cNvSpPr>
            <a:spLocks noGrp="1"/>
          </p:cNvSpPr>
          <p:nvPr>
            <p:ph type="pic" sz="quarter" idx="46" hasCustomPrompt="1"/>
          </p:nvPr>
        </p:nvSpPr>
        <p:spPr>
          <a:xfrm>
            <a:off x="1752395"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1" name="Espace réservé d’image 12">
            <a:extLst>
              <a:ext uri="{FF2B5EF4-FFF2-40B4-BE49-F238E27FC236}">
                <a16:creationId xmlns:a16="http://schemas.microsoft.com/office/drawing/2014/main" id="{C894B371-26E7-439D-BEB0-A2A16EA8B569}"/>
              </a:ext>
            </a:extLst>
          </p:cNvPr>
          <p:cNvSpPr>
            <a:spLocks noGrp="1"/>
          </p:cNvSpPr>
          <p:nvPr>
            <p:ph type="pic" sz="quarter" idx="47" hasCustomPrompt="1"/>
          </p:nvPr>
        </p:nvSpPr>
        <p:spPr>
          <a:xfrm>
            <a:off x="2893014"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2" name="Espace réservé d’image 12">
            <a:extLst>
              <a:ext uri="{FF2B5EF4-FFF2-40B4-BE49-F238E27FC236}">
                <a16:creationId xmlns:a16="http://schemas.microsoft.com/office/drawing/2014/main" id="{47907A19-8535-47AD-AF27-6D86A0266BB9}"/>
              </a:ext>
            </a:extLst>
          </p:cNvPr>
          <p:cNvSpPr>
            <a:spLocks noGrp="1"/>
          </p:cNvSpPr>
          <p:nvPr>
            <p:ph type="pic" sz="quarter" idx="48" hasCustomPrompt="1"/>
          </p:nvPr>
        </p:nvSpPr>
        <p:spPr>
          <a:xfrm>
            <a:off x="4033632"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3" name="Espace réservé d’image 12">
            <a:extLst>
              <a:ext uri="{FF2B5EF4-FFF2-40B4-BE49-F238E27FC236}">
                <a16:creationId xmlns:a16="http://schemas.microsoft.com/office/drawing/2014/main" id="{40F7137E-2D3D-4245-8866-343BF237AACB}"/>
              </a:ext>
            </a:extLst>
          </p:cNvPr>
          <p:cNvSpPr>
            <a:spLocks noGrp="1"/>
          </p:cNvSpPr>
          <p:nvPr>
            <p:ph type="pic" sz="quarter" idx="49" hasCustomPrompt="1"/>
          </p:nvPr>
        </p:nvSpPr>
        <p:spPr>
          <a:xfrm>
            <a:off x="517425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4" name="Espace réservé d’image 12">
            <a:extLst>
              <a:ext uri="{FF2B5EF4-FFF2-40B4-BE49-F238E27FC236}">
                <a16:creationId xmlns:a16="http://schemas.microsoft.com/office/drawing/2014/main" id="{76507537-A258-443F-A3EE-4EB58A4B8099}"/>
              </a:ext>
            </a:extLst>
          </p:cNvPr>
          <p:cNvSpPr>
            <a:spLocks noGrp="1"/>
          </p:cNvSpPr>
          <p:nvPr>
            <p:ph type="pic" sz="quarter" idx="50" hasCustomPrompt="1"/>
          </p:nvPr>
        </p:nvSpPr>
        <p:spPr>
          <a:xfrm>
            <a:off x="6314869"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5" name="Espace réservé d’image 12">
            <a:extLst>
              <a:ext uri="{FF2B5EF4-FFF2-40B4-BE49-F238E27FC236}">
                <a16:creationId xmlns:a16="http://schemas.microsoft.com/office/drawing/2014/main" id="{8885B0DD-B360-4624-8D32-A98AF01EF18D}"/>
              </a:ext>
            </a:extLst>
          </p:cNvPr>
          <p:cNvSpPr>
            <a:spLocks noGrp="1"/>
          </p:cNvSpPr>
          <p:nvPr>
            <p:ph type="pic" sz="quarter" idx="51" hasCustomPrompt="1"/>
          </p:nvPr>
        </p:nvSpPr>
        <p:spPr>
          <a:xfrm>
            <a:off x="7455487"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6" name="Espace réservé d’image 12">
            <a:extLst>
              <a:ext uri="{FF2B5EF4-FFF2-40B4-BE49-F238E27FC236}">
                <a16:creationId xmlns:a16="http://schemas.microsoft.com/office/drawing/2014/main" id="{09DBD308-57BE-4CAF-B594-AAAF18CD5CEE}"/>
              </a:ext>
            </a:extLst>
          </p:cNvPr>
          <p:cNvSpPr>
            <a:spLocks noGrp="1"/>
          </p:cNvSpPr>
          <p:nvPr>
            <p:ph type="pic" sz="quarter" idx="52" hasCustomPrompt="1"/>
          </p:nvPr>
        </p:nvSpPr>
        <p:spPr>
          <a:xfrm>
            <a:off x="859610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7" name="Espace réservé d’image 12">
            <a:extLst>
              <a:ext uri="{FF2B5EF4-FFF2-40B4-BE49-F238E27FC236}">
                <a16:creationId xmlns:a16="http://schemas.microsoft.com/office/drawing/2014/main" id="{D9F2F60B-BC91-4661-921C-829BCF9E65F7}"/>
              </a:ext>
            </a:extLst>
          </p:cNvPr>
          <p:cNvSpPr>
            <a:spLocks noGrp="1"/>
          </p:cNvSpPr>
          <p:nvPr>
            <p:ph type="pic" sz="quarter" idx="53" hasCustomPrompt="1"/>
          </p:nvPr>
        </p:nvSpPr>
        <p:spPr>
          <a:xfrm>
            <a:off x="1752395"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8" name="Espace réservé d’image 12">
            <a:extLst>
              <a:ext uri="{FF2B5EF4-FFF2-40B4-BE49-F238E27FC236}">
                <a16:creationId xmlns:a16="http://schemas.microsoft.com/office/drawing/2014/main" id="{F280AB7A-D165-477F-9872-45A8B54882C8}"/>
              </a:ext>
            </a:extLst>
          </p:cNvPr>
          <p:cNvSpPr>
            <a:spLocks noGrp="1"/>
          </p:cNvSpPr>
          <p:nvPr>
            <p:ph type="pic" sz="quarter" idx="54" hasCustomPrompt="1"/>
          </p:nvPr>
        </p:nvSpPr>
        <p:spPr>
          <a:xfrm>
            <a:off x="2893014"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9" name="Espace réservé d’image 12">
            <a:extLst>
              <a:ext uri="{FF2B5EF4-FFF2-40B4-BE49-F238E27FC236}">
                <a16:creationId xmlns:a16="http://schemas.microsoft.com/office/drawing/2014/main" id="{A360AFAF-9A17-4660-8A76-0D58D3B653C6}"/>
              </a:ext>
            </a:extLst>
          </p:cNvPr>
          <p:cNvSpPr>
            <a:spLocks noGrp="1"/>
          </p:cNvSpPr>
          <p:nvPr>
            <p:ph type="pic" sz="quarter" idx="55" hasCustomPrompt="1"/>
          </p:nvPr>
        </p:nvSpPr>
        <p:spPr>
          <a:xfrm>
            <a:off x="4033632"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0" name="Espace réservé d’image 12">
            <a:extLst>
              <a:ext uri="{FF2B5EF4-FFF2-40B4-BE49-F238E27FC236}">
                <a16:creationId xmlns:a16="http://schemas.microsoft.com/office/drawing/2014/main" id="{F915DC19-2CF2-4FD2-87FE-A5C6EF8F4553}"/>
              </a:ext>
            </a:extLst>
          </p:cNvPr>
          <p:cNvSpPr>
            <a:spLocks noGrp="1"/>
          </p:cNvSpPr>
          <p:nvPr>
            <p:ph type="pic" sz="quarter" idx="56" hasCustomPrompt="1"/>
          </p:nvPr>
        </p:nvSpPr>
        <p:spPr>
          <a:xfrm>
            <a:off x="517425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1" name="Espace réservé d’image 12">
            <a:extLst>
              <a:ext uri="{FF2B5EF4-FFF2-40B4-BE49-F238E27FC236}">
                <a16:creationId xmlns:a16="http://schemas.microsoft.com/office/drawing/2014/main" id="{3BCF83B7-5F0C-47AD-80D5-1051103D7FB7}"/>
              </a:ext>
            </a:extLst>
          </p:cNvPr>
          <p:cNvSpPr>
            <a:spLocks noGrp="1"/>
          </p:cNvSpPr>
          <p:nvPr>
            <p:ph type="pic" sz="quarter" idx="57" hasCustomPrompt="1"/>
          </p:nvPr>
        </p:nvSpPr>
        <p:spPr>
          <a:xfrm>
            <a:off x="6314869"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2" name="Espace réservé d’image 12">
            <a:extLst>
              <a:ext uri="{FF2B5EF4-FFF2-40B4-BE49-F238E27FC236}">
                <a16:creationId xmlns:a16="http://schemas.microsoft.com/office/drawing/2014/main" id="{F0C41409-88EA-4B84-93B5-545BB9B17E8F}"/>
              </a:ext>
            </a:extLst>
          </p:cNvPr>
          <p:cNvSpPr>
            <a:spLocks noGrp="1"/>
          </p:cNvSpPr>
          <p:nvPr>
            <p:ph type="pic" sz="quarter" idx="58" hasCustomPrompt="1"/>
          </p:nvPr>
        </p:nvSpPr>
        <p:spPr>
          <a:xfrm>
            <a:off x="7455487"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3" name="Espace réservé d’image 12">
            <a:extLst>
              <a:ext uri="{FF2B5EF4-FFF2-40B4-BE49-F238E27FC236}">
                <a16:creationId xmlns:a16="http://schemas.microsoft.com/office/drawing/2014/main" id="{27CF2F4F-1EA3-4BE9-A0F0-C8B9C5B01F29}"/>
              </a:ext>
            </a:extLst>
          </p:cNvPr>
          <p:cNvSpPr>
            <a:spLocks noGrp="1"/>
          </p:cNvSpPr>
          <p:nvPr>
            <p:ph type="pic" sz="quarter" idx="59" hasCustomPrompt="1"/>
          </p:nvPr>
        </p:nvSpPr>
        <p:spPr>
          <a:xfrm>
            <a:off x="859610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4" name="Espace réservé d’image 12">
            <a:extLst>
              <a:ext uri="{FF2B5EF4-FFF2-40B4-BE49-F238E27FC236}">
                <a16:creationId xmlns:a16="http://schemas.microsoft.com/office/drawing/2014/main" id="{BC96F612-7ECC-4CC8-A4C9-7008EADBD3FD}"/>
              </a:ext>
            </a:extLst>
          </p:cNvPr>
          <p:cNvSpPr>
            <a:spLocks noGrp="1"/>
          </p:cNvSpPr>
          <p:nvPr>
            <p:ph type="pic" sz="quarter" idx="60" hasCustomPrompt="1"/>
          </p:nvPr>
        </p:nvSpPr>
        <p:spPr>
          <a:xfrm>
            <a:off x="175239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5" name="Espace réservé d’image 12">
            <a:extLst>
              <a:ext uri="{FF2B5EF4-FFF2-40B4-BE49-F238E27FC236}">
                <a16:creationId xmlns:a16="http://schemas.microsoft.com/office/drawing/2014/main" id="{E7969100-2D1E-4D9E-9A45-B36ABAA118D7}"/>
              </a:ext>
            </a:extLst>
          </p:cNvPr>
          <p:cNvSpPr>
            <a:spLocks noGrp="1"/>
          </p:cNvSpPr>
          <p:nvPr>
            <p:ph type="pic" sz="quarter" idx="61" hasCustomPrompt="1"/>
          </p:nvPr>
        </p:nvSpPr>
        <p:spPr>
          <a:xfrm>
            <a:off x="289301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6" name="Espace réservé d’image 12">
            <a:extLst>
              <a:ext uri="{FF2B5EF4-FFF2-40B4-BE49-F238E27FC236}">
                <a16:creationId xmlns:a16="http://schemas.microsoft.com/office/drawing/2014/main" id="{D3FCCA58-008B-4F90-9DB9-AD0DFA413601}"/>
              </a:ext>
            </a:extLst>
          </p:cNvPr>
          <p:cNvSpPr>
            <a:spLocks noGrp="1"/>
          </p:cNvSpPr>
          <p:nvPr>
            <p:ph type="pic" sz="quarter" idx="62" hasCustomPrompt="1"/>
          </p:nvPr>
        </p:nvSpPr>
        <p:spPr>
          <a:xfrm>
            <a:off x="403362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7" name="Espace réservé d’image 12">
            <a:extLst>
              <a:ext uri="{FF2B5EF4-FFF2-40B4-BE49-F238E27FC236}">
                <a16:creationId xmlns:a16="http://schemas.microsoft.com/office/drawing/2014/main" id="{0BF9C2E0-BD99-46C4-A1D1-1B14A39EA307}"/>
              </a:ext>
            </a:extLst>
          </p:cNvPr>
          <p:cNvSpPr>
            <a:spLocks noGrp="1"/>
          </p:cNvSpPr>
          <p:nvPr>
            <p:ph type="pic" sz="quarter" idx="63" hasCustomPrompt="1"/>
          </p:nvPr>
        </p:nvSpPr>
        <p:spPr>
          <a:xfrm>
            <a:off x="517424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8" name="Espace réservé d’image 12">
            <a:extLst>
              <a:ext uri="{FF2B5EF4-FFF2-40B4-BE49-F238E27FC236}">
                <a16:creationId xmlns:a16="http://schemas.microsoft.com/office/drawing/2014/main" id="{7A8D6E99-2C04-4E9A-8BBD-E298C6B70B42}"/>
              </a:ext>
            </a:extLst>
          </p:cNvPr>
          <p:cNvSpPr>
            <a:spLocks noGrp="1"/>
          </p:cNvSpPr>
          <p:nvPr>
            <p:ph type="pic" sz="quarter" idx="64" hasCustomPrompt="1"/>
          </p:nvPr>
        </p:nvSpPr>
        <p:spPr>
          <a:xfrm>
            <a:off x="631486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9" name="Espace réservé d’image 12">
            <a:extLst>
              <a:ext uri="{FF2B5EF4-FFF2-40B4-BE49-F238E27FC236}">
                <a16:creationId xmlns:a16="http://schemas.microsoft.com/office/drawing/2014/main" id="{2D0F257D-432C-43D0-855D-C5DE57CE99BC}"/>
              </a:ext>
            </a:extLst>
          </p:cNvPr>
          <p:cNvSpPr>
            <a:spLocks noGrp="1"/>
          </p:cNvSpPr>
          <p:nvPr>
            <p:ph type="pic" sz="quarter" idx="65" hasCustomPrompt="1"/>
          </p:nvPr>
        </p:nvSpPr>
        <p:spPr>
          <a:xfrm>
            <a:off x="745547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0" name="Espace réservé d’image 12">
            <a:extLst>
              <a:ext uri="{FF2B5EF4-FFF2-40B4-BE49-F238E27FC236}">
                <a16:creationId xmlns:a16="http://schemas.microsoft.com/office/drawing/2014/main" id="{D0781699-556D-4093-9BDD-0B2C8A3BA11C}"/>
              </a:ext>
            </a:extLst>
          </p:cNvPr>
          <p:cNvSpPr>
            <a:spLocks noGrp="1"/>
          </p:cNvSpPr>
          <p:nvPr>
            <p:ph type="pic" sz="quarter" idx="66" hasCustomPrompt="1"/>
          </p:nvPr>
        </p:nvSpPr>
        <p:spPr>
          <a:xfrm>
            <a:off x="8596100"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1" name="Espace réservé d’image 12">
            <a:extLst>
              <a:ext uri="{FF2B5EF4-FFF2-40B4-BE49-F238E27FC236}">
                <a16:creationId xmlns:a16="http://schemas.microsoft.com/office/drawing/2014/main" id="{D2DB1A82-5C79-4D73-8684-72623B162674}"/>
              </a:ext>
            </a:extLst>
          </p:cNvPr>
          <p:cNvSpPr>
            <a:spLocks noGrp="1"/>
          </p:cNvSpPr>
          <p:nvPr>
            <p:ph type="pic" sz="quarter" idx="67" hasCustomPrompt="1"/>
          </p:nvPr>
        </p:nvSpPr>
        <p:spPr>
          <a:xfrm>
            <a:off x="1752395"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2" name="Espace réservé d’image 12">
            <a:extLst>
              <a:ext uri="{FF2B5EF4-FFF2-40B4-BE49-F238E27FC236}">
                <a16:creationId xmlns:a16="http://schemas.microsoft.com/office/drawing/2014/main" id="{AADBE7E7-DFBA-4D3B-8D95-37B39BC57AF0}"/>
              </a:ext>
            </a:extLst>
          </p:cNvPr>
          <p:cNvSpPr>
            <a:spLocks noGrp="1"/>
          </p:cNvSpPr>
          <p:nvPr>
            <p:ph type="pic" sz="quarter" idx="68" hasCustomPrompt="1"/>
          </p:nvPr>
        </p:nvSpPr>
        <p:spPr>
          <a:xfrm>
            <a:off x="2893014"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3" name="Espace réservé d’image 12">
            <a:extLst>
              <a:ext uri="{FF2B5EF4-FFF2-40B4-BE49-F238E27FC236}">
                <a16:creationId xmlns:a16="http://schemas.microsoft.com/office/drawing/2014/main" id="{1C6F604F-5227-4A1F-9657-355F69F73F11}"/>
              </a:ext>
            </a:extLst>
          </p:cNvPr>
          <p:cNvSpPr>
            <a:spLocks noGrp="1"/>
          </p:cNvSpPr>
          <p:nvPr>
            <p:ph type="pic" sz="quarter" idx="69" hasCustomPrompt="1"/>
          </p:nvPr>
        </p:nvSpPr>
        <p:spPr>
          <a:xfrm>
            <a:off x="4033632"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4" name="Espace réservé d’image 12">
            <a:extLst>
              <a:ext uri="{FF2B5EF4-FFF2-40B4-BE49-F238E27FC236}">
                <a16:creationId xmlns:a16="http://schemas.microsoft.com/office/drawing/2014/main" id="{ED78E933-234F-41CE-BCBD-C557E84E68E8}"/>
              </a:ext>
            </a:extLst>
          </p:cNvPr>
          <p:cNvSpPr>
            <a:spLocks noGrp="1"/>
          </p:cNvSpPr>
          <p:nvPr>
            <p:ph type="pic" sz="quarter" idx="70" hasCustomPrompt="1"/>
          </p:nvPr>
        </p:nvSpPr>
        <p:spPr>
          <a:xfrm>
            <a:off x="517425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5" name="Espace réservé d’image 12">
            <a:extLst>
              <a:ext uri="{FF2B5EF4-FFF2-40B4-BE49-F238E27FC236}">
                <a16:creationId xmlns:a16="http://schemas.microsoft.com/office/drawing/2014/main" id="{5FC498DA-5ECA-4C98-8EE7-1530D60B92D4}"/>
              </a:ext>
            </a:extLst>
          </p:cNvPr>
          <p:cNvSpPr>
            <a:spLocks noGrp="1"/>
          </p:cNvSpPr>
          <p:nvPr>
            <p:ph type="pic" sz="quarter" idx="71" hasCustomPrompt="1"/>
          </p:nvPr>
        </p:nvSpPr>
        <p:spPr>
          <a:xfrm>
            <a:off x="6314869"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6" name="Espace réservé d’image 12">
            <a:extLst>
              <a:ext uri="{FF2B5EF4-FFF2-40B4-BE49-F238E27FC236}">
                <a16:creationId xmlns:a16="http://schemas.microsoft.com/office/drawing/2014/main" id="{B3831DD9-330E-4CF3-ACBC-C8F9E5CCF5C7}"/>
              </a:ext>
            </a:extLst>
          </p:cNvPr>
          <p:cNvSpPr>
            <a:spLocks noGrp="1"/>
          </p:cNvSpPr>
          <p:nvPr>
            <p:ph type="pic" sz="quarter" idx="72" hasCustomPrompt="1"/>
          </p:nvPr>
        </p:nvSpPr>
        <p:spPr>
          <a:xfrm>
            <a:off x="7455487"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7" name="Espace réservé d’image 12">
            <a:extLst>
              <a:ext uri="{FF2B5EF4-FFF2-40B4-BE49-F238E27FC236}">
                <a16:creationId xmlns:a16="http://schemas.microsoft.com/office/drawing/2014/main" id="{B211B239-2837-4359-B328-3CA071E493C8}"/>
              </a:ext>
            </a:extLst>
          </p:cNvPr>
          <p:cNvSpPr>
            <a:spLocks noGrp="1"/>
          </p:cNvSpPr>
          <p:nvPr>
            <p:ph type="pic" sz="quarter" idx="73" hasCustomPrompt="1"/>
          </p:nvPr>
        </p:nvSpPr>
        <p:spPr>
          <a:xfrm>
            <a:off x="859610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0" name="Espace réservé d’image 12">
            <a:extLst>
              <a:ext uri="{FF2B5EF4-FFF2-40B4-BE49-F238E27FC236}">
                <a16:creationId xmlns:a16="http://schemas.microsoft.com/office/drawing/2014/main" id="{46E70893-7935-401D-B442-F5A39A86D2B5}"/>
              </a:ext>
            </a:extLst>
          </p:cNvPr>
          <p:cNvSpPr>
            <a:spLocks noGrp="1"/>
          </p:cNvSpPr>
          <p:nvPr>
            <p:ph type="pic" sz="quarter" idx="74" hasCustomPrompt="1"/>
          </p:nvPr>
        </p:nvSpPr>
        <p:spPr>
          <a:xfrm>
            <a:off x="1752395"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2" name="Espace réservé d’image 12">
            <a:extLst>
              <a:ext uri="{FF2B5EF4-FFF2-40B4-BE49-F238E27FC236}">
                <a16:creationId xmlns:a16="http://schemas.microsoft.com/office/drawing/2014/main" id="{BB86D9B3-ACBC-4D3F-AA15-5CB0086F7F03}"/>
              </a:ext>
            </a:extLst>
          </p:cNvPr>
          <p:cNvSpPr>
            <a:spLocks noGrp="1"/>
          </p:cNvSpPr>
          <p:nvPr>
            <p:ph type="pic" sz="quarter" idx="75" hasCustomPrompt="1"/>
          </p:nvPr>
        </p:nvSpPr>
        <p:spPr>
          <a:xfrm>
            <a:off x="2893014"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5" name="Espace réservé d’image 12">
            <a:extLst>
              <a:ext uri="{FF2B5EF4-FFF2-40B4-BE49-F238E27FC236}">
                <a16:creationId xmlns:a16="http://schemas.microsoft.com/office/drawing/2014/main" id="{34408640-181A-4FD7-88EE-5BC1F5112DC5}"/>
              </a:ext>
            </a:extLst>
          </p:cNvPr>
          <p:cNvSpPr>
            <a:spLocks noGrp="1"/>
          </p:cNvSpPr>
          <p:nvPr>
            <p:ph type="pic" sz="quarter" idx="76" hasCustomPrompt="1"/>
          </p:nvPr>
        </p:nvSpPr>
        <p:spPr>
          <a:xfrm>
            <a:off x="4033632"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6" name="Espace réservé d’image 12">
            <a:extLst>
              <a:ext uri="{FF2B5EF4-FFF2-40B4-BE49-F238E27FC236}">
                <a16:creationId xmlns:a16="http://schemas.microsoft.com/office/drawing/2014/main" id="{A3962887-A578-4FDB-AEC3-8207DAA18FAB}"/>
              </a:ext>
            </a:extLst>
          </p:cNvPr>
          <p:cNvSpPr>
            <a:spLocks noGrp="1"/>
          </p:cNvSpPr>
          <p:nvPr>
            <p:ph type="pic" sz="quarter" idx="77" hasCustomPrompt="1"/>
          </p:nvPr>
        </p:nvSpPr>
        <p:spPr>
          <a:xfrm>
            <a:off x="517425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7" name="Espace réservé d’image 12">
            <a:extLst>
              <a:ext uri="{FF2B5EF4-FFF2-40B4-BE49-F238E27FC236}">
                <a16:creationId xmlns:a16="http://schemas.microsoft.com/office/drawing/2014/main" id="{D0D7FC86-0400-41A6-B38C-B9371303C6AF}"/>
              </a:ext>
            </a:extLst>
          </p:cNvPr>
          <p:cNvSpPr>
            <a:spLocks noGrp="1"/>
          </p:cNvSpPr>
          <p:nvPr>
            <p:ph type="pic" sz="quarter" idx="78" hasCustomPrompt="1"/>
          </p:nvPr>
        </p:nvSpPr>
        <p:spPr>
          <a:xfrm>
            <a:off x="6314869"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8" name="Espace réservé d’image 12">
            <a:extLst>
              <a:ext uri="{FF2B5EF4-FFF2-40B4-BE49-F238E27FC236}">
                <a16:creationId xmlns:a16="http://schemas.microsoft.com/office/drawing/2014/main" id="{0E5BCF97-9FB3-4798-9487-28701738FF98}"/>
              </a:ext>
            </a:extLst>
          </p:cNvPr>
          <p:cNvSpPr>
            <a:spLocks noGrp="1"/>
          </p:cNvSpPr>
          <p:nvPr>
            <p:ph type="pic" sz="quarter" idx="79" hasCustomPrompt="1"/>
          </p:nvPr>
        </p:nvSpPr>
        <p:spPr>
          <a:xfrm>
            <a:off x="7455487"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9" name="Espace réservé d’image 12">
            <a:extLst>
              <a:ext uri="{FF2B5EF4-FFF2-40B4-BE49-F238E27FC236}">
                <a16:creationId xmlns:a16="http://schemas.microsoft.com/office/drawing/2014/main" id="{7CF0E7DD-BF1C-45F7-AA35-5531F10A0B27}"/>
              </a:ext>
            </a:extLst>
          </p:cNvPr>
          <p:cNvSpPr>
            <a:spLocks noGrp="1"/>
          </p:cNvSpPr>
          <p:nvPr>
            <p:ph type="pic" sz="quarter" idx="80" hasCustomPrompt="1"/>
          </p:nvPr>
        </p:nvSpPr>
        <p:spPr>
          <a:xfrm>
            <a:off x="859610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0" name="Espace réservé d’image 12">
            <a:extLst>
              <a:ext uri="{FF2B5EF4-FFF2-40B4-BE49-F238E27FC236}">
                <a16:creationId xmlns:a16="http://schemas.microsoft.com/office/drawing/2014/main" id="{CEF1E3C7-17B4-454D-A778-8207CA8473FE}"/>
              </a:ext>
            </a:extLst>
          </p:cNvPr>
          <p:cNvSpPr>
            <a:spLocks noGrp="1"/>
          </p:cNvSpPr>
          <p:nvPr>
            <p:ph type="pic" sz="quarter" idx="81" hasCustomPrompt="1"/>
          </p:nvPr>
        </p:nvSpPr>
        <p:spPr>
          <a:xfrm>
            <a:off x="1752395"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1" name="Espace réservé d’image 12">
            <a:extLst>
              <a:ext uri="{FF2B5EF4-FFF2-40B4-BE49-F238E27FC236}">
                <a16:creationId xmlns:a16="http://schemas.microsoft.com/office/drawing/2014/main" id="{25B1EA25-56C7-4722-91F7-3A4FEA6CE597}"/>
              </a:ext>
            </a:extLst>
          </p:cNvPr>
          <p:cNvSpPr>
            <a:spLocks noGrp="1"/>
          </p:cNvSpPr>
          <p:nvPr>
            <p:ph type="pic" sz="quarter" idx="82" hasCustomPrompt="1"/>
          </p:nvPr>
        </p:nvSpPr>
        <p:spPr>
          <a:xfrm>
            <a:off x="2893014"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2" name="Espace réservé d’image 12">
            <a:extLst>
              <a:ext uri="{FF2B5EF4-FFF2-40B4-BE49-F238E27FC236}">
                <a16:creationId xmlns:a16="http://schemas.microsoft.com/office/drawing/2014/main" id="{1E96E90F-BBB1-42BA-981A-88526927D9D3}"/>
              </a:ext>
            </a:extLst>
          </p:cNvPr>
          <p:cNvSpPr>
            <a:spLocks noGrp="1"/>
          </p:cNvSpPr>
          <p:nvPr>
            <p:ph type="pic" sz="quarter" idx="83" hasCustomPrompt="1"/>
          </p:nvPr>
        </p:nvSpPr>
        <p:spPr>
          <a:xfrm>
            <a:off x="4033632"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3" name="Espace réservé d’image 12">
            <a:extLst>
              <a:ext uri="{FF2B5EF4-FFF2-40B4-BE49-F238E27FC236}">
                <a16:creationId xmlns:a16="http://schemas.microsoft.com/office/drawing/2014/main" id="{62936451-F1A1-4532-A551-074354EB937B}"/>
              </a:ext>
            </a:extLst>
          </p:cNvPr>
          <p:cNvSpPr>
            <a:spLocks noGrp="1"/>
          </p:cNvSpPr>
          <p:nvPr>
            <p:ph type="pic" sz="quarter" idx="84" hasCustomPrompt="1"/>
          </p:nvPr>
        </p:nvSpPr>
        <p:spPr>
          <a:xfrm>
            <a:off x="517425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4" name="Espace réservé d’image 12">
            <a:extLst>
              <a:ext uri="{FF2B5EF4-FFF2-40B4-BE49-F238E27FC236}">
                <a16:creationId xmlns:a16="http://schemas.microsoft.com/office/drawing/2014/main" id="{0CD638AF-F61D-4C3F-BB6B-CBBE38176477}"/>
              </a:ext>
            </a:extLst>
          </p:cNvPr>
          <p:cNvSpPr>
            <a:spLocks noGrp="1"/>
          </p:cNvSpPr>
          <p:nvPr>
            <p:ph type="pic" sz="quarter" idx="85" hasCustomPrompt="1"/>
          </p:nvPr>
        </p:nvSpPr>
        <p:spPr>
          <a:xfrm>
            <a:off x="6314869"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5" name="Espace réservé d’image 12">
            <a:extLst>
              <a:ext uri="{FF2B5EF4-FFF2-40B4-BE49-F238E27FC236}">
                <a16:creationId xmlns:a16="http://schemas.microsoft.com/office/drawing/2014/main" id="{AA004C8B-736F-48AF-A4B3-5691A93A48CD}"/>
              </a:ext>
            </a:extLst>
          </p:cNvPr>
          <p:cNvSpPr>
            <a:spLocks noGrp="1"/>
          </p:cNvSpPr>
          <p:nvPr>
            <p:ph type="pic" sz="quarter" idx="86" hasCustomPrompt="1"/>
          </p:nvPr>
        </p:nvSpPr>
        <p:spPr>
          <a:xfrm>
            <a:off x="7455487"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6" name="Espace réservé d’image 12">
            <a:extLst>
              <a:ext uri="{FF2B5EF4-FFF2-40B4-BE49-F238E27FC236}">
                <a16:creationId xmlns:a16="http://schemas.microsoft.com/office/drawing/2014/main" id="{FAD69E3E-541E-4F9A-9EDD-E2167FCBF066}"/>
              </a:ext>
            </a:extLst>
          </p:cNvPr>
          <p:cNvSpPr>
            <a:spLocks noGrp="1"/>
          </p:cNvSpPr>
          <p:nvPr>
            <p:ph type="pic" sz="quarter" idx="87" hasCustomPrompt="1"/>
          </p:nvPr>
        </p:nvSpPr>
        <p:spPr>
          <a:xfrm>
            <a:off x="859610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7" name="Espace réservé d’image 12">
            <a:extLst>
              <a:ext uri="{FF2B5EF4-FFF2-40B4-BE49-F238E27FC236}">
                <a16:creationId xmlns:a16="http://schemas.microsoft.com/office/drawing/2014/main" id="{841FEB43-A6B3-45AB-B674-8581D0B3B609}"/>
              </a:ext>
            </a:extLst>
          </p:cNvPr>
          <p:cNvSpPr>
            <a:spLocks noGrp="1"/>
          </p:cNvSpPr>
          <p:nvPr>
            <p:ph type="pic" sz="quarter" idx="88" hasCustomPrompt="1"/>
          </p:nvPr>
        </p:nvSpPr>
        <p:spPr>
          <a:xfrm>
            <a:off x="1752395"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8" name="Espace réservé d’image 12">
            <a:extLst>
              <a:ext uri="{FF2B5EF4-FFF2-40B4-BE49-F238E27FC236}">
                <a16:creationId xmlns:a16="http://schemas.microsoft.com/office/drawing/2014/main" id="{AB947AEB-AA6C-42E3-B81E-8F7101DEFF58}"/>
              </a:ext>
            </a:extLst>
          </p:cNvPr>
          <p:cNvSpPr>
            <a:spLocks noGrp="1"/>
          </p:cNvSpPr>
          <p:nvPr>
            <p:ph type="pic" sz="quarter" idx="89" hasCustomPrompt="1"/>
          </p:nvPr>
        </p:nvSpPr>
        <p:spPr>
          <a:xfrm>
            <a:off x="2893014"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9" name="Espace réservé d’image 12">
            <a:extLst>
              <a:ext uri="{FF2B5EF4-FFF2-40B4-BE49-F238E27FC236}">
                <a16:creationId xmlns:a16="http://schemas.microsoft.com/office/drawing/2014/main" id="{07004B3E-228A-4A6B-A016-D690D17FEF71}"/>
              </a:ext>
            </a:extLst>
          </p:cNvPr>
          <p:cNvSpPr>
            <a:spLocks noGrp="1"/>
          </p:cNvSpPr>
          <p:nvPr>
            <p:ph type="pic" sz="quarter" idx="90" hasCustomPrompt="1"/>
          </p:nvPr>
        </p:nvSpPr>
        <p:spPr>
          <a:xfrm>
            <a:off x="4033632"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0" name="Espace réservé d’image 12">
            <a:extLst>
              <a:ext uri="{FF2B5EF4-FFF2-40B4-BE49-F238E27FC236}">
                <a16:creationId xmlns:a16="http://schemas.microsoft.com/office/drawing/2014/main" id="{EA7FEAF9-BE24-4D52-8372-AE26CD8DBB60}"/>
              </a:ext>
            </a:extLst>
          </p:cNvPr>
          <p:cNvSpPr>
            <a:spLocks noGrp="1"/>
          </p:cNvSpPr>
          <p:nvPr>
            <p:ph type="pic" sz="quarter" idx="91" hasCustomPrompt="1"/>
          </p:nvPr>
        </p:nvSpPr>
        <p:spPr>
          <a:xfrm>
            <a:off x="517425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1" name="Espace réservé d’image 12">
            <a:extLst>
              <a:ext uri="{FF2B5EF4-FFF2-40B4-BE49-F238E27FC236}">
                <a16:creationId xmlns:a16="http://schemas.microsoft.com/office/drawing/2014/main" id="{8DFFE278-BC02-4940-B9D3-F2E6A84E7D3D}"/>
              </a:ext>
            </a:extLst>
          </p:cNvPr>
          <p:cNvSpPr>
            <a:spLocks noGrp="1"/>
          </p:cNvSpPr>
          <p:nvPr>
            <p:ph type="pic" sz="quarter" idx="92" hasCustomPrompt="1"/>
          </p:nvPr>
        </p:nvSpPr>
        <p:spPr>
          <a:xfrm>
            <a:off x="6314869"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2" name="Espace réservé d’image 12">
            <a:extLst>
              <a:ext uri="{FF2B5EF4-FFF2-40B4-BE49-F238E27FC236}">
                <a16:creationId xmlns:a16="http://schemas.microsoft.com/office/drawing/2014/main" id="{2E432230-B592-4127-8E75-25647AE23AF7}"/>
              </a:ext>
            </a:extLst>
          </p:cNvPr>
          <p:cNvSpPr>
            <a:spLocks noGrp="1"/>
          </p:cNvSpPr>
          <p:nvPr>
            <p:ph type="pic" sz="quarter" idx="93" hasCustomPrompt="1"/>
          </p:nvPr>
        </p:nvSpPr>
        <p:spPr>
          <a:xfrm>
            <a:off x="7455487"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3" name="Espace réservé d’image 12">
            <a:extLst>
              <a:ext uri="{FF2B5EF4-FFF2-40B4-BE49-F238E27FC236}">
                <a16:creationId xmlns:a16="http://schemas.microsoft.com/office/drawing/2014/main" id="{E09B20BD-7587-413A-9E73-E9A8DEDF1123}"/>
              </a:ext>
            </a:extLst>
          </p:cNvPr>
          <p:cNvSpPr>
            <a:spLocks noGrp="1"/>
          </p:cNvSpPr>
          <p:nvPr>
            <p:ph type="pic" sz="quarter" idx="94" hasCustomPrompt="1"/>
          </p:nvPr>
        </p:nvSpPr>
        <p:spPr>
          <a:xfrm>
            <a:off x="859610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pic>
        <p:nvPicPr>
          <p:cNvPr id="114" name="Graphisme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43436" y="6400085"/>
            <a:ext cx="799792" cy="337500"/>
          </a:xfrm>
          <a:prstGeom prst="rect">
            <a:avLst/>
          </a:prstGeom>
        </p:spPr>
      </p:pic>
    </p:spTree>
    <p:extLst>
      <p:ext uri="{BB962C8B-B14F-4D97-AF65-F5344CB8AC3E}">
        <p14:creationId xmlns:p14="http://schemas.microsoft.com/office/powerpoint/2010/main" val="3087285731"/>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602">
          <p15:clr>
            <a:srgbClr val="FBAE40"/>
          </p15:clr>
        </p15:guide>
        <p15:guide id="13" orient="horz" pos="36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defRPr/>
            </a:lvl5pPr>
            <a:lvl6pPr>
              <a:defRPr/>
            </a:lvl6pPr>
            <a:lvl7pPr>
              <a:defRPr/>
            </a:lvl7pPr>
            <a:lvl8pPr>
              <a:defRPr/>
            </a:lvl8pPr>
            <a:lvl9pPr>
              <a:defRPr/>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80C5A66A-4BD8-442B-B2CE-4DDC3F185A34}"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grpSp>
        <p:nvGrpSpPr>
          <p:cNvPr id="7" name="carrés"/>
          <p:cNvGrpSpPr/>
          <p:nvPr/>
        </p:nvGrpSpPr>
        <p:grpSpPr>
          <a:xfrm>
            <a:off x="0" y="3124415"/>
            <a:ext cx="1622332" cy="805061"/>
            <a:chOff x="0" y="2343311"/>
            <a:chExt cx="1217066" cy="603796"/>
          </a:xfrm>
        </p:grpSpPr>
        <p:sp>
          <p:nvSpPr>
            <p:cNvPr id="8" name="Rectangle à coins arrondis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9" name="graphique du bas"/>
          <p:cNvGrpSpPr/>
          <p:nvPr/>
        </p:nvGrpSpPr>
        <p:grpSpPr>
          <a:xfrm>
            <a:off x="0" y="5409216"/>
            <a:ext cx="12188825" cy="1462483"/>
            <a:chOff x="0" y="4056912"/>
            <a:chExt cx="9144000" cy="1096862"/>
          </a:xfrm>
        </p:grpSpPr>
        <p:sp>
          <p:nvSpPr>
            <p:cNvPr id="20" name="Forme libre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2" name="Titre 1"/>
          <p:cNvSpPr>
            <a:spLocks noGrp="1"/>
          </p:cNvSpPr>
          <p:nvPr>
            <p:ph type="title"/>
          </p:nvPr>
        </p:nvSpPr>
        <p:spPr>
          <a:xfrm>
            <a:off x="1828324" y="1932518"/>
            <a:ext cx="9141619" cy="2105367"/>
          </a:xfrm>
        </p:spPr>
        <p:txBody>
          <a:bodyPr rtlCol="0" anchor="b">
            <a:normAutofit/>
          </a:bodyPr>
          <a:lstStyle>
            <a:lvl1pPr algn="l">
              <a:defRPr sz="60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828324" y="4084264"/>
            <a:ext cx="9141619" cy="933297"/>
          </a:xfrm>
        </p:spPr>
        <p:txBody>
          <a:bodyPr rtlCol="0"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fr-FR" noProof="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70B7FDAA-B5D3-4E22-A82E-02191A2150B9}"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1295400"/>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141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094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BADF8559-33F4-416D-A710-49A46B99982C}" type="datetime1">
              <a:rPr lang="fr-FR" noProof="0" smtClean="0"/>
              <a:t>23/10/2022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129540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141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41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094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094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10"/>
          </p:nvPr>
        </p:nvSpPr>
        <p:spPr/>
        <p:txBody>
          <a:bodyPr rtlCol="0"/>
          <a:lstStyle/>
          <a:p>
            <a:pPr rtl="0"/>
            <a:fld id="{CF92E5DF-51C7-4012-82D0-A6F20F8A1C3B}" type="datetime1">
              <a:rPr lang="fr-FR" noProof="0" smtClean="0"/>
              <a:t>23/10/2022</a:t>
            </a:fld>
            <a:endParaRPr lang="fr-FR" noProof="0" dirty="0"/>
          </a:p>
        </p:txBody>
      </p:sp>
      <p:sp>
        <p:nvSpPr>
          <p:cNvPr id="9" name="Espace réservé du numéro de diapositive 8"/>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3" name="Espace réservé de la date 2"/>
          <p:cNvSpPr>
            <a:spLocks noGrp="1"/>
          </p:cNvSpPr>
          <p:nvPr>
            <p:ph type="dt" sz="half" idx="10"/>
          </p:nvPr>
        </p:nvSpPr>
        <p:spPr/>
        <p:txBody>
          <a:bodyPr rtlCol="0"/>
          <a:lstStyle/>
          <a:p>
            <a:pPr rtl="0"/>
            <a:fld id="{A66353DA-E3F6-4188-A918-D5978D2DC352}" type="datetime1">
              <a:rPr lang="fr-FR" noProof="0" smtClean="0"/>
              <a:t>23/10/2022</a:t>
            </a:fld>
            <a:endParaRPr lang="fr-FR" noProof="0" dirty="0"/>
          </a:p>
        </p:txBody>
      </p:sp>
      <p:sp>
        <p:nvSpPr>
          <p:cNvPr id="5" name="Espace réservé du numéro de diapositive 4"/>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8" name="graphique du bas"/>
          <p:cNvGrpSpPr/>
          <p:nvPr/>
        </p:nvGrpSpPr>
        <p:grpSpPr>
          <a:xfrm>
            <a:off x="0" y="5409216"/>
            <a:ext cx="12188825" cy="1462483"/>
            <a:chOff x="0" y="4056912"/>
            <a:chExt cx="9144000" cy="1096862"/>
          </a:xfrm>
        </p:grpSpPr>
        <p:sp>
          <p:nvSpPr>
            <p:cNvPr id="9" name="Forme libre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2" name="Espace réservé de la date 1"/>
          <p:cNvSpPr>
            <a:spLocks noGrp="1"/>
          </p:cNvSpPr>
          <p:nvPr>
            <p:ph type="dt" sz="half" idx="10"/>
          </p:nvPr>
        </p:nvSpPr>
        <p:spPr/>
        <p:txBody>
          <a:bodyPr rtlCol="0"/>
          <a:lstStyle/>
          <a:p>
            <a:pPr rtl="0"/>
            <a:fld id="{227CDB5E-87EB-400A-AF0C-7B4E7074CB2E}" type="datetime1">
              <a:rPr lang="fr-FR" noProof="0" smtClean="0"/>
              <a:t>23/10/2022</a:t>
            </a:fld>
            <a:endParaRPr lang="fr-FR" noProof="0" dirty="0"/>
          </a:p>
        </p:txBody>
      </p:sp>
      <p:sp>
        <p:nvSpPr>
          <p:cNvPr id="4" name="Espace réservé du numéro de diapositive 3"/>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normAutofit/>
          </a:bodyPr>
          <a:lstStyle>
            <a:lvl1pPr algn="l">
              <a:defRPr sz="3600" b="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875530" y="1600200"/>
            <a:ext cx="6094413"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218883" y="1600202"/>
            <a:ext cx="3453500" cy="4571999"/>
          </a:xfrm>
        </p:spPr>
        <p:txBody>
          <a:bodyPr rtlCol="0">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9B92CBFA-02BE-4A2B-B3DF-CE42DCACD8FF}" type="datetime1">
              <a:rPr lang="fr-FR" noProof="0" smtClean="0"/>
              <a:t>23/10/2022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normAutofit/>
          </a:bodyPr>
          <a:lstStyle>
            <a:lvl1pPr algn="l">
              <a:defRPr sz="3600" b="0"/>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8125883" y="1600200"/>
            <a:ext cx="2844059" cy="3759200"/>
          </a:xfrm>
        </p:spPr>
        <p:txBody>
          <a:bodyPr rtlCol="0"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5B8044B4-8DC2-481B-A751-5605C20AC4B9}" type="datetime1">
              <a:rPr lang="fr-FR" noProof="0" smtClean="0"/>
              <a:t>23/10/2022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aphique du bas"/>
          <p:cNvGrpSpPr/>
          <p:nvPr/>
        </p:nvGrpSpPr>
        <p:grpSpPr>
          <a:xfrm>
            <a:off x="0" y="5409216"/>
            <a:ext cx="12188825" cy="1462483"/>
            <a:chOff x="0" y="4056912"/>
            <a:chExt cx="9144000" cy="1096862"/>
          </a:xfrm>
        </p:grpSpPr>
        <p:sp>
          <p:nvSpPr>
            <p:cNvPr id="21" name="Forme libre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grpSp>
        <p:nvGrpSpPr>
          <p:cNvPr id="7" name="carrés"/>
          <p:cNvGrpSpPr/>
          <p:nvPr/>
        </p:nvGrpSpPr>
        <p:grpSpPr>
          <a:xfrm>
            <a:off x="1" y="800551"/>
            <a:ext cx="1063023" cy="524183"/>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Espace réservé du titre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pPr rtl="0"/>
            <a:r>
              <a:rPr lang="fr-FR" noProof="0" dirty="0"/>
              <a:t>Cliquez pour modifier le style du titre du masque</a:t>
            </a:r>
          </a:p>
        </p:txBody>
      </p:sp>
      <p:sp>
        <p:nvSpPr>
          <p:cNvPr id="3" name="Espace réservé du texte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pPr rtl="0"/>
            <a:r>
              <a:rPr lang="fr-FR" noProof="0" dirty="0"/>
              <a:t>Ajouter un pied de page</a:t>
            </a:r>
          </a:p>
        </p:txBody>
      </p:sp>
      <p:sp>
        <p:nvSpPr>
          <p:cNvPr id="4" name="Espace réservé de la date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pPr rtl="0"/>
            <a:fld id="{01DFB95D-D541-4088-8BCE-2FF8F06A12B2}" type="datetime1">
              <a:rPr lang="fr-FR" noProof="0" smtClean="0"/>
              <a:t>23/10/2022</a:t>
            </a:fld>
            <a:endParaRPr lang="fr-FR" noProof="0" dirty="0"/>
          </a:p>
        </p:txBody>
      </p:sp>
      <p:sp>
        <p:nvSpPr>
          <p:cNvPr id="6" name="Espace réservé du numéro de diapositive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pPr rtl="0"/>
            <a:fld id="{34C99D79-8A4B-4031-B1E0-AF26F8EDF2BC}" type="slidenum">
              <a:rPr lang="fr-FR" noProof="0" smtClean="0"/>
              <a:pPr rtl="0"/>
              <a:t>‹N°›</a:t>
            </a:fld>
            <a:endParaRPr lang="fr-FR" noProof="0"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7983" y="365127"/>
            <a:ext cx="10512862"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837983" y="1825625"/>
            <a:ext cx="10512862"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695">
                <a:solidFill>
                  <a:schemeClr val="tx1">
                    <a:tint val="75000"/>
                  </a:schemeClr>
                </a:solidFill>
              </a:defRPr>
            </a:lvl1pPr>
          </a:lstStyle>
          <a:p>
            <a:pPr rtl="0"/>
            <a:fld id="{9FCE0C78-5487-49AD-B2D8-363BFC3ECEA3}" type="datetime1">
              <a:rPr lang="fr-FR" noProof="0" smtClean="0"/>
              <a:t>23/10/2022</a:t>
            </a:fld>
            <a:endParaRPr lang="fr-FR" noProof="0"/>
          </a:p>
        </p:txBody>
      </p:sp>
      <p:sp>
        <p:nvSpPr>
          <p:cNvPr id="5" name="Espace réservé du pied de page 4"/>
          <p:cNvSpPr>
            <a:spLocks noGrp="1"/>
          </p:cNvSpPr>
          <p:nvPr>
            <p:ph type="ftr" sz="quarter" idx="3"/>
          </p:nvPr>
        </p:nvSpPr>
        <p:spPr>
          <a:xfrm>
            <a:off x="4037550" y="6356352"/>
            <a:ext cx="4113728" cy="365125"/>
          </a:xfrm>
          <a:prstGeom prst="rect">
            <a:avLst/>
          </a:prstGeom>
        </p:spPr>
        <p:txBody>
          <a:bodyPr vert="horz" lIns="91440" tIns="45720" rIns="91440" bIns="45720" rtlCol="0" anchor="ctr"/>
          <a:lstStyle>
            <a:lvl1pPr algn="ctr">
              <a:defRPr sz="695">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608358" y="6356352"/>
            <a:ext cx="2742486" cy="365125"/>
          </a:xfrm>
          <a:prstGeom prst="rect">
            <a:avLst/>
          </a:prstGeom>
        </p:spPr>
        <p:txBody>
          <a:bodyPr vert="horz" lIns="91440" tIns="45720" rIns="91440" bIns="45720" rtlCol="0" anchor="ctr"/>
          <a:lstStyle>
            <a:lvl1pPr algn="r">
              <a:defRPr sz="695">
                <a:solidFill>
                  <a:schemeClr val="tx1">
                    <a:tint val="75000"/>
                  </a:schemeClr>
                </a:solidFill>
              </a:defRPr>
            </a:lvl1pPr>
          </a:lstStyle>
          <a:p>
            <a:pPr rtl="0"/>
            <a:fld id="{58D245A2-6114-4378-B776-04EA6403923A}" type="slidenum">
              <a:rPr lang="fr-FR" noProof="0" smtClean="0"/>
              <a:t>‹N°›</a:t>
            </a:fld>
            <a:endParaRPr lang="fr-FR" noProof="0"/>
          </a:p>
        </p:txBody>
      </p:sp>
    </p:spTree>
    <p:extLst>
      <p:ext uri="{BB962C8B-B14F-4D97-AF65-F5344CB8AC3E}">
        <p14:creationId xmlns:p14="http://schemas.microsoft.com/office/powerpoint/2010/main" val="212276144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sldNum="0" hdr="0" ftr="0" dt="0"/>
  <p:txStyles>
    <p:titleStyle>
      <a:lvl1pPr algn="l" defTabSz="529922" rtl="0" eaLnBrk="1" latinLnBrk="0" hangingPunct="1">
        <a:lnSpc>
          <a:spcPct val="90000"/>
        </a:lnSpc>
        <a:spcBef>
          <a:spcPct val="0"/>
        </a:spcBef>
        <a:buNone/>
        <a:defRPr sz="2550" kern="1200">
          <a:solidFill>
            <a:schemeClr val="tx1"/>
          </a:solidFill>
          <a:latin typeface="+mj-lt"/>
          <a:ea typeface="+mj-ea"/>
          <a:cs typeface="+mj-cs"/>
        </a:defRPr>
      </a:lvl1pPr>
    </p:titleStyle>
    <p:bodyStyle>
      <a:lvl1pPr marL="132481" indent="-132481" algn="l" defTabSz="529922" rtl="0" eaLnBrk="1" latinLnBrk="0" hangingPunct="1">
        <a:lnSpc>
          <a:spcPct val="90000"/>
        </a:lnSpc>
        <a:spcBef>
          <a:spcPts val="580"/>
        </a:spcBef>
        <a:buFont typeface="Arial" panose="020B0604020202020204" pitchFamily="34" charset="0"/>
        <a:buChar char="•"/>
        <a:defRPr sz="1623" kern="1200">
          <a:solidFill>
            <a:schemeClr val="tx1"/>
          </a:solidFill>
          <a:latin typeface="+mn-lt"/>
          <a:ea typeface="+mn-ea"/>
          <a:cs typeface="+mn-cs"/>
        </a:defRPr>
      </a:lvl1pPr>
      <a:lvl2pPr marL="397442" indent="-132481" algn="l" defTabSz="529922" rtl="0" eaLnBrk="1" latinLnBrk="0" hangingPunct="1">
        <a:lnSpc>
          <a:spcPct val="90000"/>
        </a:lnSpc>
        <a:spcBef>
          <a:spcPts val="290"/>
        </a:spcBef>
        <a:buFont typeface="Arial" panose="020B0604020202020204" pitchFamily="34" charset="0"/>
        <a:buChar char="•"/>
        <a:defRPr sz="1391" kern="1200">
          <a:solidFill>
            <a:schemeClr val="tx1"/>
          </a:solidFill>
          <a:latin typeface="+mn-lt"/>
          <a:ea typeface="+mn-ea"/>
          <a:cs typeface="+mn-cs"/>
        </a:defRPr>
      </a:lvl2pPr>
      <a:lvl3pPr marL="662403" indent="-132481" algn="l" defTabSz="529922" rtl="0" eaLnBrk="1" latinLnBrk="0" hangingPunct="1">
        <a:lnSpc>
          <a:spcPct val="90000"/>
        </a:lnSpc>
        <a:spcBef>
          <a:spcPts val="290"/>
        </a:spcBef>
        <a:buFont typeface="Arial" panose="020B0604020202020204" pitchFamily="34" charset="0"/>
        <a:buChar char="•"/>
        <a:defRPr sz="1159" kern="1200">
          <a:solidFill>
            <a:schemeClr val="tx1"/>
          </a:solidFill>
          <a:latin typeface="+mn-lt"/>
          <a:ea typeface="+mn-ea"/>
          <a:cs typeface="+mn-cs"/>
        </a:defRPr>
      </a:lvl3pPr>
      <a:lvl4pPr marL="927364"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4pPr>
      <a:lvl5pPr marL="1192325"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5pPr>
      <a:lvl6pPr marL="1457286"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6pPr>
      <a:lvl7pPr marL="1722247"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7pPr>
      <a:lvl8pPr marL="1987208"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8pPr>
      <a:lvl9pPr marL="2252169"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9pPr>
    </p:bodyStyle>
    <p:otherStyle>
      <a:defPPr>
        <a:defRPr lang="en-US"/>
      </a:defPPr>
      <a:lvl1pPr marL="0" algn="l" defTabSz="529922" rtl="0" eaLnBrk="1" latinLnBrk="0" hangingPunct="1">
        <a:defRPr sz="1043" kern="1200">
          <a:solidFill>
            <a:schemeClr val="tx1"/>
          </a:solidFill>
          <a:latin typeface="+mn-lt"/>
          <a:ea typeface="+mn-ea"/>
          <a:cs typeface="+mn-cs"/>
        </a:defRPr>
      </a:lvl1pPr>
      <a:lvl2pPr marL="264961" algn="l" defTabSz="529922" rtl="0" eaLnBrk="1" latinLnBrk="0" hangingPunct="1">
        <a:defRPr sz="1043" kern="1200">
          <a:solidFill>
            <a:schemeClr val="tx1"/>
          </a:solidFill>
          <a:latin typeface="+mn-lt"/>
          <a:ea typeface="+mn-ea"/>
          <a:cs typeface="+mn-cs"/>
        </a:defRPr>
      </a:lvl2pPr>
      <a:lvl3pPr marL="529922" algn="l" defTabSz="529922" rtl="0" eaLnBrk="1" latinLnBrk="0" hangingPunct="1">
        <a:defRPr sz="1043" kern="1200">
          <a:solidFill>
            <a:schemeClr val="tx1"/>
          </a:solidFill>
          <a:latin typeface="+mn-lt"/>
          <a:ea typeface="+mn-ea"/>
          <a:cs typeface="+mn-cs"/>
        </a:defRPr>
      </a:lvl3pPr>
      <a:lvl4pPr marL="794883" algn="l" defTabSz="529922" rtl="0" eaLnBrk="1" latinLnBrk="0" hangingPunct="1">
        <a:defRPr sz="1043" kern="1200">
          <a:solidFill>
            <a:schemeClr val="tx1"/>
          </a:solidFill>
          <a:latin typeface="+mn-lt"/>
          <a:ea typeface="+mn-ea"/>
          <a:cs typeface="+mn-cs"/>
        </a:defRPr>
      </a:lvl4pPr>
      <a:lvl5pPr marL="1059844" algn="l" defTabSz="529922" rtl="0" eaLnBrk="1" latinLnBrk="0" hangingPunct="1">
        <a:defRPr sz="1043" kern="1200">
          <a:solidFill>
            <a:schemeClr val="tx1"/>
          </a:solidFill>
          <a:latin typeface="+mn-lt"/>
          <a:ea typeface="+mn-ea"/>
          <a:cs typeface="+mn-cs"/>
        </a:defRPr>
      </a:lvl5pPr>
      <a:lvl6pPr marL="1324806" algn="l" defTabSz="529922" rtl="0" eaLnBrk="1" latinLnBrk="0" hangingPunct="1">
        <a:defRPr sz="1043" kern="1200">
          <a:solidFill>
            <a:schemeClr val="tx1"/>
          </a:solidFill>
          <a:latin typeface="+mn-lt"/>
          <a:ea typeface="+mn-ea"/>
          <a:cs typeface="+mn-cs"/>
        </a:defRPr>
      </a:lvl6pPr>
      <a:lvl7pPr marL="1589767" algn="l" defTabSz="529922" rtl="0" eaLnBrk="1" latinLnBrk="0" hangingPunct="1">
        <a:defRPr sz="1043" kern="1200">
          <a:solidFill>
            <a:schemeClr val="tx1"/>
          </a:solidFill>
          <a:latin typeface="+mn-lt"/>
          <a:ea typeface="+mn-ea"/>
          <a:cs typeface="+mn-cs"/>
        </a:defRPr>
      </a:lvl7pPr>
      <a:lvl8pPr marL="1854728" algn="l" defTabSz="529922" rtl="0" eaLnBrk="1" latinLnBrk="0" hangingPunct="1">
        <a:defRPr sz="1043" kern="1200">
          <a:solidFill>
            <a:schemeClr val="tx1"/>
          </a:solidFill>
          <a:latin typeface="+mn-lt"/>
          <a:ea typeface="+mn-ea"/>
          <a:cs typeface="+mn-cs"/>
        </a:defRPr>
      </a:lvl8pPr>
      <a:lvl9pPr marL="2119689" algn="l" defTabSz="529922" rtl="0" eaLnBrk="1" latinLnBrk="0" hangingPunct="1">
        <a:defRPr sz="104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7983" y="365127"/>
            <a:ext cx="10512862"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837983" y="1825625"/>
            <a:ext cx="10512862"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rtl="0"/>
            <a:r>
              <a:rPr lang="fr-FR" noProof="0"/>
              <a:t>JJ.MM.20XX</a:t>
            </a:r>
          </a:p>
        </p:txBody>
      </p:sp>
      <p:sp>
        <p:nvSpPr>
          <p:cNvPr id="5" name="Espace réservé du pied de page 4"/>
          <p:cNvSpPr>
            <a:spLocks noGrp="1"/>
          </p:cNvSpPr>
          <p:nvPr>
            <p:ph type="ftr" sz="quarter" idx="3"/>
          </p:nvPr>
        </p:nvSpPr>
        <p:spPr>
          <a:xfrm>
            <a:off x="4037550" y="6356352"/>
            <a:ext cx="4113728"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rtl="0"/>
            <a:r>
              <a:rPr lang="fr-FR" noProof="0"/>
              <a:t>AJOUTER UN PIED DE PAGE</a:t>
            </a:r>
          </a:p>
        </p:txBody>
      </p:sp>
      <p:sp>
        <p:nvSpPr>
          <p:cNvPr id="6" name="Espace réservé du numéro de diapositive 5"/>
          <p:cNvSpPr>
            <a:spLocks noGrp="1"/>
          </p:cNvSpPr>
          <p:nvPr>
            <p:ph type="sldNum" sz="quarter" idx="4"/>
          </p:nvPr>
        </p:nvSpPr>
        <p:spPr>
          <a:xfrm>
            <a:off x="8608358" y="6356352"/>
            <a:ext cx="2742486"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rtl="0"/>
            <a:fld id="{C075BE66-B004-4B62-93B5-6C3A07EE5DEC}" type="slidenum">
              <a:rPr lang="fr-FR" noProof="0" smtClean="0"/>
              <a:t>‹N°›</a:t>
            </a:fld>
            <a:endParaRPr lang="fr-FR" noProof="0"/>
          </a:p>
        </p:txBody>
      </p:sp>
    </p:spTree>
    <p:extLst>
      <p:ext uri="{BB962C8B-B14F-4D97-AF65-F5344CB8AC3E}">
        <p14:creationId xmlns:p14="http://schemas.microsoft.com/office/powerpoint/2010/main" val="124830864"/>
      </p:ext>
    </p:extLst>
  </p:cSld>
  <p:clrMap bg1="lt1" tx1="dk1" bg2="lt2" tx2="dk2" accent1="accent1" accent2="accent2" accent3="accent3" accent4="accent4" accent5="accent5" accent6="accent6" hlink="hlink" folHlink="folHlink"/>
  <p:sldLayoutIdLst>
    <p:sldLayoutId id="2147483668" r:id="rId1"/>
  </p:sldLayoutIdLst>
  <p:hf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svg"/><Relationship Id="rId26" Type="http://schemas.openxmlformats.org/officeDocument/2006/relationships/image" Target="../media/image32.svg"/><Relationship Id="rId39" Type="http://schemas.openxmlformats.org/officeDocument/2006/relationships/image" Target="../media/image45.png"/><Relationship Id="rId21" Type="http://schemas.openxmlformats.org/officeDocument/2006/relationships/image" Target="../media/image27.png"/><Relationship Id="rId34" Type="http://schemas.openxmlformats.org/officeDocument/2006/relationships/image" Target="../media/image40.svg"/><Relationship Id="rId42" Type="http://schemas.openxmlformats.org/officeDocument/2006/relationships/image" Target="../media/image48.svg"/><Relationship Id="rId47" Type="http://schemas.openxmlformats.org/officeDocument/2006/relationships/image" Target="../media/image53.png"/><Relationship Id="rId50" Type="http://schemas.openxmlformats.org/officeDocument/2006/relationships/image" Target="../media/image56.svg"/><Relationship Id="rId55" Type="http://schemas.openxmlformats.org/officeDocument/2006/relationships/image" Target="../media/image61.png"/><Relationship Id="rId7" Type="http://schemas.openxmlformats.org/officeDocument/2006/relationships/image" Target="../media/image13.png"/><Relationship Id="rId2" Type="http://schemas.openxmlformats.org/officeDocument/2006/relationships/notesSlide" Target="../notesSlides/notesSlide12.xml"/><Relationship Id="rId16" Type="http://schemas.openxmlformats.org/officeDocument/2006/relationships/image" Target="../media/image22.svg"/><Relationship Id="rId29" Type="http://schemas.openxmlformats.org/officeDocument/2006/relationships/image" Target="../media/image35.png"/><Relationship Id="rId11" Type="http://schemas.openxmlformats.org/officeDocument/2006/relationships/image" Target="../media/image17.png"/><Relationship Id="rId24" Type="http://schemas.openxmlformats.org/officeDocument/2006/relationships/image" Target="../media/image30.svg"/><Relationship Id="rId32" Type="http://schemas.openxmlformats.org/officeDocument/2006/relationships/image" Target="../media/image38.svg"/><Relationship Id="rId37" Type="http://schemas.openxmlformats.org/officeDocument/2006/relationships/image" Target="../media/image43.png"/><Relationship Id="rId40" Type="http://schemas.openxmlformats.org/officeDocument/2006/relationships/image" Target="../media/image46.svg"/><Relationship Id="rId45" Type="http://schemas.openxmlformats.org/officeDocument/2006/relationships/image" Target="../media/image51.png"/><Relationship Id="rId53" Type="http://schemas.openxmlformats.org/officeDocument/2006/relationships/image" Target="../media/image59.png"/><Relationship Id="rId58" Type="http://schemas.openxmlformats.org/officeDocument/2006/relationships/image" Target="../media/image64.svg"/><Relationship Id="rId5" Type="http://schemas.openxmlformats.org/officeDocument/2006/relationships/image" Target="../media/image11.pn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 Id="rId22" Type="http://schemas.openxmlformats.org/officeDocument/2006/relationships/image" Target="../media/image28.svg"/><Relationship Id="rId27" Type="http://schemas.openxmlformats.org/officeDocument/2006/relationships/image" Target="../media/image33.png"/><Relationship Id="rId30" Type="http://schemas.openxmlformats.org/officeDocument/2006/relationships/image" Target="../media/image36.sv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svg"/><Relationship Id="rId56" Type="http://schemas.openxmlformats.org/officeDocument/2006/relationships/image" Target="../media/image62.svg"/><Relationship Id="rId8" Type="http://schemas.openxmlformats.org/officeDocument/2006/relationships/image" Target="../media/image14.svg"/><Relationship Id="rId51" Type="http://schemas.openxmlformats.org/officeDocument/2006/relationships/image" Target="../media/image57.png"/><Relationship Id="rId3" Type="http://schemas.openxmlformats.org/officeDocument/2006/relationships/image" Target="../media/image9.png"/><Relationship Id="rId12" Type="http://schemas.openxmlformats.org/officeDocument/2006/relationships/image" Target="../media/image18.sv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svg"/><Relationship Id="rId46" Type="http://schemas.openxmlformats.org/officeDocument/2006/relationships/image" Target="../media/image52.svg"/><Relationship Id="rId59" Type="http://schemas.openxmlformats.org/officeDocument/2006/relationships/image" Target="../media/image65.png"/><Relationship Id="rId20" Type="http://schemas.openxmlformats.org/officeDocument/2006/relationships/image" Target="../media/image26.svg"/><Relationship Id="rId41" Type="http://schemas.openxmlformats.org/officeDocument/2006/relationships/image" Target="../media/image47.png"/><Relationship Id="rId54" Type="http://schemas.openxmlformats.org/officeDocument/2006/relationships/image" Target="../media/image60.svg"/><Relationship Id="rId1" Type="http://schemas.openxmlformats.org/officeDocument/2006/relationships/slideLayout" Target="../slideLayouts/slideLayout12.xml"/><Relationship Id="rId6" Type="http://schemas.openxmlformats.org/officeDocument/2006/relationships/image" Target="../media/image12.sv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svg"/><Relationship Id="rId36" Type="http://schemas.openxmlformats.org/officeDocument/2006/relationships/image" Target="../media/image42.svg"/><Relationship Id="rId49" Type="http://schemas.openxmlformats.org/officeDocument/2006/relationships/image" Target="../media/image55.png"/><Relationship Id="rId57" Type="http://schemas.openxmlformats.org/officeDocument/2006/relationships/image" Target="../media/image63.png"/><Relationship Id="rId10" Type="http://schemas.openxmlformats.org/officeDocument/2006/relationships/image" Target="../media/image16.svg"/><Relationship Id="rId31" Type="http://schemas.openxmlformats.org/officeDocument/2006/relationships/image" Target="../media/image37.png"/><Relationship Id="rId44" Type="http://schemas.openxmlformats.org/officeDocument/2006/relationships/image" Target="../media/image50.svg"/><Relationship Id="rId52" Type="http://schemas.openxmlformats.org/officeDocument/2006/relationships/image" Target="../media/image58.svg"/><Relationship Id="rId60" Type="http://schemas.openxmlformats.org/officeDocument/2006/relationships/image" Target="../media/image66.svg"/></Relationships>
</file>

<file path=ppt/slides/_rels/slide13.xml.rels><?xml version="1.0" encoding="UTF-8" standalone="yes"?>
<Relationships xmlns="http://schemas.openxmlformats.org/package/2006/relationships"><Relationship Id="rId8" Type="http://schemas.openxmlformats.org/officeDocument/2006/relationships/image" Target="../media/image72.jpeg"/><Relationship Id="rId3" Type="http://schemas.openxmlformats.org/officeDocument/2006/relationships/image" Target="../media/image67.jpeg"/><Relationship Id="rId7" Type="http://schemas.openxmlformats.org/officeDocument/2006/relationships/image" Target="../media/image71.jpe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70.jpeg"/><Relationship Id="rId11" Type="http://schemas.openxmlformats.org/officeDocument/2006/relationships/image" Target="../media/image75.jpeg"/><Relationship Id="rId5" Type="http://schemas.openxmlformats.org/officeDocument/2006/relationships/image" Target="../media/image69.jpeg"/><Relationship Id="rId10" Type="http://schemas.openxmlformats.org/officeDocument/2006/relationships/image" Target="../media/image74.jpeg"/><Relationship Id="rId4" Type="http://schemas.openxmlformats.org/officeDocument/2006/relationships/image" Target="../media/image68.jpeg"/><Relationship Id="rId9" Type="http://schemas.openxmlformats.org/officeDocument/2006/relationships/image" Target="../media/image73.jpeg"/></Relationships>
</file>

<file path=ppt/slides/_rels/slide14.xml.rels><?xml version="1.0" encoding="UTF-8" standalone="yes"?>
<Relationships xmlns="http://schemas.openxmlformats.org/package/2006/relationships"><Relationship Id="rId8" Type="http://schemas.openxmlformats.org/officeDocument/2006/relationships/image" Target="../media/image81.jpeg"/><Relationship Id="rId13" Type="http://schemas.openxmlformats.org/officeDocument/2006/relationships/image" Target="../media/image86.jpeg"/><Relationship Id="rId3" Type="http://schemas.openxmlformats.org/officeDocument/2006/relationships/image" Target="../media/image76.jpeg"/><Relationship Id="rId7" Type="http://schemas.openxmlformats.org/officeDocument/2006/relationships/image" Target="../media/image80.jpeg"/><Relationship Id="rId12" Type="http://schemas.openxmlformats.org/officeDocument/2006/relationships/image" Target="../media/image85.jpe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79.jpeg"/><Relationship Id="rId11" Type="http://schemas.openxmlformats.org/officeDocument/2006/relationships/image" Target="../media/image84.jpeg"/><Relationship Id="rId5" Type="http://schemas.openxmlformats.org/officeDocument/2006/relationships/image" Target="../media/image78.jpeg"/><Relationship Id="rId10" Type="http://schemas.openxmlformats.org/officeDocument/2006/relationships/image" Target="../media/image83.jpeg"/><Relationship Id="rId4" Type="http://schemas.openxmlformats.org/officeDocument/2006/relationships/image" Target="../media/image77.jpeg"/><Relationship Id="rId9" Type="http://schemas.openxmlformats.org/officeDocument/2006/relationships/image" Target="../media/image82.jpeg"/><Relationship Id="rId14" Type="http://schemas.openxmlformats.org/officeDocument/2006/relationships/image" Target="../media/image87.jpeg"/></Relationships>
</file>

<file path=ppt/slides/_rels/slide15.xml.rels><?xml version="1.0" encoding="UTF-8" standalone="yes"?>
<Relationships xmlns="http://schemas.openxmlformats.org/package/2006/relationships"><Relationship Id="rId8" Type="http://schemas.openxmlformats.org/officeDocument/2006/relationships/image" Target="../media/image93.jpeg"/><Relationship Id="rId3" Type="http://schemas.openxmlformats.org/officeDocument/2006/relationships/image" Target="../media/image88.jpeg"/><Relationship Id="rId7" Type="http://schemas.openxmlformats.org/officeDocument/2006/relationships/image" Target="../media/image92.jpe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91.jpeg"/><Relationship Id="rId11" Type="http://schemas.openxmlformats.org/officeDocument/2006/relationships/image" Target="../media/image96.jpeg"/><Relationship Id="rId5" Type="http://schemas.openxmlformats.org/officeDocument/2006/relationships/image" Target="../media/image90.jpeg"/><Relationship Id="rId10" Type="http://schemas.openxmlformats.org/officeDocument/2006/relationships/image" Target="../media/image95.jpeg"/><Relationship Id="rId4" Type="http://schemas.openxmlformats.org/officeDocument/2006/relationships/image" Target="../media/image89.jpeg"/><Relationship Id="rId9" Type="http://schemas.openxmlformats.org/officeDocument/2006/relationships/image" Target="../media/image94.jpeg"/></Relationships>
</file>

<file path=ppt/slides/_rels/slide16.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svg"/><Relationship Id="rId26" Type="http://schemas.openxmlformats.org/officeDocument/2006/relationships/image" Target="../media/image32.svg"/><Relationship Id="rId39" Type="http://schemas.openxmlformats.org/officeDocument/2006/relationships/image" Target="../media/image45.png"/><Relationship Id="rId21" Type="http://schemas.openxmlformats.org/officeDocument/2006/relationships/image" Target="../media/image27.png"/><Relationship Id="rId34" Type="http://schemas.openxmlformats.org/officeDocument/2006/relationships/image" Target="../media/image40.svg"/><Relationship Id="rId42" Type="http://schemas.openxmlformats.org/officeDocument/2006/relationships/image" Target="../media/image48.svg"/><Relationship Id="rId47" Type="http://schemas.openxmlformats.org/officeDocument/2006/relationships/image" Target="../media/image53.png"/><Relationship Id="rId50" Type="http://schemas.openxmlformats.org/officeDocument/2006/relationships/image" Target="../media/image56.svg"/><Relationship Id="rId55" Type="http://schemas.openxmlformats.org/officeDocument/2006/relationships/image" Target="../media/image61.png"/><Relationship Id="rId7" Type="http://schemas.openxmlformats.org/officeDocument/2006/relationships/image" Target="../media/image13.png"/><Relationship Id="rId2" Type="http://schemas.openxmlformats.org/officeDocument/2006/relationships/notesSlide" Target="../notesSlides/notesSlide16.xml"/><Relationship Id="rId16" Type="http://schemas.openxmlformats.org/officeDocument/2006/relationships/image" Target="../media/image22.svg"/><Relationship Id="rId29" Type="http://schemas.openxmlformats.org/officeDocument/2006/relationships/image" Target="../media/image35.png"/><Relationship Id="rId11" Type="http://schemas.openxmlformats.org/officeDocument/2006/relationships/image" Target="../media/image17.png"/><Relationship Id="rId24" Type="http://schemas.openxmlformats.org/officeDocument/2006/relationships/image" Target="../media/image30.svg"/><Relationship Id="rId32" Type="http://schemas.openxmlformats.org/officeDocument/2006/relationships/image" Target="../media/image38.svg"/><Relationship Id="rId37" Type="http://schemas.openxmlformats.org/officeDocument/2006/relationships/image" Target="../media/image43.png"/><Relationship Id="rId40" Type="http://schemas.openxmlformats.org/officeDocument/2006/relationships/image" Target="../media/image46.svg"/><Relationship Id="rId45" Type="http://schemas.openxmlformats.org/officeDocument/2006/relationships/image" Target="../media/image51.png"/><Relationship Id="rId53" Type="http://schemas.openxmlformats.org/officeDocument/2006/relationships/image" Target="../media/image59.png"/><Relationship Id="rId58" Type="http://schemas.openxmlformats.org/officeDocument/2006/relationships/image" Target="../media/image64.svg"/><Relationship Id="rId5" Type="http://schemas.openxmlformats.org/officeDocument/2006/relationships/image" Target="../media/image11.pn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 Id="rId22" Type="http://schemas.openxmlformats.org/officeDocument/2006/relationships/image" Target="../media/image28.svg"/><Relationship Id="rId27" Type="http://schemas.openxmlformats.org/officeDocument/2006/relationships/image" Target="../media/image33.png"/><Relationship Id="rId30" Type="http://schemas.openxmlformats.org/officeDocument/2006/relationships/image" Target="../media/image36.sv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svg"/><Relationship Id="rId56" Type="http://schemas.openxmlformats.org/officeDocument/2006/relationships/image" Target="../media/image62.svg"/><Relationship Id="rId8" Type="http://schemas.openxmlformats.org/officeDocument/2006/relationships/image" Target="../media/image14.svg"/><Relationship Id="rId51" Type="http://schemas.openxmlformats.org/officeDocument/2006/relationships/image" Target="../media/image57.png"/><Relationship Id="rId3" Type="http://schemas.openxmlformats.org/officeDocument/2006/relationships/image" Target="../media/image9.png"/><Relationship Id="rId12" Type="http://schemas.openxmlformats.org/officeDocument/2006/relationships/image" Target="../media/image18.sv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svg"/><Relationship Id="rId46" Type="http://schemas.openxmlformats.org/officeDocument/2006/relationships/image" Target="../media/image52.svg"/><Relationship Id="rId59" Type="http://schemas.openxmlformats.org/officeDocument/2006/relationships/image" Target="../media/image65.png"/><Relationship Id="rId20" Type="http://schemas.openxmlformats.org/officeDocument/2006/relationships/image" Target="../media/image26.svg"/><Relationship Id="rId41" Type="http://schemas.openxmlformats.org/officeDocument/2006/relationships/image" Target="../media/image47.png"/><Relationship Id="rId54" Type="http://schemas.openxmlformats.org/officeDocument/2006/relationships/image" Target="../media/image60.svg"/><Relationship Id="rId1" Type="http://schemas.openxmlformats.org/officeDocument/2006/relationships/slideLayout" Target="../slideLayouts/slideLayout17.xml"/><Relationship Id="rId6" Type="http://schemas.openxmlformats.org/officeDocument/2006/relationships/image" Target="../media/image12.sv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svg"/><Relationship Id="rId36" Type="http://schemas.openxmlformats.org/officeDocument/2006/relationships/image" Target="../media/image42.svg"/><Relationship Id="rId49" Type="http://schemas.openxmlformats.org/officeDocument/2006/relationships/image" Target="../media/image55.png"/><Relationship Id="rId57" Type="http://schemas.openxmlformats.org/officeDocument/2006/relationships/image" Target="../media/image63.png"/><Relationship Id="rId10" Type="http://schemas.openxmlformats.org/officeDocument/2006/relationships/image" Target="../media/image16.svg"/><Relationship Id="rId31" Type="http://schemas.openxmlformats.org/officeDocument/2006/relationships/image" Target="../media/image37.png"/><Relationship Id="rId44" Type="http://schemas.openxmlformats.org/officeDocument/2006/relationships/image" Target="../media/image50.svg"/><Relationship Id="rId52" Type="http://schemas.openxmlformats.org/officeDocument/2006/relationships/image" Target="../media/image58.svg"/><Relationship Id="rId60" Type="http://schemas.openxmlformats.org/officeDocument/2006/relationships/image" Target="../media/image66.svg"/></Relationships>
</file>

<file path=ppt/slides/_rels/slide17.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svg"/><Relationship Id="rId26" Type="http://schemas.openxmlformats.org/officeDocument/2006/relationships/image" Target="../media/image32.svg"/><Relationship Id="rId39" Type="http://schemas.openxmlformats.org/officeDocument/2006/relationships/image" Target="../media/image45.png"/><Relationship Id="rId21" Type="http://schemas.openxmlformats.org/officeDocument/2006/relationships/image" Target="../media/image27.png"/><Relationship Id="rId34" Type="http://schemas.openxmlformats.org/officeDocument/2006/relationships/image" Target="../media/image40.svg"/><Relationship Id="rId42" Type="http://schemas.openxmlformats.org/officeDocument/2006/relationships/image" Target="../media/image48.svg"/><Relationship Id="rId47" Type="http://schemas.openxmlformats.org/officeDocument/2006/relationships/image" Target="../media/image53.png"/><Relationship Id="rId50" Type="http://schemas.openxmlformats.org/officeDocument/2006/relationships/image" Target="../media/image56.svg"/><Relationship Id="rId55" Type="http://schemas.openxmlformats.org/officeDocument/2006/relationships/image" Target="../media/image61.png"/><Relationship Id="rId7" Type="http://schemas.openxmlformats.org/officeDocument/2006/relationships/image" Target="../media/image13.png"/><Relationship Id="rId2" Type="http://schemas.openxmlformats.org/officeDocument/2006/relationships/notesSlide" Target="../notesSlides/notesSlide17.xml"/><Relationship Id="rId16" Type="http://schemas.openxmlformats.org/officeDocument/2006/relationships/image" Target="../media/image22.svg"/><Relationship Id="rId29" Type="http://schemas.openxmlformats.org/officeDocument/2006/relationships/image" Target="../media/image35.png"/><Relationship Id="rId11" Type="http://schemas.openxmlformats.org/officeDocument/2006/relationships/image" Target="../media/image17.png"/><Relationship Id="rId24" Type="http://schemas.openxmlformats.org/officeDocument/2006/relationships/image" Target="../media/image30.svg"/><Relationship Id="rId32" Type="http://schemas.openxmlformats.org/officeDocument/2006/relationships/image" Target="../media/image38.svg"/><Relationship Id="rId37" Type="http://schemas.openxmlformats.org/officeDocument/2006/relationships/image" Target="../media/image43.png"/><Relationship Id="rId40" Type="http://schemas.openxmlformats.org/officeDocument/2006/relationships/image" Target="../media/image46.svg"/><Relationship Id="rId45" Type="http://schemas.openxmlformats.org/officeDocument/2006/relationships/image" Target="../media/image51.png"/><Relationship Id="rId53" Type="http://schemas.openxmlformats.org/officeDocument/2006/relationships/image" Target="../media/image59.png"/><Relationship Id="rId58" Type="http://schemas.openxmlformats.org/officeDocument/2006/relationships/image" Target="../media/image64.svg"/><Relationship Id="rId5" Type="http://schemas.openxmlformats.org/officeDocument/2006/relationships/image" Target="../media/image11.pn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 Id="rId22" Type="http://schemas.openxmlformats.org/officeDocument/2006/relationships/image" Target="../media/image28.svg"/><Relationship Id="rId27" Type="http://schemas.openxmlformats.org/officeDocument/2006/relationships/image" Target="../media/image33.png"/><Relationship Id="rId30" Type="http://schemas.openxmlformats.org/officeDocument/2006/relationships/image" Target="../media/image36.sv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svg"/><Relationship Id="rId56" Type="http://schemas.openxmlformats.org/officeDocument/2006/relationships/image" Target="../media/image62.svg"/><Relationship Id="rId8" Type="http://schemas.openxmlformats.org/officeDocument/2006/relationships/image" Target="../media/image14.svg"/><Relationship Id="rId51" Type="http://schemas.openxmlformats.org/officeDocument/2006/relationships/image" Target="../media/image57.png"/><Relationship Id="rId3" Type="http://schemas.openxmlformats.org/officeDocument/2006/relationships/image" Target="../media/image9.png"/><Relationship Id="rId12" Type="http://schemas.openxmlformats.org/officeDocument/2006/relationships/image" Target="../media/image18.sv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svg"/><Relationship Id="rId46" Type="http://schemas.openxmlformats.org/officeDocument/2006/relationships/image" Target="../media/image52.svg"/><Relationship Id="rId59" Type="http://schemas.openxmlformats.org/officeDocument/2006/relationships/image" Target="../media/image65.png"/><Relationship Id="rId20" Type="http://schemas.openxmlformats.org/officeDocument/2006/relationships/image" Target="../media/image26.svg"/><Relationship Id="rId41" Type="http://schemas.openxmlformats.org/officeDocument/2006/relationships/image" Target="../media/image47.png"/><Relationship Id="rId54" Type="http://schemas.openxmlformats.org/officeDocument/2006/relationships/image" Target="../media/image60.svg"/><Relationship Id="rId1" Type="http://schemas.openxmlformats.org/officeDocument/2006/relationships/slideLayout" Target="../slideLayouts/slideLayout18.xml"/><Relationship Id="rId6" Type="http://schemas.openxmlformats.org/officeDocument/2006/relationships/image" Target="../media/image12.sv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svg"/><Relationship Id="rId36" Type="http://schemas.openxmlformats.org/officeDocument/2006/relationships/image" Target="../media/image42.svg"/><Relationship Id="rId49" Type="http://schemas.openxmlformats.org/officeDocument/2006/relationships/image" Target="../media/image55.png"/><Relationship Id="rId57" Type="http://schemas.openxmlformats.org/officeDocument/2006/relationships/image" Target="../media/image63.png"/><Relationship Id="rId10" Type="http://schemas.openxmlformats.org/officeDocument/2006/relationships/image" Target="../media/image16.svg"/><Relationship Id="rId31" Type="http://schemas.openxmlformats.org/officeDocument/2006/relationships/image" Target="../media/image37.png"/><Relationship Id="rId44" Type="http://schemas.openxmlformats.org/officeDocument/2006/relationships/image" Target="../media/image50.svg"/><Relationship Id="rId52" Type="http://schemas.openxmlformats.org/officeDocument/2006/relationships/image" Target="../media/image58.svg"/><Relationship Id="rId60" Type="http://schemas.openxmlformats.org/officeDocument/2006/relationships/image" Target="../media/image6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28324" y="362396"/>
            <a:ext cx="9141619" cy="1676400"/>
          </a:xfrm>
        </p:spPr>
        <p:txBody>
          <a:bodyPr rtlCol="0" anchor="b">
            <a:normAutofit fontScale="90000"/>
          </a:bodyPr>
          <a:lstStyle/>
          <a:p>
            <a:pPr algn="l"/>
            <a:r>
              <a:rPr lang="fr-FR" b="1" i="0" dirty="0">
                <a:solidFill>
                  <a:srgbClr val="271A38"/>
                </a:solidFill>
                <a:effectLst/>
                <a:latin typeface="Inter"/>
              </a:rPr>
              <a:t>P3: Concevez une application au service de la santé publique</a:t>
            </a:r>
          </a:p>
        </p:txBody>
      </p:sp>
      <p:pic>
        <p:nvPicPr>
          <p:cNvPr id="5" name="Picture 2">
            <a:extLst>
              <a:ext uri="{FF2B5EF4-FFF2-40B4-BE49-F238E27FC236}">
                <a16:creationId xmlns:a16="http://schemas.microsoft.com/office/drawing/2014/main" id="{C2331F3B-06D7-73B0-7ED9-AE14A0E756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868" y="5494881"/>
            <a:ext cx="1416149" cy="100072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4FF141E3-A404-6241-D733-4F3AEA627E3B}"/>
              </a:ext>
            </a:extLst>
          </p:cNvPr>
          <p:cNvPicPr>
            <a:picLocks noChangeAspect="1"/>
          </p:cNvPicPr>
          <p:nvPr/>
        </p:nvPicPr>
        <p:blipFill>
          <a:blip r:embed="rId4"/>
          <a:stretch>
            <a:fillRect/>
          </a:stretch>
        </p:blipFill>
        <p:spPr>
          <a:xfrm>
            <a:off x="9902993" y="2371577"/>
            <a:ext cx="2133898" cy="1057423"/>
          </a:xfrm>
          <a:prstGeom prst="rect">
            <a:avLst/>
          </a:prstGeom>
        </p:spPr>
      </p:pic>
      <p:pic>
        <p:nvPicPr>
          <p:cNvPr id="10" name="Image 9">
            <a:extLst>
              <a:ext uri="{FF2B5EF4-FFF2-40B4-BE49-F238E27FC236}">
                <a16:creationId xmlns:a16="http://schemas.microsoft.com/office/drawing/2014/main" id="{9B63F165-3087-D502-1575-AC5F42F3B7DA}"/>
              </a:ext>
            </a:extLst>
          </p:cNvPr>
          <p:cNvPicPr>
            <a:picLocks noChangeAspect="1"/>
          </p:cNvPicPr>
          <p:nvPr/>
        </p:nvPicPr>
        <p:blipFill>
          <a:blip r:embed="rId5"/>
          <a:stretch>
            <a:fillRect/>
          </a:stretch>
        </p:blipFill>
        <p:spPr>
          <a:xfrm>
            <a:off x="294585" y="5618952"/>
            <a:ext cx="3067478" cy="752580"/>
          </a:xfrm>
          <a:prstGeom prst="rect">
            <a:avLst/>
          </a:prstGeom>
        </p:spPr>
      </p:pic>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- 4</a:t>
            </a:r>
          </a:p>
        </p:txBody>
      </p:sp>
      <p:sp>
        <p:nvSpPr>
          <p:cNvPr id="3" name="Espace réservé du contenu 2"/>
          <p:cNvSpPr>
            <a:spLocks noGrp="1"/>
          </p:cNvSpPr>
          <p:nvPr>
            <p:ph idx="1"/>
          </p:nvPr>
        </p:nvSpPr>
        <p:spPr/>
        <p:txBody>
          <a:bodyPr rtlCol="0"/>
          <a:lstStyle/>
          <a:p>
            <a:pPr rtl="0"/>
            <a:endParaRPr lang="fr-FR" dirty="0"/>
          </a:p>
        </p:txBody>
      </p:sp>
      <p:sp>
        <p:nvSpPr>
          <p:cNvPr id="4" name="Espace réservé du texte 3"/>
          <p:cNvSpPr>
            <a:spLocks noGrp="1"/>
          </p:cNvSpPr>
          <p:nvPr>
            <p:ph type="body" sz="half" idx="2"/>
          </p:nvPr>
        </p:nvSpPr>
        <p:spPr/>
        <p:txBody>
          <a:bodyPr rtlCol="0"/>
          <a:lstStyle/>
          <a:p>
            <a:pPr rtl="0"/>
            <a:endParaRPr lang="fr-FR" dirty="0"/>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BBF6A-96E7-422A-9FCF-D3587B041D16}"/>
              </a:ext>
            </a:extLst>
          </p:cNvPr>
          <p:cNvSpPr>
            <a:spLocks noGrp="1"/>
          </p:cNvSpPr>
          <p:nvPr>
            <p:ph type="title"/>
          </p:nvPr>
        </p:nvSpPr>
        <p:spPr/>
        <p:txBody>
          <a:bodyPr rtlCol="0">
            <a:normAutofit/>
          </a:bodyPr>
          <a:lstStyle/>
          <a:p>
            <a:pPr algn="l" rtl="0"/>
            <a:r>
              <a:rPr lang="fr-FR" sz="3450"/>
              <a:t>MANGEZ SAIN!</a:t>
            </a:r>
          </a:p>
        </p:txBody>
      </p:sp>
      <p:sp>
        <p:nvSpPr>
          <p:cNvPr id="3" name="Espace réservé du texte 2">
            <a:extLst>
              <a:ext uri="{FF2B5EF4-FFF2-40B4-BE49-F238E27FC236}">
                <a16:creationId xmlns:a16="http://schemas.microsoft.com/office/drawing/2014/main" id="{83B37F1D-DF1E-4E7E-ABF2-B72AC29223B4}"/>
              </a:ext>
            </a:extLst>
          </p:cNvPr>
          <p:cNvSpPr>
            <a:spLocks noGrp="1"/>
          </p:cNvSpPr>
          <p:nvPr>
            <p:ph type="body" sz="quarter" idx="10"/>
          </p:nvPr>
        </p:nvSpPr>
        <p:spPr/>
        <p:txBody>
          <a:bodyPr rtlCol="0">
            <a:normAutofit/>
          </a:bodyPr>
          <a:lstStyle/>
          <a:p>
            <a:pPr rtl="0"/>
            <a:r>
              <a:rPr lang="fr-FR"/>
              <a:t>Vitamines</a:t>
            </a:r>
            <a:br>
              <a:rPr lang="fr-FR"/>
            </a:br>
            <a:r>
              <a:rPr lang="fr-FR"/>
              <a:t>Alimentation</a:t>
            </a:r>
          </a:p>
        </p:txBody>
      </p:sp>
      <p:sp>
        <p:nvSpPr>
          <p:cNvPr id="4" name="Espace réservé du texte 3">
            <a:extLst>
              <a:ext uri="{FF2B5EF4-FFF2-40B4-BE49-F238E27FC236}">
                <a16:creationId xmlns:a16="http://schemas.microsoft.com/office/drawing/2014/main" id="{74B6CE72-433B-4AD1-ABB1-81A309AADE4F}"/>
              </a:ext>
            </a:extLst>
          </p:cNvPr>
          <p:cNvSpPr>
            <a:spLocks noGrp="1"/>
          </p:cNvSpPr>
          <p:nvPr>
            <p:ph type="body" sz="quarter" idx="11"/>
          </p:nvPr>
        </p:nvSpPr>
        <p:spPr/>
        <p:txBody>
          <a:bodyPr rtlCol="0">
            <a:normAutofit fontScale="92500" lnSpcReduction="20000"/>
          </a:bodyPr>
          <a:lstStyle/>
          <a:p>
            <a:pPr rtl="0"/>
            <a:r>
              <a:rPr lang="fr-FR"/>
              <a:t>Yeux</a:t>
            </a:r>
          </a:p>
          <a:p>
            <a:pPr rtl="0"/>
            <a:r>
              <a:rPr lang="fr-FR"/>
              <a:t>Peau</a:t>
            </a:r>
          </a:p>
          <a:p>
            <a:pPr rtl="0"/>
            <a:r>
              <a:rPr lang="fr-FR"/>
              <a:t>Système immunitaire</a:t>
            </a:r>
          </a:p>
          <a:p>
            <a:pPr rtl="0"/>
            <a:r>
              <a:rPr lang="fr-FR"/>
              <a:t>Reproduction</a:t>
            </a:r>
          </a:p>
          <a:p>
            <a:pPr rtl="0"/>
            <a:r>
              <a:rPr lang="fr-FR"/>
              <a:t>Santé Os</a:t>
            </a:r>
          </a:p>
        </p:txBody>
      </p:sp>
      <p:sp>
        <p:nvSpPr>
          <p:cNvPr id="5" name="Espace réservé du texte 4">
            <a:extLst>
              <a:ext uri="{FF2B5EF4-FFF2-40B4-BE49-F238E27FC236}">
                <a16:creationId xmlns:a16="http://schemas.microsoft.com/office/drawing/2014/main" id="{ADD931D5-F0E1-444D-96EE-3B5B5B94CD8B}"/>
              </a:ext>
            </a:extLst>
          </p:cNvPr>
          <p:cNvSpPr>
            <a:spLocks noGrp="1"/>
          </p:cNvSpPr>
          <p:nvPr>
            <p:ph type="body" sz="quarter" idx="12"/>
          </p:nvPr>
        </p:nvSpPr>
        <p:spPr>
          <a:xfrm>
            <a:off x="7648262" y="1480890"/>
            <a:ext cx="1017900" cy="607500"/>
          </a:xfrm>
        </p:spPr>
        <p:txBody>
          <a:bodyPr rtlCol="0">
            <a:normAutofit fontScale="92500" lnSpcReduction="20000"/>
          </a:bodyPr>
          <a:lstStyle/>
          <a:p>
            <a:pPr rtl="0"/>
            <a:r>
              <a:rPr lang="fr-FR"/>
              <a:t>Cerveau</a:t>
            </a:r>
          </a:p>
          <a:p>
            <a:pPr rtl="0"/>
            <a:r>
              <a:rPr lang="fr-FR"/>
              <a:t>Nerveux</a:t>
            </a:r>
          </a:p>
          <a:p>
            <a:pPr rtl="0"/>
            <a:r>
              <a:rPr lang="fr-FR"/>
              <a:t>Contre l’hypertension</a:t>
            </a:r>
          </a:p>
          <a:p>
            <a:pPr rtl="0"/>
            <a:r>
              <a:rPr lang="fr-FR"/>
              <a:t>Digestion</a:t>
            </a:r>
          </a:p>
          <a:p>
            <a:pPr rtl="0"/>
            <a:r>
              <a:rPr lang="fr-FR"/>
              <a:t>Métabolisme </a:t>
            </a:r>
          </a:p>
        </p:txBody>
      </p:sp>
      <p:sp>
        <p:nvSpPr>
          <p:cNvPr id="6" name="Espace réservé du texte 5">
            <a:extLst>
              <a:ext uri="{FF2B5EF4-FFF2-40B4-BE49-F238E27FC236}">
                <a16:creationId xmlns:a16="http://schemas.microsoft.com/office/drawing/2014/main" id="{9FEBFAF6-BCA1-40ED-866F-C5A6627A09D7}"/>
              </a:ext>
            </a:extLst>
          </p:cNvPr>
          <p:cNvSpPr>
            <a:spLocks noGrp="1"/>
          </p:cNvSpPr>
          <p:nvPr>
            <p:ph type="body" sz="quarter" idx="13"/>
          </p:nvPr>
        </p:nvSpPr>
        <p:spPr/>
        <p:txBody>
          <a:bodyPr rtlCol="0">
            <a:normAutofit fontScale="92500" lnSpcReduction="20000"/>
          </a:bodyPr>
          <a:lstStyle/>
          <a:p>
            <a:pPr rtl="0"/>
            <a:r>
              <a:rPr lang="fr-FR"/>
              <a:t>Os</a:t>
            </a:r>
          </a:p>
          <a:p>
            <a:pPr rtl="0"/>
            <a:r>
              <a:rPr lang="fr-FR"/>
              <a:t>Dents</a:t>
            </a:r>
          </a:p>
          <a:p>
            <a:pPr rtl="0"/>
            <a:r>
              <a:rPr lang="fr-FR"/>
              <a:t>Peau</a:t>
            </a:r>
          </a:p>
          <a:p>
            <a:pPr rtl="0"/>
            <a:r>
              <a:rPr lang="fr-FR"/>
              <a:t>Système immunitaire</a:t>
            </a:r>
          </a:p>
          <a:p>
            <a:pPr rtl="0"/>
            <a:r>
              <a:rPr lang="fr-FR"/>
              <a:t>Adaptables plaies</a:t>
            </a:r>
          </a:p>
        </p:txBody>
      </p:sp>
      <p:sp>
        <p:nvSpPr>
          <p:cNvPr id="7" name="Espace réservé du texte 6">
            <a:extLst>
              <a:ext uri="{FF2B5EF4-FFF2-40B4-BE49-F238E27FC236}">
                <a16:creationId xmlns:a16="http://schemas.microsoft.com/office/drawing/2014/main" id="{56CB3F2A-4309-4E6F-A50B-E14E26B2C4A4}"/>
              </a:ext>
            </a:extLst>
          </p:cNvPr>
          <p:cNvSpPr>
            <a:spLocks noGrp="1"/>
          </p:cNvSpPr>
          <p:nvPr>
            <p:ph type="body" sz="quarter" idx="14"/>
          </p:nvPr>
        </p:nvSpPr>
        <p:spPr>
          <a:xfrm>
            <a:off x="7648262" y="2680263"/>
            <a:ext cx="1017900" cy="607500"/>
          </a:xfrm>
        </p:spPr>
        <p:txBody>
          <a:bodyPr rtlCol="0">
            <a:normAutofit fontScale="92500" lnSpcReduction="20000"/>
          </a:bodyPr>
          <a:lstStyle/>
          <a:p>
            <a:pPr rtl="0"/>
            <a:r>
              <a:rPr lang="fr-FR"/>
              <a:t>Os</a:t>
            </a:r>
          </a:p>
          <a:p>
            <a:pPr rtl="0"/>
            <a:r>
              <a:rPr lang="fr-FR"/>
              <a:t>Dents</a:t>
            </a:r>
          </a:p>
          <a:p>
            <a:pPr rtl="0"/>
            <a:r>
              <a:rPr lang="fr-FR"/>
              <a:t>Système immunitaire</a:t>
            </a:r>
          </a:p>
          <a:p>
            <a:pPr rtl="0"/>
            <a:r>
              <a:rPr lang="fr-FR"/>
              <a:t>Absorption Calcium</a:t>
            </a:r>
          </a:p>
          <a:p>
            <a:pPr rtl="0"/>
            <a:r>
              <a:rPr lang="fr-FR"/>
              <a:t>Croissance de cellules</a:t>
            </a:r>
          </a:p>
        </p:txBody>
      </p:sp>
      <p:sp>
        <p:nvSpPr>
          <p:cNvPr id="8" name="Espace réservé du texte 7">
            <a:extLst>
              <a:ext uri="{FF2B5EF4-FFF2-40B4-BE49-F238E27FC236}">
                <a16:creationId xmlns:a16="http://schemas.microsoft.com/office/drawing/2014/main" id="{2222BF7C-A6D3-4B0C-82AF-D3953BFD631D}"/>
              </a:ext>
            </a:extLst>
          </p:cNvPr>
          <p:cNvSpPr>
            <a:spLocks noGrp="1"/>
          </p:cNvSpPr>
          <p:nvPr>
            <p:ph type="body" sz="quarter" idx="15"/>
          </p:nvPr>
        </p:nvSpPr>
        <p:spPr/>
        <p:txBody>
          <a:bodyPr rtlCol="0">
            <a:normAutofit fontScale="92500" lnSpcReduction="20000"/>
          </a:bodyPr>
          <a:lstStyle/>
          <a:p>
            <a:pPr rtl="0"/>
            <a:r>
              <a:rPr lang="fr-FR"/>
              <a:t>Yeux</a:t>
            </a:r>
          </a:p>
          <a:p>
            <a:pPr rtl="0"/>
            <a:r>
              <a:rPr lang="fr-FR"/>
              <a:t>Cœur</a:t>
            </a:r>
          </a:p>
          <a:p>
            <a:pPr rtl="0"/>
            <a:r>
              <a:rPr lang="fr-FR"/>
              <a:t>Contre l’hypertension</a:t>
            </a:r>
          </a:p>
          <a:p>
            <a:pPr rtl="0"/>
            <a:r>
              <a:rPr lang="fr-FR"/>
              <a:t>Système immunitaire</a:t>
            </a:r>
          </a:p>
          <a:p>
            <a:pPr rtl="0"/>
            <a:r>
              <a:rPr lang="fr-FR"/>
              <a:t>Antioxydant</a:t>
            </a:r>
          </a:p>
        </p:txBody>
      </p:sp>
      <p:sp>
        <p:nvSpPr>
          <p:cNvPr id="9" name="Espace réservé du texte 8">
            <a:extLst>
              <a:ext uri="{FF2B5EF4-FFF2-40B4-BE49-F238E27FC236}">
                <a16:creationId xmlns:a16="http://schemas.microsoft.com/office/drawing/2014/main" id="{AD5F2DBF-B082-4848-918A-8752EA2C5E88}"/>
              </a:ext>
            </a:extLst>
          </p:cNvPr>
          <p:cNvSpPr>
            <a:spLocks noGrp="1"/>
          </p:cNvSpPr>
          <p:nvPr>
            <p:ph type="body" sz="quarter" idx="17"/>
          </p:nvPr>
        </p:nvSpPr>
        <p:spPr/>
        <p:txBody>
          <a:bodyPr rtlCol="0"/>
          <a:lstStyle/>
          <a:p>
            <a:pPr rtl="0"/>
            <a:r>
              <a:rPr lang="fr-FR"/>
              <a:t>Contre l’hypertension</a:t>
            </a:r>
          </a:p>
          <a:p>
            <a:pPr rtl="0"/>
            <a:r>
              <a:rPr lang="fr-FR"/>
              <a:t>Foie</a:t>
            </a:r>
          </a:p>
          <a:p>
            <a:pPr rtl="0"/>
            <a:r>
              <a:rPr lang="fr-FR"/>
              <a:t>Digestion</a:t>
            </a:r>
          </a:p>
          <a:p>
            <a:pPr rtl="0"/>
            <a:r>
              <a:rPr lang="fr-FR"/>
              <a:t>Antidépresseur</a:t>
            </a:r>
          </a:p>
        </p:txBody>
      </p:sp>
      <p:sp>
        <p:nvSpPr>
          <p:cNvPr id="10" name="Espace réservé du texte 9">
            <a:extLst>
              <a:ext uri="{FF2B5EF4-FFF2-40B4-BE49-F238E27FC236}">
                <a16:creationId xmlns:a16="http://schemas.microsoft.com/office/drawing/2014/main" id="{4FCD9DF3-7725-4831-ADF4-68EBDB5C19D9}"/>
              </a:ext>
            </a:extLst>
          </p:cNvPr>
          <p:cNvSpPr>
            <a:spLocks noGrp="1"/>
          </p:cNvSpPr>
          <p:nvPr>
            <p:ph type="body" sz="quarter" idx="18"/>
          </p:nvPr>
        </p:nvSpPr>
        <p:spPr/>
        <p:txBody>
          <a:bodyPr rtlCol="0"/>
          <a:lstStyle/>
          <a:p>
            <a:pPr rtl="0"/>
            <a:r>
              <a:rPr lang="fr-FR"/>
              <a:t>Contre l’hypertension</a:t>
            </a:r>
          </a:p>
          <a:p>
            <a:pPr rtl="0"/>
            <a:r>
              <a:rPr lang="fr-FR"/>
              <a:t>Système immunitaire</a:t>
            </a:r>
          </a:p>
          <a:p>
            <a:pPr rtl="0"/>
            <a:r>
              <a:rPr lang="fr-FR"/>
              <a:t>Antioxydant</a:t>
            </a:r>
          </a:p>
        </p:txBody>
      </p:sp>
      <p:sp>
        <p:nvSpPr>
          <p:cNvPr id="11" name="Espace réservé du texte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rtlCol="0">
            <a:normAutofit fontScale="92500" lnSpcReduction="20000"/>
          </a:bodyPr>
          <a:lstStyle/>
          <a:p>
            <a:pPr rtl="0"/>
            <a:r>
              <a:rPr lang="fr-FR"/>
              <a:t>Cerveau</a:t>
            </a:r>
          </a:p>
          <a:p>
            <a:pPr rtl="0"/>
            <a:r>
              <a:rPr lang="fr-FR"/>
              <a:t>Nerfs</a:t>
            </a:r>
          </a:p>
          <a:p>
            <a:pPr rtl="0"/>
            <a:r>
              <a:rPr lang="fr-FR"/>
              <a:t>Contre l’hypertension</a:t>
            </a:r>
          </a:p>
          <a:p>
            <a:pPr rtl="0"/>
            <a:r>
              <a:rPr lang="fr-FR"/>
              <a:t>Énergétique</a:t>
            </a:r>
          </a:p>
          <a:p>
            <a:pPr rtl="0"/>
            <a:r>
              <a:rPr lang="fr-FR"/>
              <a:t>Supprime toxines</a:t>
            </a:r>
          </a:p>
        </p:txBody>
      </p:sp>
      <p:sp>
        <p:nvSpPr>
          <p:cNvPr id="12" name="Espace réservé du texte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rtlCol="0"/>
          <a:lstStyle/>
          <a:p>
            <a:pPr rtl="0"/>
            <a:r>
              <a:rPr lang="fr-FR"/>
              <a:t>Contre l’hypertension</a:t>
            </a:r>
          </a:p>
          <a:p>
            <a:pPr rtl="0"/>
            <a:r>
              <a:rPr lang="fr-FR"/>
              <a:t>Os</a:t>
            </a:r>
          </a:p>
          <a:p>
            <a:pPr rtl="0"/>
            <a:r>
              <a:rPr lang="fr-FR"/>
              <a:t>Cœur</a:t>
            </a:r>
          </a:p>
          <a:p>
            <a:pPr rtl="0"/>
            <a:r>
              <a:rPr lang="fr-FR"/>
              <a:t>Antioxydant</a:t>
            </a:r>
          </a:p>
        </p:txBody>
      </p:sp>
      <p:sp>
        <p:nvSpPr>
          <p:cNvPr id="13" name="Espace réservé du texte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rtlCol="0"/>
          <a:lstStyle/>
          <a:p>
            <a:pPr rtl="0"/>
            <a:r>
              <a:rPr lang="fr-FR"/>
              <a:t>A</a:t>
            </a:r>
          </a:p>
        </p:txBody>
      </p:sp>
      <p:sp>
        <p:nvSpPr>
          <p:cNvPr id="14" name="Espace réservé du texte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vert="horz" lIns="0" tIns="27000" rIns="0" bIns="0" rtlCol="0" anchor="ctr" anchorCtr="0">
            <a:normAutofit lnSpcReduction="10000"/>
          </a:bodyPr>
          <a:lstStyle/>
          <a:p>
            <a:pPr rtl="0"/>
            <a:r>
              <a:rPr lang="fr-FR"/>
              <a:t>B</a:t>
            </a:r>
          </a:p>
        </p:txBody>
      </p:sp>
      <p:sp>
        <p:nvSpPr>
          <p:cNvPr id="15" name="Espace réservé du texte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vert="horz" lIns="0" tIns="27000" rIns="0" bIns="0" rtlCol="0" anchor="ctr" anchorCtr="0">
            <a:normAutofit lnSpcReduction="10000"/>
          </a:bodyPr>
          <a:lstStyle/>
          <a:p>
            <a:pPr rtl="0"/>
            <a:r>
              <a:rPr lang="fr-FR"/>
              <a:t>U</a:t>
            </a:r>
          </a:p>
        </p:txBody>
      </p:sp>
      <p:sp>
        <p:nvSpPr>
          <p:cNvPr id="16" name="Espace réservé du texte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vert="horz" lIns="0" tIns="27000" rIns="13500" bIns="0" rtlCol="0" anchor="ctr" anchorCtr="0">
            <a:normAutofit lnSpcReduction="10000"/>
          </a:bodyPr>
          <a:lstStyle/>
          <a:p>
            <a:pPr rtl="0"/>
            <a:r>
              <a:rPr lang="fr-FR"/>
              <a:t>C</a:t>
            </a:r>
          </a:p>
        </p:txBody>
      </p:sp>
      <p:sp>
        <p:nvSpPr>
          <p:cNvPr id="17" name="Espace réservé du texte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vert="horz" lIns="13500" tIns="27000" rIns="0" bIns="0" rtlCol="0" anchor="ctr" anchorCtr="0">
            <a:normAutofit lnSpcReduction="10000"/>
          </a:bodyPr>
          <a:lstStyle/>
          <a:p>
            <a:pPr rtl="0"/>
            <a:r>
              <a:rPr lang="fr-FR"/>
              <a:t>D</a:t>
            </a:r>
          </a:p>
        </p:txBody>
      </p:sp>
      <p:sp>
        <p:nvSpPr>
          <p:cNvPr id="18" name="Espace réservé du texte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vert="horz" lIns="0" tIns="27000" rIns="0" bIns="0" rtlCol="0" anchor="ctr" anchorCtr="0">
            <a:normAutofit lnSpcReduction="10000"/>
          </a:bodyPr>
          <a:lstStyle/>
          <a:p>
            <a:pPr rtl="0"/>
            <a:r>
              <a:rPr lang="fr-FR"/>
              <a:t>E</a:t>
            </a:r>
          </a:p>
        </p:txBody>
      </p:sp>
      <p:sp>
        <p:nvSpPr>
          <p:cNvPr id="19" name="Espace réservé du texte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vert="horz" lIns="0" tIns="27000" rIns="0" bIns="0" rtlCol="0" anchor="ctr" anchorCtr="0">
            <a:normAutofit lnSpcReduction="10000"/>
          </a:bodyPr>
          <a:lstStyle/>
          <a:p>
            <a:pPr rtl="0"/>
            <a:r>
              <a:rPr lang="fr-FR"/>
              <a:t>K</a:t>
            </a:r>
          </a:p>
        </p:txBody>
      </p:sp>
      <p:sp>
        <p:nvSpPr>
          <p:cNvPr id="20" name="Espace réservé du texte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vert="horz" lIns="0" tIns="27000" rIns="0" bIns="0" rtlCol="0" anchor="ctr" anchorCtr="0">
            <a:normAutofit lnSpcReduction="10000"/>
          </a:bodyPr>
          <a:lstStyle/>
          <a:p>
            <a:pPr rtl="0"/>
            <a:r>
              <a:rPr lang="fr-FR"/>
              <a:t>N</a:t>
            </a:r>
          </a:p>
        </p:txBody>
      </p:sp>
      <p:sp>
        <p:nvSpPr>
          <p:cNvPr id="21" name="Espace réservé du texte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vert="horz" lIns="13500" tIns="27000" rIns="0" bIns="0" rtlCol="0" anchor="ctr" anchorCtr="0">
            <a:normAutofit lnSpcReduction="10000"/>
          </a:bodyPr>
          <a:lstStyle/>
          <a:p>
            <a:pPr rtl="0"/>
            <a:r>
              <a:rPr lang="fr-FR"/>
              <a:t>P</a:t>
            </a:r>
          </a:p>
        </p:txBody>
      </p:sp>
      <p:sp>
        <p:nvSpPr>
          <p:cNvPr id="22" name="Espace réservé du texte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3" name="Espace réservé du texte 22">
            <a:extLst>
              <a:ext uri="{FF2B5EF4-FFF2-40B4-BE49-F238E27FC236}">
                <a16:creationId xmlns:a16="http://schemas.microsoft.com/office/drawing/2014/main" id="{A104ECFC-0900-44D3-9DA9-4CC452D7A055}"/>
              </a:ext>
            </a:extLst>
          </p:cNvPr>
          <p:cNvSpPr>
            <a:spLocks noGrp="1"/>
          </p:cNvSpPr>
          <p:nvPr>
            <p:ph type="body" sz="quarter" idx="31"/>
          </p:nvPr>
        </p:nvSpPr>
        <p:spPr/>
        <p:txBody>
          <a:bodyPr rtlCol="0"/>
          <a:lstStyle/>
          <a:p>
            <a:pPr>
              <a:lnSpc>
                <a:spcPct val="80000"/>
              </a:lnSpc>
              <a:spcBef>
                <a:spcPts val="0"/>
              </a:spcBef>
            </a:pPr>
            <a:r>
              <a:rPr lang="fr-FR" dirty="0"/>
              <a:t>Titre</a:t>
            </a:r>
          </a:p>
          <a:p>
            <a:pPr>
              <a:lnSpc>
                <a:spcPct val="80000"/>
              </a:lnSpc>
              <a:spcBef>
                <a:spcPts val="0"/>
              </a:spcBef>
            </a:pPr>
            <a:r>
              <a:rPr lang="fr-FR" dirty="0"/>
              <a:t>Ici</a:t>
            </a:r>
          </a:p>
        </p:txBody>
      </p:sp>
      <p:pic>
        <p:nvPicPr>
          <p:cNvPr id="173" name="Espace réservé d’image 172" descr="Icône Bœuf">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Espace réservé d’image 174" descr="Icône carotte">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Espace réservé d’image 176" descr="Icône orange">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Espace réservé d’image 178" descr="Icône avocat">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Espace réservé d’image 180" descr="Icône œufs">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Espace réservé d’image 182" descr="Icône lait">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Espace réservé d’image 184" descr="Icône fromage">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Espace réservé d’image 186" descr="Icône Bœuf">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Espace réservé d’image 188" descr="Icône poissons">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Espace réservé d’image 190" descr="Icône brocolis">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Espace réservé d’image 192" descr="Icône œufs">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Espace réservé d’image 194" descr="Icône fromage">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Espace réservé d’image 198" descr="Icône orange">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Espace réservé d’image 200" descr="Icône brocolis">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Espace réservé d’image 204" descr="Icône épinards">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Espace réservé d’image 214" descr="Icône fraise">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Espace réservé d’image 216" descr="Icône framboise">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Espace réservé d’image 218" descr="Icône tomates">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Espace réservé d’image 220" descr="Icône poissons">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Espace réservé d’image 222" descr="Icône œufs">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Espace réservé d’image 226" descr="Icône fromage">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Espace réservé d’image 232" descr="Icônes champignons">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Espace réservé d’image 234" descr="Icône bouteille d’huile">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Espace réservé d’image 236" descr="Icône maïs">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Espace réservé d’image 238" descr="Icône blé">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Espace réservé d’image 240" descr="Icône avocat">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Espace réservé d’image 242" descr="Icône brocolis">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Espace réservé d’image 244" descr="Icône salade">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Espace réservé d’image 246" descr="Icône de noix">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Espace réservé d’image 248" descr="Icône bouteille d’huile">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Espace réservé d’image 250" descr="Icône brocolis">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Espace réservé d’image 252" descr="Icône chou">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Espace réservé d’image 254" descr="Icône salade">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Espace réservé d’image 256" descr="Icône œufs">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Espace réservé d’image 258" descr="Icône radis">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Espace réservé d’image 260" descr="Icône Bœuf">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Espace réservé d’image 262" descr="Icône foie">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Espace réservé d’image 264" descr="Icône bûcher">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Espace réservé d’image 266" descr="Icône fèves">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Espace réservé d’image 272" descr="Icône Vi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Espace réservé d’image 274" descr="Icône thé">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Espace réservé d’image 276" descr="Icône oign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Espace réservé d’image 278" descr="Icône chocolat">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Espace réservé d’image 280" descr="Icône porc">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Espace réservé d’image 282" descr="Icône poissons">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Espace réservé d’image 284" descr="Icône blé">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Espace réservé d’image 286" descr="Icône œufs">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Espace réservé d’image 288" descr="Icône lait">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Espace réservé d’image 290" descr="Icône de noix">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Espace réservé d’image 212" descr="Icône chou">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Espace réservé d’image 230" descr="Icône lait">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Espace réservé d’image 270" descr="Icône de noix">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380655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itre 424">
            <a:extLst>
              <a:ext uri="{FF2B5EF4-FFF2-40B4-BE49-F238E27FC236}">
                <a16:creationId xmlns:a16="http://schemas.microsoft.com/office/drawing/2014/main" id="{FF22D912-524C-4950-9D76-28BEAECAB1E4}"/>
              </a:ext>
            </a:extLst>
          </p:cNvPr>
          <p:cNvSpPr>
            <a:spLocks noGrp="1"/>
          </p:cNvSpPr>
          <p:nvPr>
            <p:ph type="title"/>
          </p:nvPr>
        </p:nvSpPr>
        <p:spPr>
          <a:xfrm>
            <a:off x="4643473" y="244620"/>
            <a:ext cx="2901878" cy="406885"/>
          </a:xfrm>
        </p:spPr>
        <p:txBody>
          <a:bodyPr rtlCol="0">
            <a:normAutofit/>
          </a:bodyPr>
          <a:lstStyle/>
          <a:p>
            <a:pPr rtl="0"/>
            <a:r>
              <a:rPr lang="fr-FR"/>
              <a:t>FOURCHETTE</a:t>
            </a:r>
            <a:r>
              <a:rPr lang="fr-FR">
                <a:solidFill>
                  <a:schemeClr val="bg1">
                    <a:lumMod val="75000"/>
                  </a:schemeClr>
                </a:solidFill>
              </a:rPr>
              <a:t>ET</a:t>
            </a:r>
            <a:r>
              <a:rPr lang="fr-FR"/>
              <a:t>CUILLÈRE</a:t>
            </a:r>
          </a:p>
        </p:txBody>
      </p:sp>
      <p:sp>
        <p:nvSpPr>
          <p:cNvPr id="11" name="Espace réservé du texte 10">
            <a:extLst>
              <a:ext uri="{FF2B5EF4-FFF2-40B4-BE49-F238E27FC236}">
                <a16:creationId xmlns:a16="http://schemas.microsoft.com/office/drawing/2014/main" id="{9D83CD38-ABA1-4E92-A9A0-81196761C47B}"/>
              </a:ext>
            </a:extLst>
          </p:cNvPr>
          <p:cNvSpPr>
            <a:spLocks noGrp="1"/>
          </p:cNvSpPr>
          <p:nvPr>
            <p:ph type="body" sz="quarter" idx="19"/>
          </p:nvPr>
        </p:nvSpPr>
        <p:spPr>
          <a:xfrm>
            <a:off x="3757472" y="856890"/>
            <a:ext cx="1327074" cy="156224"/>
          </a:xfrm>
        </p:spPr>
        <p:txBody>
          <a:bodyPr rtlCol="0"/>
          <a:lstStyle/>
          <a:p>
            <a:pPr rtl="0"/>
            <a:r>
              <a:rPr lang="fr-FR"/>
              <a:t>PETIT-DÉJEUNER</a:t>
            </a:r>
          </a:p>
        </p:txBody>
      </p:sp>
      <p:pic>
        <p:nvPicPr>
          <p:cNvPr id="25" name="Espace réservé d’image 24" descr="gaufres couvertes de sirop">
            <a:extLst>
              <a:ext uri="{FF2B5EF4-FFF2-40B4-BE49-F238E27FC236}">
                <a16:creationId xmlns:a16="http://schemas.microsoft.com/office/drawing/2014/main" id="{27C78550-98D8-43A8-8207-9E1F9BA1C235}"/>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l="34" r="34"/>
          <a:stretch/>
        </p:blipFill>
        <p:spPr>
          <a:xfrm>
            <a:off x="3757688" y="1113513"/>
            <a:ext cx="1327074" cy="1191670"/>
          </a:xfrm>
        </p:spPr>
      </p:pic>
      <p:sp>
        <p:nvSpPr>
          <p:cNvPr id="611" name="Espace réservé du texte 610">
            <a:extLst>
              <a:ext uri="{FF2B5EF4-FFF2-40B4-BE49-F238E27FC236}">
                <a16:creationId xmlns:a16="http://schemas.microsoft.com/office/drawing/2014/main" id="{E5AF07A0-AF82-440B-BAC8-61FC0BC0DA3D}"/>
              </a:ext>
            </a:extLst>
          </p:cNvPr>
          <p:cNvSpPr>
            <a:spLocks noGrp="1"/>
          </p:cNvSpPr>
          <p:nvPr>
            <p:ph type="body" sz="quarter" idx="22"/>
          </p:nvPr>
        </p:nvSpPr>
        <p:spPr/>
        <p:txBody>
          <a:bodyPr rtlCol="0"/>
          <a:lstStyle/>
          <a:p>
            <a:pPr rtl="0"/>
            <a:r>
              <a:rPr lang="fr-FR" sz="682" dirty="0"/>
              <a:t>GAUFRES SUCRÉES                          12 €</a:t>
            </a:r>
          </a:p>
          <a:p>
            <a:pPr rtl="0"/>
            <a:endParaRPr lang="fr-FR" sz="682" dirty="0"/>
          </a:p>
        </p:txBody>
      </p:sp>
      <p:sp>
        <p:nvSpPr>
          <p:cNvPr id="186" name="Espace réservé du texte 185">
            <a:extLst>
              <a:ext uri="{FF2B5EF4-FFF2-40B4-BE49-F238E27FC236}">
                <a16:creationId xmlns:a16="http://schemas.microsoft.com/office/drawing/2014/main" id="{6C43FCC7-6E2E-4DE7-A827-EDA8A72E7D04}"/>
              </a:ext>
            </a:extLst>
          </p:cNvPr>
          <p:cNvSpPr>
            <a:spLocks noGrp="1"/>
          </p:cNvSpPr>
          <p:nvPr>
            <p:ph type="body" sz="quarter" idx="32"/>
          </p:nvPr>
        </p:nvSpPr>
        <p:spPr>
          <a:xfrm>
            <a:off x="3757683" y="2578608"/>
            <a:ext cx="1327006" cy="318146"/>
          </a:xfrm>
        </p:spPr>
        <p:txBody>
          <a:bodyPr rtlCol="0"/>
          <a:lstStyle/>
          <a:p>
            <a:pPr rtl="0"/>
            <a:r>
              <a:rPr lang="fr-FR"/>
              <a:t>Recouvert d’une crème fouettée au caramel et avec des noix découpées</a:t>
            </a:r>
          </a:p>
          <a:p>
            <a:pPr rtl="0"/>
            <a:endParaRPr lang="fr-FR"/>
          </a:p>
        </p:txBody>
      </p:sp>
      <p:pic>
        <p:nvPicPr>
          <p:cNvPr id="31" name="Espace réservé d’image 30" descr="crêpes avec des myrtilles au-dessus">
            <a:extLst>
              <a:ext uri="{FF2B5EF4-FFF2-40B4-BE49-F238E27FC236}">
                <a16:creationId xmlns:a16="http://schemas.microsoft.com/office/drawing/2014/main" id="{D7CA05AB-8A2D-41DC-872C-76114FF59314}"/>
              </a:ext>
            </a:extLst>
          </p:cNvPr>
          <p:cNvPicPr>
            <a:picLocks noGrp="1" noChangeAspect="1"/>
          </p:cNvPicPr>
          <p:nvPr>
            <p:ph type="pic" sz="quarter" idx="13"/>
          </p:nvPr>
        </p:nvPicPr>
        <p:blipFill rotWithShape="1">
          <a:blip r:embed="rId4" cstate="print">
            <a:extLst>
              <a:ext uri="{28A0092B-C50C-407E-A947-70E740481C1C}">
                <a14:useLocalDpi xmlns:a14="http://schemas.microsoft.com/office/drawing/2010/main"/>
              </a:ext>
            </a:extLst>
          </a:blip>
          <a:srcRect l="140" r="140"/>
          <a:stretch/>
        </p:blipFill>
        <p:spPr>
          <a:xfrm>
            <a:off x="3757688" y="3019228"/>
            <a:ext cx="1327074" cy="1191670"/>
          </a:xfrm>
        </p:spPr>
      </p:pic>
      <p:sp>
        <p:nvSpPr>
          <p:cNvPr id="17" name="Espace réservé du texte 16">
            <a:extLst>
              <a:ext uri="{FF2B5EF4-FFF2-40B4-BE49-F238E27FC236}">
                <a16:creationId xmlns:a16="http://schemas.microsoft.com/office/drawing/2014/main" id="{EAFE7B8B-2210-4E40-860A-64BDFB55BC5E}"/>
              </a:ext>
            </a:extLst>
          </p:cNvPr>
          <p:cNvSpPr>
            <a:spLocks noGrp="1"/>
          </p:cNvSpPr>
          <p:nvPr>
            <p:ph type="body" sz="quarter" idx="35"/>
          </p:nvPr>
        </p:nvSpPr>
        <p:spPr>
          <a:xfrm>
            <a:off x="3757398" y="4376508"/>
            <a:ext cx="1327006" cy="156224"/>
          </a:xfrm>
        </p:spPr>
        <p:txBody>
          <a:bodyPr rtlCol="0"/>
          <a:lstStyle/>
          <a:p>
            <a:pPr rtl="0"/>
            <a:r>
              <a:rPr lang="fr-FR" sz="682" dirty="0"/>
              <a:t>CRÊPES AUX BAIES                          13 €</a:t>
            </a:r>
          </a:p>
        </p:txBody>
      </p:sp>
      <p:sp>
        <p:nvSpPr>
          <p:cNvPr id="20" name="Espace réservé du texte 19">
            <a:extLst>
              <a:ext uri="{FF2B5EF4-FFF2-40B4-BE49-F238E27FC236}">
                <a16:creationId xmlns:a16="http://schemas.microsoft.com/office/drawing/2014/main" id="{8D1B344F-DA58-4359-9F4D-442CB9B82FFF}"/>
              </a:ext>
            </a:extLst>
          </p:cNvPr>
          <p:cNvSpPr>
            <a:spLocks noGrp="1"/>
          </p:cNvSpPr>
          <p:nvPr>
            <p:ph type="body" sz="quarter" idx="38"/>
          </p:nvPr>
        </p:nvSpPr>
        <p:spPr>
          <a:xfrm>
            <a:off x="3757540" y="4519024"/>
            <a:ext cx="1327006" cy="318146"/>
          </a:xfrm>
        </p:spPr>
        <p:txBody>
          <a:bodyPr rtlCol="0"/>
          <a:lstStyle/>
          <a:p>
            <a:pPr rtl="0"/>
            <a:r>
              <a:rPr lang="fr-FR"/>
              <a:t>Crêpes aux myrtilles saupoudrées de sucre en poudre</a:t>
            </a:r>
          </a:p>
        </p:txBody>
      </p:sp>
      <p:pic>
        <p:nvPicPr>
          <p:cNvPr id="37" name="Espace réservé d’image 36" descr="avocat et œuf poché sur un toast">
            <a:extLst>
              <a:ext uri="{FF2B5EF4-FFF2-40B4-BE49-F238E27FC236}">
                <a16:creationId xmlns:a16="http://schemas.microsoft.com/office/drawing/2014/main" id="{8F5C9916-D351-45B5-A082-C5D46163165D}"/>
              </a:ext>
            </a:extLst>
          </p:cNvPr>
          <p:cNvPicPr>
            <a:picLocks noGrp="1" noChangeAspect="1"/>
          </p:cNvPicPr>
          <p:nvPr>
            <p:ph type="pic" sz="quarter" idx="16"/>
          </p:nvPr>
        </p:nvPicPr>
        <p:blipFill rotWithShape="1">
          <a:blip r:embed="rId5" cstate="print">
            <a:extLst>
              <a:ext uri="{28A0092B-C50C-407E-A947-70E740481C1C}">
                <a14:useLocalDpi xmlns:a14="http://schemas.microsoft.com/office/drawing/2010/main"/>
              </a:ext>
            </a:extLst>
          </a:blip>
          <a:srcRect l="140" r="140"/>
          <a:stretch/>
        </p:blipFill>
        <p:spPr>
          <a:xfrm>
            <a:off x="3757688" y="4923894"/>
            <a:ext cx="1327074" cy="1191670"/>
          </a:xfrm>
        </p:spPr>
      </p:pic>
      <p:sp>
        <p:nvSpPr>
          <p:cNvPr id="389" name="Espace réservé du texte 388">
            <a:extLst>
              <a:ext uri="{FF2B5EF4-FFF2-40B4-BE49-F238E27FC236}">
                <a16:creationId xmlns:a16="http://schemas.microsoft.com/office/drawing/2014/main" id="{303FD0A0-67A0-405A-8F72-EEB185E9B7AE}"/>
              </a:ext>
            </a:extLst>
          </p:cNvPr>
          <p:cNvSpPr>
            <a:spLocks noGrp="1"/>
          </p:cNvSpPr>
          <p:nvPr>
            <p:ph type="body" sz="quarter" idx="41"/>
          </p:nvPr>
        </p:nvSpPr>
        <p:spPr>
          <a:xfrm>
            <a:off x="3766348" y="6260148"/>
            <a:ext cx="1327006" cy="156224"/>
          </a:xfrm>
        </p:spPr>
        <p:txBody>
          <a:bodyPr rtlCol="0"/>
          <a:lstStyle/>
          <a:p>
            <a:pPr rtl="0"/>
            <a:r>
              <a:rPr lang="fr-FR" sz="682" dirty="0"/>
              <a:t>TOAST À L’AVOCAT                            8 €</a:t>
            </a:r>
          </a:p>
          <a:p>
            <a:pPr rtl="0"/>
            <a:endParaRPr lang="fr-FR" sz="682" dirty="0"/>
          </a:p>
        </p:txBody>
      </p:sp>
      <p:sp>
        <p:nvSpPr>
          <p:cNvPr id="392" name="Espace réservé du texte 391">
            <a:extLst>
              <a:ext uri="{FF2B5EF4-FFF2-40B4-BE49-F238E27FC236}">
                <a16:creationId xmlns:a16="http://schemas.microsoft.com/office/drawing/2014/main" id="{952A206B-1E69-41FE-A0FE-1E77EEEDF943}"/>
              </a:ext>
            </a:extLst>
          </p:cNvPr>
          <p:cNvSpPr>
            <a:spLocks noGrp="1"/>
          </p:cNvSpPr>
          <p:nvPr>
            <p:ph type="body" sz="quarter" idx="44"/>
          </p:nvPr>
        </p:nvSpPr>
        <p:spPr>
          <a:xfrm>
            <a:off x="3766491" y="6402664"/>
            <a:ext cx="1327006" cy="318146"/>
          </a:xfrm>
        </p:spPr>
        <p:txBody>
          <a:bodyPr rtlCol="0"/>
          <a:lstStyle/>
          <a:p>
            <a:pPr rtl="0"/>
            <a:r>
              <a:rPr lang="fr-FR"/>
              <a:t>Pain multicéréales recouvert d’avocat et d’un œuf poché</a:t>
            </a:r>
          </a:p>
          <a:p>
            <a:pPr rtl="0"/>
            <a:endParaRPr lang="fr-FR"/>
          </a:p>
        </p:txBody>
      </p:sp>
      <p:sp>
        <p:nvSpPr>
          <p:cNvPr id="12" name="Espace réservé du texte 11">
            <a:extLst>
              <a:ext uri="{FF2B5EF4-FFF2-40B4-BE49-F238E27FC236}">
                <a16:creationId xmlns:a16="http://schemas.microsoft.com/office/drawing/2014/main" id="{5D302C52-6FB7-422B-85E6-F7B9359D4256}"/>
              </a:ext>
            </a:extLst>
          </p:cNvPr>
          <p:cNvSpPr>
            <a:spLocks noGrp="1"/>
          </p:cNvSpPr>
          <p:nvPr>
            <p:ph type="body" sz="quarter" idx="20"/>
          </p:nvPr>
        </p:nvSpPr>
        <p:spPr>
          <a:xfrm>
            <a:off x="5430767" y="856890"/>
            <a:ext cx="1327074" cy="156224"/>
          </a:xfrm>
        </p:spPr>
        <p:txBody>
          <a:bodyPr rtlCol="0"/>
          <a:lstStyle/>
          <a:p>
            <a:pPr rtl="0"/>
            <a:r>
              <a:rPr lang="fr-FR"/>
              <a:t>DÉJEUNER</a:t>
            </a:r>
          </a:p>
        </p:txBody>
      </p:sp>
      <p:pic>
        <p:nvPicPr>
          <p:cNvPr id="27" name="Espace réservé d’image 26" descr="salade d’avocat">
            <a:extLst>
              <a:ext uri="{FF2B5EF4-FFF2-40B4-BE49-F238E27FC236}">
                <a16:creationId xmlns:a16="http://schemas.microsoft.com/office/drawing/2014/main" id="{8D6671CC-204E-42CA-86A5-19ED33889686}"/>
              </a:ext>
            </a:extLst>
          </p:cNvPr>
          <p:cNvPicPr>
            <a:picLocks noGrp="1" noChangeAspect="1"/>
          </p:cNvPicPr>
          <p:nvPr>
            <p:ph type="pic" sz="quarter" idx="11"/>
          </p:nvPr>
        </p:nvPicPr>
        <p:blipFill rotWithShape="1">
          <a:blip r:embed="rId6" cstate="print">
            <a:extLst>
              <a:ext uri="{28A0092B-C50C-407E-A947-70E740481C1C}">
                <a14:useLocalDpi xmlns:a14="http://schemas.microsoft.com/office/drawing/2010/main"/>
              </a:ext>
            </a:extLst>
          </a:blip>
          <a:srcRect t="85" b="85"/>
          <a:stretch/>
        </p:blipFill>
        <p:spPr>
          <a:xfrm>
            <a:off x="5430875" y="1113513"/>
            <a:ext cx="1327074" cy="1191670"/>
          </a:xfrm>
        </p:spPr>
      </p:pic>
      <p:sp>
        <p:nvSpPr>
          <p:cNvPr id="15" name="Espace réservé du texte 14">
            <a:extLst>
              <a:ext uri="{FF2B5EF4-FFF2-40B4-BE49-F238E27FC236}">
                <a16:creationId xmlns:a16="http://schemas.microsoft.com/office/drawing/2014/main" id="{4159AE12-512D-4EC9-9A90-70154A08AA54}"/>
              </a:ext>
            </a:extLst>
          </p:cNvPr>
          <p:cNvSpPr>
            <a:spLocks noGrp="1"/>
          </p:cNvSpPr>
          <p:nvPr>
            <p:ph type="body" sz="quarter" idx="23"/>
          </p:nvPr>
        </p:nvSpPr>
        <p:spPr>
          <a:xfrm>
            <a:off x="5430767" y="2436091"/>
            <a:ext cx="1327006" cy="156224"/>
          </a:xfrm>
        </p:spPr>
        <p:txBody>
          <a:bodyPr rtlCol="0"/>
          <a:lstStyle/>
          <a:p>
            <a:pPr rtl="0"/>
            <a:r>
              <a:rPr lang="fr-FR" sz="682" dirty="0"/>
              <a:t>SALADE D’AVOCAT                          11 €</a:t>
            </a:r>
          </a:p>
        </p:txBody>
      </p:sp>
      <p:sp>
        <p:nvSpPr>
          <p:cNvPr id="187" name="Espace réservé du texte 186">
            <a:extLst>
              <a:ext uri="{FF2B5EF4-FFF2-40B4-BE49-F238E27FC236}">
                <a16:creationId xmlns:a16="http://schemas.microsoft.com/office/drawing/2014/main" id="{7307C21E-5E97-49FE-AA04-69A675613F01}"/>
              </a:ext>
            </a:extLst>
          </p:cNvPr>
          <p:cNvSpPr>
            <a:spLocks noGrp="1"/>
          </p:cNvSpPr>
          <p:nvPr>
            <p:ph type="body" sz="quarter" idx="33"/>
          </p:nvPr>
        </p:nvSpPr>
        <p:spPr>
          <a:xfrm>
            <a:off x="5430909" y="2578608"/>
            <a:ext cx="1327006" cy="318146"/>
          </a:xfrm>
        </p:spPr>
        <p:txBody>
          <a:bodyPr rtlCol="0"/>
          <a:lstStyle/>
          <a:p>
            <a:pPr rtl="0"/>
            <a:r>
              <a:rPr lang="fr-FR"/>
              <a:t>Légumes verts croustillants avec de l’avocat, de l’oignon rouge et des croutons</a:t>
            </a:r>
          </a:p>
        </p:txBody>
      </p:sp>
      <p:pic>
        <p:nvPicPr>
          <p:cNvPr id="33" name="Espace réservé d’image 32" descr="sandwich au poulet">
            <a:extLst>
              <a:ext uri="{FF2B5EF4-FFF2-40B4-BE49-F238E27FC236}">
                <a16:creationId xmlns:a16="http://schemas.microsoft.com/office/drawing/2014/main" id="{2E633EE4-B4AF-4C90-9AD4-713271D0D421}"/>
              </a:ext>
            </a:extLst>
          </p:cNvPr>
          <p:cNvPicPr>
            <a:picLocks noGrp="1" noChangeAspect="1"/>
          </p:cNvPicPr>
          <p:nvPr>
            <p:ph type="pic" sz="quarter" idx="14"/>
          </p:nvPr>
        </p:nvPicPr>
        <p:blipFill rotWithShape="1">
          <a:blip r:embed="rId7" cstate="print">
            <a:extLst>
              <a:ext uri="{28A0092B-C50C-407E-A947-70E740481C1C}">
                <a14:useLocalDpi xmlns:a14="http://schemas.microsoft.com/office/drawing/2010/main"/>
              </a:ext>
            </a:extLst>
          </a:blip>
          <a:srcRect l="34" r="34"/>
          <a:stretch/>
        </p:blipFill>
        <p:spPr>
          <a:xfrm>
            <a:off x="5430875" y="3019228"/>
            <a:ext cx="1327074" cy="1191670"/>
          </a:xfrm>
        </p:spPr>
      </p:pic>
      <p:sp>
        <p:nvSpPr>
          <p:cNvPr id="18" name="Espace réservé du texte 17">
            <a:extLst>
              <a:ext uri="{FF2B5EF4-FFF2-40B4-BE49-F238E27FC236}">
                <a16:creationId xmlns:a16="http://schemas.microsoft.com/office/drawing/2014/main" id="{E8FDF283-C24F-42FB-AD48-4CC5BB6CBEC2}"/>
              </a:ext>
            </a:extLst>
          </p:cNvPr>
          <p:cNvSpPr>
            <a:spLocks noGrp="1"/>
          </p:cNvSpPr>
          <p:nvPr>
            <p:ph type="body" sz="quarter" idx="36"/>
          </p:nvPr>
        </p:nvSpPr>
        <p:spPr>
          <a:xfrm>
            <a:off x="5430624" y="4376508"/>
            <a:ext cx="1327006" cy="156224"/>
          </a:xfrm>
        </p:spPr>
        <p:txBody>
          <a:bodyPr rtlCol="0"/>
          <a:lstStyle/>
          <a:p>
            <a:pPr rtl="0"/>
            <a:r>
              <a:rPr lang="fr-FR" sz="682" dirty="0"/>
              <a:t>SANDWICH AU POULET                  15 €</a:t>
            </a:r>
          </a:p>
        </p:txBody>
      </p:sp>
      <p:sp>
        <p:nvSpPr>
          <p:cNvPr id="21" name="Espace réservé du texte 20">
            <a:extLst>
              <a:ext uri="{FF2B5EF4-FFF2-40B4-BE49-F238E27FC236}">
                <a16:creationId xmlns:a16="http://schemas.microsoft.com/office/drawing/2014/main" id="{D24AA31E-19AD-4601-A509-ED5B766C4A8A}"/>
              </a:ext>
            </a:extLst>
          </p:cNvPr>
          <p:cNvSpPr>
            <a:spLocks noGrp="1"/>
          </p:cNvSpPr>
          <p:nvPr>
            <p:ph type="body" sz="quarter" idx="39"/>
          </p:nvPr>
        </p:nvSpPr>
        <p:spPr>
          <a:xfrm>
            <a:off x="5430767" y="4519024"/>
            <a:ext cx="1327006" cy="318146"/>
          </a:xfrm>
        </p:spPr>
        <p:txBody>
          <a:bodyPr rtlCol="0"/>
          <a:lstStyle/>
          <a:p>
            <a:pPr rtl="0"/>
            <a:r>
              <a:rPr lang="fr-FR"/>
              <a:t>Poulet rôti sur un petit pain de ciabatta, recouvert de garnitures classiques</a:t>
            </a:r>
          </a:p>
        </p:txBody>
      </p:sp>
      <p:pic>
        <p:nvPicPr>
          <p:cNvPr id="39" name="Espace réservé d’image 38" descr="Quinoa et poulet rôti, recouverts d’olives, de tomates et de basilic dans un bol&#10;">
            <a:extLst>
              <a:ext uri="{FF2B5EF4-FFF2-40B4-BE49-F238E27FC236}">
                <a16:creationId xmlns:a16="http://schemas.microsoft.com/office/drawing/2014/main" id="{2ED73281-AEE2-4DF3-845E-7AD999A5A772}"/>
              </a:ext>
            </a:extLst>
          </p:cNvPr>
          <p:cNvPicPr>
            <a:picLocks noGrp="1" noChangeAspect="1"/>
          </p:cNvPicPr>
          <p:nvPr>
            <p:ph type="pic" sz="quarter" idx="17"/>
          </p:nvPr>
        </p:nvPicPr>
        <p:blipFill rotWithShape="1">
          <a:blip r:embed="rId8" cstate="print">
            <a:extLst>
              <a:ext uri="{28A0092B-C50C-407E-A947-70E740481C1C}">
                <a14:useLocalDpi xmlns:a14="http://schemas.microsoft.com/office/drawing/2010/main"/>
              </a:ext>
            </a:extLst>
          </a:blip>
          <a:srcRect l="140" r="140"/>
          <a:stretch/>
        </p:blipFill>
        <p:spPr>
          <a:xfrm>
            <a:off x="5430875" y="4923894"/>
            <a:ext cx="1327074" cy="1191670"/>
          </a:xfrm>
        </p:spPr>
      </p:pic>
      <p:sp>
        <p:nvSpPr>
          <p:cNvPr id="390" name="Espace réservé du texte 389">
            <a:extLst>
              <a:ext uri="{FF2B5EF4-FFF2-40B4-BE49-F238E27FC236}">
                <a16:creationId xmlns:a16="http://schemas.microsoft.com/office/drawing/2014/main" id="{E198A26E-97F3-4150-B0BC-9DD0061E5B87}"/>
              </a:ext>
            </a:extLst>
          </p:cNvPr>
          <p:cNvSpPr>
            <a:spLocks noGrp="1"/>
          </p:cNvSpPr>
          <p:nvPr>
            <p:ph type="body" sz="quarter" idx="42"/>
          </p:nvPr>
        </p:nvSpPr>
        <p:spPr>
          <a:xfrm>
            <a:off x="5439574" y="6260148"/>
            <a:ext cx="1327006" cy="156224"/>
          </a:xfrm>
        </p:spPr>
        <p:txBody>
          <a:bodyPr rtlCol="0"/>
          <a:lstStyle/>
          <a:p>
            <a:pPr rtl="0"/>
            <a:r>
              <a:rPr lang="fr-FR" sz="682" dirty="0"/>
              <a:t>BOL SANTÉ                                        17 €</a:t>
            </a:r>
          </a:p>
          <a:p>
            <a:pPr rtl="0"/>
            <a:endParaRPr lang="fr-FR" sz="682" dirty="0"/>
          </a:p>
        </p:txBody>
      </p:sp>
      <p:sp>
        <p:nvSpPr>
          <p:cNvPr id="393" name="Espace réservé du texte 392">
            <a:extLst>
              <a:ext uri="{FF2B5EF4-FFF2-40B4-BE49-F238E27FC236}">
                <a16:creationId xmlns:a16="http://schemas.microsoft.com/office/drawing/2014/main" id="{7C1E3D2D-DA5B-42AB-B356-D4E4A3A368FF}"/>
              </a:ext>
            </a:extLst>
          </p:cNvPr>
          <p:cNvSpPr>
            <a:spLocks noGrp="1"/>
          </p:cNvSpPr>
          <p:nvPr>
            <p:ph type="body" sz="quarter" idx="45"/>
          </p:nvPr>
        </p:nvSpPr>
        <p:spPr>
          <a:xfrm>
            <a:off x="5439717" y="6402664"/>
            <a:ext cx="1327006" cy="318146"/>
          </a:xfrm>
        </p:spPr>
        <p:txBody>
          <a:bodyPr rtlCol="0"/>
          <a:lstStyle/>
          <a:p>
            <a:pPr rtl="0"/>
            <a:r>
              <a:rPr lang="fr-FR"/>
              <a:t>Quinoa et poulet rôti, recouverts d’olives, de tomates et de basilic</a:t>
            </a:r>
          </a:p>
          <a:p>
            <a:pPr rtl="0"/>
            <a:endParaRPr lang="fr-FR"/>
          </a:p>
        </p:txBody>
      </p:sp>
      <p:sp>
        <p:nvSpPr>
          <p:cNvPr id="13" name="Espace réservé du texte 12">
            <a:extLst>
              <a:ext uri="{FF2B5EF4-FFF2-40B4-BE49-F238E27FC236}">
                <a16:creationId xmlns:a16="http://schemas.microsoft.com/office/drawing/2014/main" id="{D3863899-68D4-415F-9656-8D714837C36F}"/>
              </a:ext>
            </a:extLst>
          </p:cNvPr>
          <p:cNvSpPr>
            <a:spLocks noGrp="1"/>
          </p:cNvSpPr>
          <p:nvPr>
            <p:ph type="body" sz="quarter" idx="21"/>
          </p:nvPr>
        </p:nvSpPr>
        <p:spPr>
          <a:xfrm>
            <a:off x="7095402" y="856889"/>
            <a:ext cx="1327074" cy="156224"/>
          </a:xfrm>
        </p:spPr>
        <p:txBody>
          <a:bodyPr rtlCol="0"/>
          <a:lstStyle/>
          <a:p>
            <a:pPr rtl="0"/>
            <a:r>
              <a:rPr lang="fr-FR"/>
              <a:t>DESSERT</a:t>
            </a:r>
          </a:p>
        </p:txBody>
      </p:sp>
      <p:pic>
        <p:nvPicPr>
          <p:cNvPr id="29" name="Espace réservé d’image 28" descr="mini bundt cakes">
            <a:extLst>
              <a:ext uri="{FF2B5EF4-FFF2-40B4-BE49-F238E27FC236}">
                <a16:creationId xmlns:a16="http://schemas.microsoft.com/office/drawing/2014/main" id="{B2E1FAC9-2E95-4FBC-A4B2-240203AF5917}"/>
              </a:ext>
            </a:extLst>
          </p:cNvPr>
          <p:cNvPicPr>
            <a:picLocks noGrp="1" noChangeAspect="1"/>
          </p:cNvPicPr>
          <p:nvPr>
            <p:ph type="pic" sz="quarter" idx="12"/>
          </p:nvPr>
        </p:nvPicPr>
        <p:blipFill rotWithShape="1">
          <a:blip r:embed="rId9" cstate="print">
            <a:extLst>
              <a:ext uri="{28A0092B-C50C-407E-A947-70E740481C1C}">
                <a14:useLocalDpi xmlns:a14="http://schemas.microsoft.com/office/drawing/2010/main"/>
              </a:ext>
            </a:extLst>
          </a:blip>
          <a:srcRect t="85" b="85"/>
          <a:stretch/>
        </p:blipFill>
        <p:spPr>
          <a:xfrm>
            <a:off x="7095403" y="1113513"/>
            <a:ext cx="1327074" cy="1191670"/>
          </a:xfrm>
        </p:spPr>
      </p:pic>
      <p:sp>
        <p:nvSpPr>
          <p:cNvPr id="16" name="Espace réservé du texte 15">
            <a:extLst>
              <a:ext uri="{FF2B5EF4-FFF2-40B4-BE49-F238E27FC236}">
                <a16:creationId xmlns:a16="http://schemas.microsoft.com/office/drawing/2014/main" id="{9BDFF4E5-215E-4CAF-AEE0-C0F6397BD5A3}"/>
              </a:ext>
            </a:extLst>
          </p:cNvPr>
          <p:cNvSpPr>
            <a:spLocks noGrp="1"/>
          </p:cNvSpPr>
          <p:nvPr>
            <p:ph type="body" sz="quarter" idx="24"/>
          </p:nvPr>
        </p:nvSpPr>
        <p:spPr>
          <a:xfrm>
            <a:off x="7095186" y="2436091"/>
            <a:ext cx="1327006" cy="156224"/>
          </a:xfrm>
        </p:spPr>
        <p:txBody>
          <a:bodyPr rtlCol="0"/>
          <a:lstStyle/>
          <a:p>
            <a:pPr rtl="0"/>
            <a:r>
              <a:rPr lang="fr-FR" sz="682" dirty="0"/>
              <a:t>MINI BUNDT                                       6 €</a:t>
            </a:r>
          </a:p>
        </p:txBody>
      </p:sp>
      <p:sp>
        <p:nvSpPr>
          <p:cNvPr id="188" name="Espace réservé du texte 187">
            <a:extLst>
              <a:ext uri="{FF2B5EF4-FFF2-40B4-BE49-F238E27FC236}">
                <a16:creationId xmlns:a16="http://schemas.microsoft.com/office/drawing/2014/main" id="{2AD67F4D-CE74-46CC-881A-95532941C1E8}"/>
              </a:ext>
            </a:extLst>
          </p:cNvPr>
          <p:cNvSpPr>
            <a:spLocks noGrp="1"/>
          </p:cNvSpPr>
          <p:nvPr>
            <p:ph type="body" sz="quarter" idx="34"/>
          </p:nvPr>
        </p:nvSpPr>
        <p:spPr>
          <a:xfrm>
            <a:off x="7095328" y="2578608"/>
            <a:ext cx="1327006" cy="318146"/>
          </a:xfrm>
        </p:spPr>
        <p:txBody>
          <a:bodyPr rtlCol="0"/>
          <a:lstStyle/>
          <a:p>
            <a:pPr rtl="0"/>
            <a:r>
              <a:rPr lang="fr-FR"/>
              <a:t>La version classique du bundt cake réduite à la taille d’un goûter</a:t>
            </a:r>
          </a:p>
        </p:txBody>
      </p:sp>
      <p:pic>
        <p:nvPicPr>
          <p:cNvPr id="35" name="Espace réservé d’image 34" descr="trois macarons">
            <a:extLst>
              <a:ext uri="{FF2B5EF4-FFF2-40B4-BE49-F238E27FC236}">
                <a16:creationId xmlns:a16="http://schemas.microsoft.com/office/drawing/2014/main" id="{5AB71AFE-544F-4749-88E4-D5D2754DF7A7}"/>
              </a:ext>
            </a:extLst>
          </p:cNvPr>
          <p:cNvPicPr>
            <a:picLocks noGrp="1" noChangeAspect="1"/>
          </p:cNvPicPr>
          <p:nvPr>
            <p:ph type="pic" sz="quarter" idx="15"/>
          </p:nvPr>
        </p:nvPicPr>
        <p:blipFill rotWithShape="1">
          <a:blip r:embed="rId10" cstate="print">
            <a:extLst>
              <a:ext uri="{28A0092B-C50C-407E-A947-70E740481C1C}">
                <a14:useLocalDpi xmlns:a14="http://schemas.microsoft.com/office/drawing/2010/main"/>
              </a:ext>
            </a:extLst>
          </a:blip>
          <a:srcRect t="85" b="85"/>
          <a:stretch/>
        </p:blipFill>
        <p:spPr>
          <a:xfrm>
            <a:off x="7095403" y="3019228"/>
            <a:ext cx="1327074" cy="1191670"/>
          </a:xfrm>
        </p:spPr>
      </p:pic>
      <p:sp>
        <p:nvSpPr>
          <p:cNvPr id="19" name="Espace réservé du texte 18">
            <a:extLst>
              <a:ext uri="{FF2B5EF4-FFF2-40B4-BE49-F238E27FC236}">
                <a16:creationId xmlns:a16="http://schemas.microsoft.com/office/drawing/2014/main" id="{45E7F3F3-DC7B-4902-8033-690F64818DE2}"/>
              </a:ext>
            </a:extLst>
          </p:cNvPr>
          <p:cNvSpPr>
            <a:spLocks noGrp="1"/>
          </p:cNvSpPr>
          <p:nvPr>
            <p:ph type="body" sz="quarter" idx="37"/>
          </p:nvPr>
        </p:nvSpPr>
        <p:spPr>
          <a:xfrm>
            <a:off x="7095043" y="4376508"/>
            <a:ext cx="1327006" cy="156224"/>
          </a:xfrm>
        </p:spPr>
        <p:txBody>
          <a:bodyPr rtlCol="0"/>
          <a:lstStyle/>
          <a:p>
            <a:pPr rtl="0"/>
            <a:r>
              <a:rPr lang="fr-FR" sz="682" dirty="0"/>
              <a:t>MACARONS                                         3 €</a:t>
            </a:r>
          </a:p>
        </p:txBody>
      </p:sp>
      <p:sp>
        <p:nvSpPr>
          <p:cNvPr id="22" name="Espace réservé du texte 21">
            <a:extLst>
              <a:ext uri="{FF2B5EF4-FFF2-40B4-BE49-F238E27FC236}">
                <a16:creationId xmlns:a16="http://schemas.microsoft.com/office/drawing/2014/main" id="{7DF1104F-85B5-4B12-B804-BC42CC9D5329}"/>
              </a:ext>
            </a:extLst>
          </p:cNvPr>
          <p:cNvSpPr>
            <a:spLocks noGrp="1"/>
          </p:cNvSpPr>
          <p:nvPr>
            <p:ph type="body" sz="quarter" idx="40"/>
          </p:nvPr>
        </p:nvSpPr>
        <p:spPr>
          <a:xfrm>
            <a:off x="7095186" y="4519024"/>
            <a:ext cx="1327006" cy="318146"/>
          </a:xfrm>
        </p:spPr>
        <p:txBody>
          <a:bodyPr rtlCol="0"/>
          <a:lstStyle/>
          <a:p>
            <a:pPr rtl="0"/>
            <a:r>
              <a:rPr lang="fr-FR"/>
              <a:t>Gâteaux français classiques au chocolat, au thé vert ou à la fraise</a:t>
            </a:r>
          </a:p>
        </p:txBody>
      </p:sp>
      <p:pic>
        <p:nvPicPr>
          <p:cNvPr id="41" name="Espace réservé d’image 40" descr="croissants">
            <a:extLst>
              <a:ext uri="{FF2B5EF4-FFF2-40B4-BE49-F238E27FC236}">
                <a16:creationId xmlns:a16="http://schemas.microsoft.com/office/drawing/2014/main" id="{345AC3DB-1BBA-4F1B-A328-2C7000A43CE7}"/>
              </a:ext>
            </a:extLst>
          </p:cNvPr>
          <p:cNvPicPr>
            <a:picLocks noGrp="1" noChangeAspect="1"/>
          </p:cNvPicPr>
          <p:nvPr>
            <p:ph type="pic" sz="quarter" idx="18"/>
          </p:nvPr>
        </p:nvPicPr>
        <p:blipFill rotWithShape="1">
          <a:blip r:embed="rId11" cstate="print">
            <a:extLst>
              <a:ext uri="{28A0092B-C50C-407E-A947-70E740481C1C}">
                <a14:useLocalDpi xmlns:a14="http://schemas.microsoft.com/office/drawing/2010/main"/>
              </a:ext>
            </a:extLst>
          </a:blip>
          <a:srcRect l="34" r="34"/>
          <a:stretch/>
        </p:blipFill>
        <p:spPr>
          <a:xfrm>
            <a:off x="7095403" y="4923894"/>
            <a:ext cx="1327074" cy="1191670"/>
          </a:xfrm>
        </p:spPr>
      </p:pic>
      <p:sp>
        <p:nvSpPr>
          <p:cNvPr id="391" name="Espace réservé du texte 390">
            <a:extLst>
              <a:ext uri="{FF2B5EF4-FFF2-40B4-BE49-F238E27FC236}">
                <a16:creationId xmlns:a16="http://schemas.microsoft.com/office/drawing/2014/main" id="{BB2B2340-051E-43CC-B0E2-6F60C02AEBD9}"/>
              </a:ext>
            </a:extLst>
          </p:cNvPr>
          <p:cNvSpPr>
            <a:spLocks noGrp="1"/>
          </p:cNvSpPr>
          <p:nvPr>
            <p:ph type="body" sz="quarter" idx="43"/>
          </p:nvPr>
        </p:nvSpPr>
        <p:spPr>
          <a:xfrm>
            <a:off x="7103993" y="6260148"/>
            <a:ext cx="1327006" cy="156224"/>
          </a:xfrm>
        </p:spPr>
        <p:txBody>
          <a:bodyPr rtlCol="0"/>
          <a:lstStyle/>
          <a:p>
            <a:pPr rtl="0"/>
            <a:r>
              <a:rPr lang="fr-FR" sz="682" dirty="0"/>
              <a:t>Croissants                                       5 €</a:t>
            </a:r>
          </a:p>
          <a:p>
            <a:pPr rtl="0"/>
            <a:endParaRPr lang="fr-FR" sz="682" dirty="0"/>
          </a:p>
        </p:txBody>
      </p:sp>
      <p:sp>
        <p:nvSpPr>
          <p:cNvPr id="394" name="Espace réservé du texte 393">
            <a:extLst>
              <a:ext uri="{FF2B5EF4-FFF2-40B4-BE49-F238E27FC236}">
                <a16:creationId xmlns:a16="http://schemas.microsoft.com/office/drawing/2014/main" id="{5B9CAACA-E64C-4773-B73F-752FEC0BBC37}"/>
              </a:ext>
            </a:extLst>
          </p:cNvPr>
          <p:cNvSpPr>
            <a:spLocks noGrp="1"/>
          </p:cNvSpPr>
          <p:nvPr>
            <p:ph type="body" sz="quarter" idx="46"/>
          </p:nvPr>
        </p:nvSpPr>
        <p:spPr>
          <a:xfrm>
            <a:off x="7104136" y="6402664"/>
            <a:ext cx="1327006" cy="318146"/>
          </a:xfrm>
        </p:spPr>
        <p:txBody>
          <a:bodyPr rtlCol="0"/>
          <a:lstStyle/>
          <a:p>
            <a:pPr rtl="0"/>
            <a:r>
              <a:rPr lang="fr-FR"/>
              <a:t>Remplissage classique, amande ou chocolat pour ce gâteau favori</a:t>
            </a:r>
          </a:p>
          <a:p>
            <a:pPr rtl="0"/>
            <a:endParaRPr lang="fr-FR"/>
          </a:p>
        </p:txBody>
      </p:sp>
    </p:spTree>
    <p:extLst>
      <p:ext uri="{BB962C8B-B14F-4D97-AF65-F5344CB8AC3E}">
        <p14:creationId xmlns:p14="http://schemas.microsoft.com/office/powerpoint/2010/main" val="2903406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re 37">
            <a:extLst>
              <a:ext uri="{FF2B5EF4-FFF2-40B4-BE49-F238E27FC236}">
                <a16:creationId xmlns:a16="http://schemas.microsoft.com/office/drawing/2014/main" id="{E2DAA876-FED2-465F-A72E-70031932D609}"/>
              </a:ext>
            </a:extLst>
          </p:cNvPr>
          <p:cNvSpPr>
            <a:spLocks noGrp="1"/>
          </p:cNvSpPr>
          <p:nvPr>
            <p:ph type="title"/>
          </p:nvPr>
        </p:nvSpPr>
        <p:spPr>
          <a:xfrm>
            <a:off x="3754006" y="213258"/>
            <a:ext cx="2901878" cy="406885"/>
          </a:xfrm>
        </p:spPr>
        <p:txBody>
          <a:bodyPr rtlCol="0">
            <a:normAutofit/>
          </a:bodyPr>
          <a:lstStyle/>
          <a:p>
            <a:pPr rtl="0"/>
            <a:r>
              <a:rPr lang="fr-FR"/>
              <a:t>FOURCHETTE</a:t>
            </a:r>
            <a:r>
              <a:rPr lang="fr-FR">
                <a:solidFill>
                  <a:schemeClr val="bg1">
                    <a:lumMod val="75000"/>
                  </a:schemeClr>
                </a:solidFill>
              </a:rPr>
              <a:t>ET</a:t>
            </a:r>
            <a:r>
              <a:rPr lang="fr-FR"/>
              <a:t>CUILLÈRE </a:t>
            </a:r>
          </a:p>
        </p:txBody>
      </p:sp>
      <p:sp>
        <p:nvSpPr>
          <p:cNvPr id="14" name="Espace réservé du texte 13">
            <a:extLst>
              <a:ext uri="{FF2B5EF4-FFF2-40B4-BE49-F238E27FC236}">
                <a16:creationId xmlns:a16="http://schemas.microsoft.com/office/drawing/2014/main" id="{0BA14E52-93D7-4B91-B3D9-9E87FD19D62F}"/>
              </a:ext>
            </a:extLst>
          </p:cNvPr>
          <p:cNvSpPr>
            <a:spLocks noGrp="1"/>
          </p:cNvSpPr>
          <p:nvPr>
            <p:ph type="body" sz="quarter" idx="25"/>
          </p:nvPr>
        </p:nvSpPr>
        <p:spPr>
          <a:xfrm>
            <a:off x="3757472" y="856890"/>
            <a:ext cx="1327074" cy="156224"/>
          </a:xfrm>
        </p:spPr>
        <p:txBody>
          <a:bodyPr rtlCol="0"/>
          <a:lstStyle/>
          <a:p>
            <a:pPr rtl="0"/>
            <a:r>
              <a:rPr lang="fr-FR"/>
              <a:t>PETIT-DÉJEUNER</a:t>
            </a:r>
          </a:p>
        </p:txBody>
      </p:sp>
      <p:pic>
        <p:nvPicPr>
          <p:cNvPr id="31" name="Espace réservé d’image 30" descr="gaufres couvertes de sirop">
            <a:extLst>
              <a:ext uri="{FF2B5EF4-FFF2-40B4-BE49-F238E27FC236}">
                <a16:creationId xmlns:a16="http://schemas.microsoft.com/office/drawing/2014/main" id="{A44C3B4C-2A2A-4287-B208-F3588F731469}"/>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46" r="46"/>
          <a:stretch/>
        </p:blipFill>
        <p:spPr>
          <a:xfrm>
            <a:off x="3754006" y="1127841"/>
            <a:ext cx="1048037" cy="943846"/>
          </a:xfrm>
        </p:spPr>
      </p:pic>
      <p:sp>
        <p:nvSpPr>
          <p:cNvPr id="29" name="Espace réservé du texte 28">
            <a:extLst>
              <a:ext uri="{FF2B5EF4-FFF2-40B4-BE49-F238E27FC236}">
                <a16:creationId xmlns:a16="http://schemas.microsoft.com/office/drawing/2014/main" id="{9234CDA5-9443-498C-AC8E-7F055570AD11}"/>
              </a:ext>
            </a:extLst>
          </p:cNvPr>
          <p:cNvSpPr>
            <a:spLocks noGrp="1"/>
          </p:cNvSpPr>
          <p:nvPr>
            <p:ph type="body" sz="quarter" idx="40"/>
          </p:nvPr>
        </p:nvSpPr>
        <p:spPr>
          <a:xfrm>
            <a:off x="3754007" y="2136204"/>
            <a:ext cx="1047826" cy="156224"/>
          </a:xfrm>
        </p:spPr>
        <p:txBody>
          <a:bodyPr rtlCol="0"/>
          <a:lstStyle/>
          <a:p>
            <a:pPr rtl="0"/>
            <a:r>
              <a:rPr lang="fr-FR" sz="477"/>
              <a:t>GAUFRES SUCRÉES                                  12 €</a:t>
            </a:r>
          </a:p>
        </p:txBody>
      </p:sp>
      <p:sp>
        <p:nvSpPr>
          <p:cNvPr id="44" name="Espace réservé du texte 43">
            <a:extLst>
              <a:ext uri="{FF2B5EF4-FFF2-40B4-BE49-F238E27FC236}">
                <a16:creationId xmlns:a16="http://schemas.microsoft.com/office/drawing/2014/main" id="{B3D535B3-7A01-4AF9-A21B-1406D9302288}"/>
              </a:ext>
            </a:extLst>
          </p:cNvPr>
          <p:cNvSpPr>
            <a:spLocks noGrp="1"/>
          </p:cNvSpPr>
          <p:nvPr>
            <p:ph type="body" sz="quarter" idx="43"/>
          </p:nvPr>
        </p:nvSpPr>
        <p:spPr>
          <a:xfrm>
            <a:off x="3754149" y="2261401"/>
            <a:ext cx="1047826" cy="318146"/>
          </a:xfrm>
        </p:spPr>
        <p:txBody>
          <a:bodyPr rtlCol="0"/>
          <a:lstStyle/>
          <a:p>
            <a:pPr rtl="0"/>
            <a:r>
              <a:rPr lang="fr-FR"/>
              <a:t>Recouvert d’une crème fouettée au caramel et avec des noix découpées</a:t>
            </a:r>
          </a:p>
        </p:txBody>
      </p:sp>
      <p:pic>
        <p:nvPicPr>
          <p:cNvPr id="33" name="Espace réservé d’image 32" descr="crêpes avec des myrtilles au-dessus">
            <a:extLst>
              <a:ext uri="{FF2B5EF4-FFF2-40B4-BE49-F238E27FC236}">
                <a16:creationId xmlns:a16="http://schemas.microsoft.com/office/drawing/2014/main" id="{9000B9B6-15B1-41F2-96D3-DD3ECCB2DDB8}"/>
              </a:ext>
            </a:extLst>
          </p:cNvPr>
          <p:cNvPicPr>
            <a:picLocks noGrp="1" noChangeAspect="1"/>
          </p:cNvPicPr>
          <p:nvPr>
            <p:ph type="pic" sz="quarter" idx="14"/>
          </p:nvPr>
        </p:nvPicPr>
        <p:blipFill rotWithShape="1">
          <a:blip r:embed="rId4" cstate="print">
            <a:extLst>
              <a:ext uri="{28A0092B-C50C-407E-A947-70E740481C1C}">
                <a14:useLocalDpi xmlns:a14="http://schemas.microsoft.com/office/drawing/2010/main"/>
              </a:ext>
            </a:extLst>
          </a:blip>
          <a:srcRect l="46" r="46"/>
          <a:stretch/>
        </p:blipFill>
        <p:spPr>
          <a:xfrm>
            <a:off x="4970608" y="1127841"/>
            <a:ext cx="1048037" cy="943846"/>
          </a:xfrm>
        </p:spPr>
      </p:pic>
      <p:sp>
        <p:nvSpPr>
          <p:cNvPr id="40" name="Espace réservé du texte 39">
            <a:extLst>
              <a:ext uri="{FF2B5EF4-FFF2-40B4-BE49-F238E27FC236}">
                <a16:creationId xmlns:a16="http://schemas.microsoft.com/office/drawing/2014/main" id="{F26465F5-B960-4DDF-9BB0-610C4FCED3CB}"/>
              </a:ext>
            </a:extLst>
          </p:cNvPr>
          <p:cNvSpPr>
            <a:spLocks noGrp="1"/>
          </p:cNvSpPr>
          <p:nvPr>
            <p:ph type="body" sz="quarter" idx="41"/>
          </p:nvPr>
        </p:nvSpPr>
        <p:spPr>
          <a:xfrm>
            <a:off x="4970676" y="2136204"/>
            <a:ext cx="1047826" cy="156224"/>
          </a:xfrm>
        </p:spPr>
        <p:txBody>
          <a:bodyPr rtlCol="0"/>
          <a:lstStyle/>
          <a:p>
            <a:pPr rtl="0"/>
            <a:r>
              <a:rPr lang="fr-FR" sz="477"/>
              <a:t>CRÊPES AUX BAIES                                  13 €</a:t>
            </a:r>
          </a:p>
        </p:txBody>
      </p:sp>
      <p:sp>
        <p:nvSpPr>
          <p:cNvPr id="46" name="Espace réservé du texte 45">
            <a:extLst>
              <a:ext uri="{FF2B5EF4-FFF2-40B4-BE49-F238E27FC236}">
                <a16:creationId xmlns:a16="http://schemas.microsoft.com/office/drawing/2014/main" id="{C39EF495-CEF1-4A84-9EA2-2A7DB7DEDDAF}"/>
              </a:ext>
            </a:extLst>
          </p:cNvPr>
          <p:cNvSpPr>
            <a:spLocks noGrp="1"/>
          </p:cNvSpPr>
          <p:nvPr>
            <p:ph type="body" sz="quarter" idx="44"/>
          </p:nvPr>
        </p:nvSpPr>
        <p:spPr>
          <a:xfrm>
            <a:off x="4970676" y="2261401"/>
            <a:ext cx="1047826" cy="318146"/>
          </a:xfrm>
        </p:spPr>
        <p:txBody>
          <a:bodyPr rtlCol="0"/>
          <a:lstStyle/>
          <a:p>
            <a:pPr rtl="0"/>
            <a:r>
              <a:rPr lang="fr-FR"/>
              <a:t>Crêpes aux myrtilles saupoudrées de sucre en poudre</a:t>
            </a:r>
          </a:p>
        </p:txBody>
      </p:sp>
      <p:pic>
        <p:nvPicPr>
          <p:cNvPr id="35" name="Espace réservé d’image 34" descr="avocat et œuf poché sur un toast">
            <a:extLst>
              <a:ext uri="{FF2B5EF4-FFF2-40B4-BE49-F238E27FC236}">
                <a16:creationId xmlns:a16="http://schemas.microsoft.com/office/drawing/2014/main" id="{5D77EB6B-9422-4657-B970-9B99F23EBE1B}"/>
              </a:ext>
            </a:extLst>
          </p:cNvPr>
          <p:cNvPicPr>
            <a:picLocks noGrp="1" noChangeAspect="1"/>
          </p:cNvPicPr>
          <p:nvPr>
            <p:ph type="pic" sz="quarter" idx="15"/>
          </p:nvPr>
        </p:nvPicPr>
        <p:blipFill rotWithShape="1">
          <a:blip r:embed="rId5" cstate="print">
            <a:extLst>
              <a:ext uri="{28A0092B-C50C-407E-A947-70E740481C1C}">
                <a14:useLocalDpi xmlns:a14="http://schemas.microsoft.com/office/drawing/2010/main"/>
              </a:ext>
            </a:extLst>
          </a:blip>
          <a:srcRect l="46" r="46"/>
          <a:stretch/>
        </p:blipFill>
        <p:spPr>
          <a:xfrm>
            <a:off x="6187211" y="1127841"/>
            <a:ext cx="1048037" cy="943846"/>
          </a:xfrm>
        </p:spPr>
      </p:pic>
      <p:sp>
        <p:nvSpPr>
          <p:cNvPr id="42" name="Espace réservé du texte 41">
            <a:extLst>
              <a:ext uri="{FF2B5EF4-FFF2-40B4-BE49-F238E27FC236}">
                <a16:creationId xmlns:a16="http://schemas.microsoft.com/office/drawing/2014/main" id="{54362DF0-575B-45FF-A877-8D99B3771495}"/>
              </a:ext>
            </a:extLst>
          </p:cNvPr>
          <p:cNvSpPr>
            <a:spLocks noGrp="1"/>
          </p:cNvSpPr>
          <p:nvPr>
            <p:ph type="body" sz="quarter" idx="42"/>
          </p:nvPr>
        </p:nvSpPr>
        <p:spPr>
          <a:xfrm>
            <a:off x="6187279" y="2136204"/>
            <a:ext cx="1047826" cy="156224"/>
          </a:xfrm>
        </p:spPr>
        <p:txBody>
          <a:bodyPr rtlCol="0"/>
          <a:lstStyle/>
          <a:p>
            <a:pPr rtl="0"/>
            <a:r>
              <a:rPr lang="fr-FR" sz="477"/>
              <a:t>TOAST À L’AVOCAT                                   8 €</a:t>
            </a:r>
          </a:p>
        </p:txBody>
      </p:sp>
      <p:sp>
        <p:nvSpPr>
          <p:cNvPr id="48" name="Espace réservé du texte 47">
            <a:extLst>
              <a:ext uri="{FF2B5EF4-FFF2-40B4-BE49-F238E27FC236}">
                <a16:creationId xmlns:a16="http://schemas.microsoft.com/office/drawing/2014/main" id="{F7FC74F6-E202-4F2C-9D0D-8CF357B90399}"/>
              </a:ext>
            </a:extLst>
          </p:cNvPr>
          <p:cNvSpPr>
            <a:spLocks noGrp="1"/>
          </p:cNvSpPr>
          <p:nvPr>
            <p:ph type="body" sz="quarter" idx="45"/>
          </p:nvPr>
        </p:nvSpPr>
        <p:spPr>
          <a:xfrm>
            <a:off x="6187279" y="2261401"/>
            <a:ext cx="1047826" cy="318146"/>
          </a:xfrm>
        </p:spPr>
        <p:txBody>
          <a:bodyPr rtlCol="0"/>
          <a:lstStyle/>
          <a:p>
            <a:pPr rtl="0"/>
            <a:r>
              <a:rPr lang="fr-FR"/>
              <a:t>Pain multicéréales recouvert d’avocat et d’un œuf poché</a:t>
            </a:r>
          </a:p>
        </p:txBody>
      </p:sp>
      <p:pic>
        <p:nvPicPr>
          <p:cNvPr id="37" name="Espace réservé d’image 36" descr="œufs Bénédicte au saumon">
            <a:extLst>
              <a:ext uri="{FF2B5EF4-FFF2-40B4-BE49-F238E27FC236}">
                <a16:creationId xmlns:a16="http://schemas.microsoft.com/office/drawing/2014/main" id="{E23FB4A9-B0BC-4A05-879C-65B69FE82B57}"/>
              </a:ext>
            </a:extLst>
          </p:cNvPr>
          <p:cNvPicPr>
            <a:picLocks noGrp="1" noChangeAspect="1"/>
          </p:cNvPicPr>
          <p:nvPr>
            <p:ph type="pic" sz="quarter" idx="16"/>
          </p:nvPr>
        </p:nvPicPr>
        <p:blipFill rotWithShape="1">
          <a:blip r:embed="rId6" cstate="print">
            <a:extLst>
              <a:ext uri="{28A0092B-C50C-407E-A947-70E740481C1C}">
                <a14:useLocalDpi xmlns:a14="http://schemas.microsoft.com/office/drawing/2010/main"/>
              </a:ext>
            </a:extLst>
          </a:blip>
          <a:srcRect l="46" r="46"/>
          <a:stretch/>
        </p:blipFill>
        <p:spPr>
          <a:xfrm>
            <a:off x="7403813" y="1127841"/>
            <a:ext cx="1048037" cy="943846"/>
          </a:xfrm>
        </p:spPr>
      </p:pic>
      <p:sp>
        <p:nvSpPr>
          <p:cNvPr id="50" name="Espace réservé du texte 49">
            <a:extLst>
              <a:ext uri="{FF2B5EF4-FFF2-40B4-BE49-F238E27FC236}">
                <a16:creationId xmlns:a16="http://schemas.microsoft.com/office/drawing/2014/main" id="{66F2BFD4-E681-4C4F-94DA-30FC97B402E9}"/>
              </a:ext>
            </a:extLst>
          </p:cNvPr>
          <p:cNvSpPr>
            <a:spLocks noGrp="1"/>
          </p:cNvSpPr>
          <p:nvPr>
            <p:ph type="body" sz="quarter" idx="46"/>
          </p:nvPr>
        </p:nvSpPr>
        <p:spPr>
          <a:xfrm>
            <a:off x="7404023" y="2130294"/>
            <a:ext cx="1202727" cy="156224"/>
          </a:xfrm>
        </p:spPr>
        <p:txBody>
          <a:bodyPr rtlCol="0"/>
          <a:lstStyle/>
          <a:p>
            <a:pPr rtl="0"/>
            <a:r>
              <a:rPr lang="fr-FR" sz="477" spc="-14"/>
              <a:t>Œufs Bénédicte au saumon                 12 €</a:t>
            </a:r>
          </a:p>
        </p:txBody>
      </p:sp>
      <p:sp>
        <p:nvSpPr>
          <p:cNvPr id="52" name="Espace réservé du texte 51">
            <a:extLst>
              <a:ext uri="{FF2B5EF4-FFF2-40B4-BE49-F238E27FC236}">
                <a16:creationId xmlns:a16="http://schemas.microsoft.com/office/drawing/2014/main" id="{F55AAF85-8820-42E8-9BB2-ED633A2CD8D1}"/>
              </a:ext>
            </a:extLst>
          </p:cNvPr>
          <p:cNvSpPr>
            <a:spLocks noGrp="1"/>
          </p:cNvSpPr>
          <p:nvPr>
            <p:ph type="body" sz="quarter" idx="47"/>
          </p:nvPr>
        </p:nvSpPr>
        <p:spPr>
          <a:xfrm>
            <a:off x="7404023" y="2255491"/>
            <a:ext cx="1047826" cy="318146"/>
          </a:xfrm>
        </p:spPr>
        <p:txBody>
          <a:bodyPr rtlCol="0"/>
          <a:lstStyle/>
          <a:p>
            <a:pPr rtl="0"/>
            <a:r>
              <a:rPr lang="fr-FR"/>
              <a:t>Saumons sur un muffin anglais toasté avec deux œufs pochés et des légumes</a:t>
            </a:r>
          </a:p>
        </p:txBody>
      </p:sp>
      <p:sp>
        <p:nvSpPr>
          <p:cNvPr id="15" name="Espace réservé du texte 14">
            <a:extLst>
              <a:ext uri="{FF2B5EF4-FFF2-40B4-BE49-F238E27FC236}">
                <a16:creationId xmlns:a16="http://schemas.microsoft.com/office/drawing/2014/main" id="{BDCA8A16-198D-4AAD-B558-8D1758D6B9B1}"/>
              </a:ext>
            </a:extLst>
          </p:cNvPr>
          <p:cNvSpPr>
            <a:spLocks noGrp="1"/>
          </p:cNvSpPr>
          <p:nvPr>
            <p:ph type="body" sz="quarter" idx="26"/>
          </p:nvPr>
        </p:nvSpPr>
        <p:spPr>
          <a:xfrm>
            <a:off x="3757472" y="2725629"/>
            <a:ext cx="1327074" cy="156224"/>
          </a:xfrm>
        </p:spPr>
        <p:txBody>
          <a:bodyPr rtlCol="0"/>
          <a:lstStyle/>
          <a:p>
            <a:pPr rtl="0"/>
            <a:r>
              <a:rPr lang="fr-FR"/>
              <a:t>DÉJEUNER</a:t>
            </a:r>
          </a:p>
        </p:txBody>
      </p:sp>
      <p:pic>
        <p:nvPicPr>
          <p:cNvPr id="39" name="Espace réservé d’image 38" descr="Quinoa et poulet rôti, recouverts d’olives, de tomates et de basilic dans un bol&#10;">
            <a:extLst>
              <a:ext uri="{FF2B5EF4-FFF2-40B4-BE49-F238E27FC236}">
                <a16:creationId xmlns:a16="http://schemas.microsoft.com/office/drawing/2014/main" id="{32B01BDF-AD17-457B-9E9B-B96F2832CA84}"/>
              </a:ext>
            </a:extLst>
          </p:cNvPr>
          <p:cNvPicPr>
            <a:picLocks noGrp="1" noChangeAspect="1"/>
          </p:cNvPicPr>
          <p:nvPr>
            <p:ph type="pic" sz="quarter" idx="17"/>
          </p:nvPr>
        </p:nvPicPr>
        <p:blipFill rotWithShape="1">
          <a:blip r:embed="rId7" cstate="print">
            <a:extLst>
              <a:ext uri="{28A0092B-C50C-407E-A947-70E740481C1C}">
                <a14:useLocalDpi xmlns:a14="http://schemas.microsoft.com/office/drawing/2010/main"/>
              </a:ext>
            </a:extLst>
          </a:blip>
          <a:srcRect t="63" b="63"/>
          <a:stretch/>
        </p:blipFill>
        <p:spPr>
          <a:xfrm>
            <a:off x="3754006" y="2957077"/>
            <a:ext cx="1048037" cy="943846"/>
          </a:xfrm>
        </p:spPr>
      </p:pic>
      <p:sp>
        <p:nvSpPr>
          <p:cNvPr id="176" name="Espace réservé du texte 175">
            <a:extLst>
              <a:ext uri="{FF2B5EF4-FFF2-40B4-BE49-F238E27FC236}">
                <a16:creationId xmlns:a16="http://schemas.microsoft.com/office/drawing/2014/main" id="{580AA779-D62A-4D80-A1AC-83F853EEA955}"/>
              </a:ext>
            </a:extLst>
          </p:cNvPr>
          <p:cNvSpPr>
            <a:spLocks noGrp="1"/>
          </p:cNvSpPr>
          <p:nvPr>
            <p:ph type="body" sz="quarter" idx="48"/>
          </p:nvPr>
        </p:nvSpPr>
        <p:spPr>
          <a:xfrm>
            <a:off x="3754007" y="3965454"/>
            <a:ext cx="1047826" cy="156224"/>
          </a:xfrm>
        </p:spPr>
        <p:txBody>
          <a:bodyPr rtlCol="0"/>
          <a:lstStyle/>
          <a:p>
            <a:pPr rtl="0"/>
            <a:r>
              <a:rPr lang="fr-FR" sz="477"/>
              <a:t>BOL SANTÉ                                               17 €</a:t>
            </a:r>
          </a:p>
          <a:p>
            <a:pPr rtl="0"/>
            <a:endParaRPr lang="fr-FR" sz="477"/>
          </a:p>
        </p:txBody>
      </p:sp>
      <p:sp>
        <p:nvSpPr>
          <p:cNvPr id="179" name="Espace réservé du texte 178">
            <a:extLst>
              <a:ext uri="{FF2B5EF4-FFF2-40B4-BE49-F238E27FC236}">
                <a16:creationId xmlns:a16="http://schemas.microsoft.com/office/drawing/2014/main" id="{4A0791F1-8079-4F71-ACDE-3915CE16A87E}"/>
              </a:ext>
            </a:extLst>
          </p:cNvPr>
          <p:cNvSpPr>
            <a:spLocks noGrp="1"/>
          </p:cNvSpPr>
          <p:nvPr>
            <p:ph type="body" sz="quarter" idx="51"/>
          </p:nvPr>
        </p:nvSpPr>
        <p:spPr>
          <a:xfrm>
            <a:off x="3754149" y="4090652"/>
            <a:ext cx="1047826" cy="318146"/>
          </a:xfrm>
        </p:spPr>
        <p:txBody>
          <a:bodyPr rtlCol="0"/>
          <a:lstStyle/>
          <a:p>
            <a:pPr rtl="0"/>
            <a:r>
              <a:rPr lang="fr-FR"/>
              <a:t>Quinoa et poulet rôti, recouverts d’olives, de tomates et de basilic</a:t>
            </a:r>
          </a:p>
          <a:p>
            <a:pPr rtl="0"/>
            <a:endParaRPr lang="fr-FR"/>
          </a:p>
        </p:txBody>
      </p:sp>
      <p:pic>
        <p:nvPicPr>
          <p:cNvPr id="41" name="Espace réservé d’image 40" descr="sandwich au poulet">
            <a:extLst>
              <a:ext uri="{FF2B5EF4-FFF2-40B4-BE49-F238E27FC236}">
                <a16:creationId xmlns:a16="http://schemas.microsoft.com/office/drawing/2014/main" id="{2B17B4E9-7E9E-4504-B7D3-8AAC19423805}"/>
              </a:ext>
            </a:extLst>
          </p:cNvPr>
          <p:cNvPicPr>
            <a:picLocks noGrp="1" noChangeAspect="1"/>
          </p:cNvPicPr>
          <p:nvPr>
            <p:ph type="pic" sz="quarter" idx="18"/>
          </p:nvPr>
        </p:nvPicPr>
        <p:blipFill rotWithShape="1">
          <a:blip r:embed="rId8" cstate="print">
            <a:extLst>
              <a:ext uri="{28A0092B-C50C-407E-A947-70E740481C1C}">
                <a14:useLocalDpi xmlns:a14="http://schemas.microsoft.com/office/drawing/2010/main"/>
              </a:ext>
            </a:extLst>
          </a:blip>
          <a:srcRect l="46" r="46"/>
          <a:stretch/>
        </p:blipFill>
        <p:spPr>
          <a:xfrm>
            <a:off x="4970608" y="2957077"/>
            <a:ext cx="1048037" cy="943846"/>
          </a:xfrm>
        </p:spPr>
      </p:pic>
      <p:sp>
        <p:nvSpPr>
          <p:cNvPr id="177" name="Espace réservé du texte 176">
            <a:extLst>
              <a:ext uri="{FF2B5EF4-FFF2-40B4-BE49-F238E27FC236}">
                <a16:creationId xmlns:a16="http://schemas.microsoft.com/office/drawing/2014/main" id="{9B611529-94A6-4E5B-ACA0-04DC313EBC39}"/>
              </a:ext>
            </a:extLst>
          </p:cNvPr>
          <p:cNvSpPr>
            <a:spLocks noGrp="1"/>
          </p:cNvSpPr>
          <p:nvPr>
            <p:ph type="body" sz="quarter" idx="49"/>
          </p:nvPr>
        </p:nvSpPr>
        <p:spPr>
          <a:xfrm>
            <a:off x="4970676" y="3965454"/>
            <a:ext cx="1047826" cy="156224"/>
          </a:xfrm>
        </p:spPr>
        <p:txBody>
          <a:bodyPr rtlCol="0"/>
          <a:lstStyle/>
          <a:p>
            <a:pPr rtl="0"/>
            <a:r>
              <a:rPr lang="fr-FR" sz="477"/>
              <a:t>SANDWICH AU POULET                          15 €</a:t>
            </a:r>
          </a:p>
          <a:p>
            <a:pPr rtl="0"/>
            <a:endParaRPr lang="fr-FR" sz="477"/>
          </a:p>
        </p:txBody>
      </p:sp>
      <p:sp>
        <p:nvSpPr>
          <p:cNvPr id="180" name="Espace réservé du texte 179">
            <a:extLst>
              <a:ext uri="{FF2B5EF4-FFF2-40B4-BE49-F238E27FC236}">
                <a16:creationId xmlns:a16="http://schemas.microsoft.com/office/drawing/2014/main" id="{E7F40EC4-AE8D-4800-905D-56FBB05DD86C}"/>
              </a:ext>
            </a:extLst>
          </p:cNvPr>
          <p:cNvSpPr>
            <a:spLocks noGrp="1"/>
          </p:cNvSpPr>
          <p:nvPr>
            <p:ph type="body" sz="quarter" idx="52"/>
          </p:nvPr>
        </p:nvSpPr>
        <p:spPr>
          <a:xfrm>
            <a:off x="4970676" y="4090652"/>
            <a:ext cx="1047826" cy="318146"/>
          </a:xfrm>
        </p:spPr>
        <p:txBody>
          <a:bodyPr rtlCol="0"/>
          <a:lstStyle/>
          <a:p>
            <a:pPr rtl="0"/>
            <a:r>
              <a:rPr lang="fr-FR"/>
              <a:t>Poulet rôti sur un petit pain de ciabatta, recouvert de garnitures classiques</a:t>
            </a:r>
          </a:p>
          <a:p>
            <a:pPr rtl="0"/>
            <a:endParaRPr lang="fr-FR"/>
          </a:p>
        </p:txBody>
      </p:sp>
      <p:pic>
        <p:nvPicPr>
          <p:cNvPr id="43" name="Espace réservé d’image 42" descr="salade d’avocat">
            <a:extLst>
              <a:ext uri="{FF2B5EF4-FFF2-40B4-BE49-F238E27FC236}">
                <a16:creationId xmlns:a16="http://schemas.microsoft.com/office/drawing/2014/main" id="{E4A3857D-021D-408C-A244-278119160A8B}"/>
              </a:ext>
            </a:extLst>
          </p:cNvPr>
          <p:cNvPicPr>
            <a:picLocks noGrp="1" noChangeAspect="1"/>
          </p:cNvPicPr>
          <p:nvPr>
            <p:ph type="pic" sz="quarter" idx="19"/>
          </p:nvPr>
        </p:nvPicPr>
        <p:blipFill rotWithShape="1">
          <a:blip r:embed="rId9" cstate="print">
            <a:extLst>
              <a:ext uri="{28A0092B-C50C-407E-A947-70E740481C1C}">
                <a14:useLocalDpi xmlns:a14="http://schemas.microsoft.com/office/drawing/2010/main"/>
              </a:ext>
            </a:extLst>
          </a:blip>
          <a:srcRect l="46" r="46"/>
          <a:stretch/>
        </p:blipFill>
        <p:spPr>
          <a:xfrm>
            <a:off x="6187211" y="2957077"/>
            <a:ext cx="1048037" cy="943846"/>
          </a:xfrm>
        </p:spPr>
      </p:pic>
      <p:sp>
        <p:nvSpPr>
          <p:cNvPr id="178" name="Espace réservé du texte 177">
            <a:extLst>
              <a:ext uri="{FF2B5EF4-FFF2-40B4-BE49-F238E27FC236}">
                <a16:creationId xmlns:a16="http://schemas.microsoft.com/office/drawing/2014/main" id="{FA40BC9C-95F7-4D3E-83FA-2403A3455E83}"/>
              </a:ext>
            </a:extLst>
          </p:cNvPr>
          <p:cNvSpPr>
            <a:spLocks noGrp="1"/>
          </p:cNvSpPr>
          <p:nvPr>
            <p:ph type="body" sz="quarter" idx="50"/>
          </p:nvPr>
        </p:nvSpPr>
        <p:spPr>
          <a:xfrm>
            <a:off x="6187279" y="3965454"/>
            <a:ext cx="1047826" cy="156224"/>
          </a:xfrm>
        </p:spPr>
        <p:txBody>
          <a:bodyPr rtlCol="0"/>
          <a:lstStyle/>
          <a:p>
            <a:pPr rtl="0"/>
            <a:r>
              <a:rPr lang="fr-FR" sz="477"/>
              <a:t>SALADE D’AVOCAT                                  11 €</a:t>
            </a:r>
          </a:p>
          <a:p>
            <a:pPr rtl="0"/>
            <a:endParaRPr lang="fr-FR" sz="477"/>
          </a:p>
        </p:txBody>
      </p:sp>
      <p:sp>
        <p:nvSpPr>
          <p:cNvPr id="181" name="Espace réservé du texte 180">
            <a:extLst>
              <a:ext uri="{FF2B5EF4-FFF2-40B4-BE49-F238E27FC236}">
                <a16:creationId xmlns:a16="http://schemas.microsoft.com/office/drawing/2014/main" id="{E27F02A8-71E5-4172-80F2-6CE902DB557B}"/>
              </a:ext>
            </a:extLst>
          </p:cNvPr>
          <p:cNvSpPr>
            <a:spLocks noGrp="1"/>
          </p:cNvSpPr>
          <p:nvPr>
            <p:ph type="body" sz="quarter" idx="53"/>
          </p:nvPr>
        </p:nvSpPr>
        <p:spPr>
          <a:xfrm>
            <a:off x="6187279" y="4090652"/>
            <a:ext cx="1047826" cy="318146"/>
          </a:xfrm>
        </p:spPr>
        <p:txBody>
          <a:bodyPr rtlCol="0"/>
          <a:lstStyle/>
          <a:p>
            <a:pPr rtl="0"/>
            <a:r>
              <a:rPr lang="fr-FR"/>
              <a:t>Légumes verts croustillants avec de l’avocat, de l’oignon rouge et des croutons</a:t>
            </a:r>
          </a:p>
          <a:p>
            <a:pPr rtl="0"/>
            <a:endParaRPr lang="fr-FR"/>
          </a:p>
        </p:txBody>
      </p:sp>
      <p:pic>
        <p:nvPicPr>
          <p:cNvPr id="45" name="Espace réservé d’image 44" descr="Salade César">
            <a:extLst>
              <a:ext uri="{FF2B5EF4-FFF2-40B4-BE49-F238E27FC236}">
                <a16:creationId xmlns:a16="http://schemas.microsoft.com/office/drawing/2014/main" id="{00FF1A92-972B-4846-8417-422E178F6580}"/>
              </a:ext>
            </a:extLst>
          </p:cNvPr>
          <p:cNvPicPr>
            <a:picLocks noGrp="1" noChangeAspect="1"/>
          </p:cNvPicPr>
          <p:nvPr>
            <p:ph type="pic" sz="quarter" idx="20"/>
          </p:nvPr>
        </p:nvPicPr>
        <p:blipFill rotWithShape="1">
          <a:blip r:embed="rId10" cstate="print">
            <a:extLst>
              <a:ext uri="{28A0092B-C50C-407E-A947-70E740481C1C}">
                <a14:useLocalDpi xmlns:a14="http://schemas.microsoft.com/office/drawing/2010/main"/>
              </a:ext>
            </a:extLst>
          </a:blip>
          <a:srcRect l="46" r="46"/>
          <a:stretch/>
        </p:blipFill>
        <p:spPr>
          <a:xfrm>
            <a:off x="7403813" y="2957077"/>
            <a:ext cx="1048037" cy="943846"/>
          </a:xfrm>
        </p:spPr>
      </p:pic>
      <p:sp>
        <p:nvSpPr>
          <p:cNvPr id="182" name="Espace réservé du texte 181">
            <a:extLst>
              <a:ext uri="{FF2B5EF4-FFF2-40B4-BE49-F238E27FC236}">
                <a16:creationId xmlns:a16="http://schemas.microsoft.com/office/drawing/2014/main" id="{4DEBAC9D-7149-426A-A212-BFAA3D4CA6E0}"/>
              </a:ext>
            </a:extLst>
          </p:cNvPr>
          <p:cNvSpPr>
            <a:spLocks noGrp="1"/>
          </p:cNvSpPr>
          <p:nvPr>
            <p:ph type="body" sz="quarter" idx="54"/>
          </p:nvPr>
        </p:nvSpPr>
        <p:spPr>
          <a:xfrm>
            <a:off x="7404023" y="3959544"/>
            <a:ext cx="1047826" cy="156224"/>
          </a:xfrm>
        </p:spPr>
        <p:txBody>
          <a:bodyPr rtlCol="0"/>
          <a:lstStyle/>
          <a:p>
            <a:pPr rtl="0"/>
            <a:r>
              <a:rPr lang="fr-FR" sz="477"/>
              <a:t>Salade César                                         13 € </a:t>
            </a:r>
          </a:p>
        </p:txBody>
      </p:sp>
      <p:sp>
        <p:nvSpPr>
          <p:cNvPr id="183" name="Espace réservé du texte 182">
            <a:extLst>
              <a:ext uri="{FF2B5EF4-FFF2-40B4-BE49-F238E27FC236}">
                <a16:creationId xmlns:a16="http://schemas.microsoft.com/office/drawing/2014/main" id="{2C6AE1B8-FA2C-458E-97A4-2E6A541EC747}"/>
              </a:ext>
            </a:extLst>
          </p:cNvPr>
          <p:cNvSpPr>
            <a:spLocks noGrp="1"/>
          </p:cNvSpPr>
          <p:nvPr>
            <p:ph type="body" sz="quarter" idx="55"/>
          </p:nvPr>
        </p:nvSpPr>
        <p:spPr>
          <a:xfrm>
            <a:off x="7404023" y="4084742"/>
            <a:ext cx="1047826" cy="318146"/>
          </a:xfrm>
        </p:spPr>
        <p:txBody>
          <a:bodyPr rtlCol="0"/>
          <a:lstStyle/>
          <a:p>
            <a:pPr rtl="0"/>
            <a:r>
              <a:rPr lang="fr-FR"/>
              <a:t>Salade César classique mélangée avec des croutons et du parmesan</a:t>
            </a:r>
          </a:p>
        </p:txBody>
      </p:sp>
      <p:sp>
        <p:nvSpPr>
          <p:cNvPr id="16" name="Espace réservé du texte 15">
            <a:extLst>
              <a:ext uri="{FF2B5EF4-FFF2-40B4-BE49-F238E27FC236}">
                <a16:creationId xmlns:a16="http://schemas.microsoft.com/office/drawing/2014/main" id="{44B06379-2FDF-4204-9C91-B707BE7CB2EC}"/>
              </a:ext>
            </a:extLst>
          </p:cNvPr>
          <p:cNvSpPr>
            <a:spLocks noGrp="1"/>
          </p:cNvSpPr>
          <p:nvPr>
            <p:ph type="body" sz="quarter" idx="27"/>
          </p:nvPr>
        </p:nvSpPr>
        <p:spPr>
          <a:xfrm>
            <a:off x="3754006" y="4648759"/>
            <a:ext cx="1327074" cy="156224"/>
          </a:xfrm>
        </p:spPr>
        <p:txBody>
          <a:bodyPr rtlCol="0"/>
          <a:lstStyle/>
          <a:p>
            <a:pPr rtl="0"/>
            <a:r>
              <a:rPr lang="fr-FR"/>
              <a:t>DESSERT</a:t>
            </a:r>
          </a:p>
        </p:txBody>
      </p:sp>
      <p:pic>
        <p:nvPicPr>
          <p:cNvPr id="47" name="Espace réservé d’image 46" descr="mini bundt cakes">
            <a:extLst>
              <a:ext uri="{FF2B5EF4-FFF2-40B4-BE49-F238E27FC236}">
                <a16:creationId xmlns:a16="http://schemas.microsoft.com/office/drawing/2014/main" id="{2FD459A2-495E-44D9-A871-8D770D553230}"/>
              </a:ext>
            </a:extLst>
          </p:cNvPr>
          <p:cNvPicPr>
            <a:picLocks noGrp="1" noChangeAspect="1"/>
          </p:cNvPicPr>
          <p:nvPr>
            <p:ph type="pic" sz="quarter" idx="21"/>
          </p:nvPr>
        </p:nvPicPr>
        <p:blipFill rotWithShape="1">
          <a:blip r:embed="rId11" cstate="print">
            <a:extLst>
              <a:ext uri="{28A0092B-C50C-407E-A947-70E740481C1C}">
                <a14:useLocalDpi xmlns:a14="http://schemas.microsoft.com/office/drawing/2010/main"/>
              </a:ext>
            </a:extLst>
          </a:blip>
          <a:srcRect l="46" r="46"/>
          <a:stretch/>
        </p:blipFill>
        <p:spPr>
          <a:xfrm>
            <a:off x="3754006" y="4907539"/>
            <a:ext cx="1048037" cy="943846"/>
          </a:xfrm>
        </p:spPr>
      </p:pic>
      <p:sp>
        <p:nvSpPr>
          <p:cNvPr id="264" name="Espace réservé du texte 263">
            <a:extLst>
              <a:ext uri="{FF2B5EF4-FFF2-40B4-BE49-F238E27FC236}">
                <a16:creationId xmlns:a16="http://schemas.microsoft.com/office/drawing/2014/main" id="{5CE95988-5F18-4AE2-84EF-6A6C94DF9891}"/>
              </a:ext>
            </a:extLst>
          </p:cNvPr>
          <p:cNvSpPr>
            <a:spLocks noGrp="1"/>
          </p:cNvSpPr>
          <p:nvPr>
            <p:ph type="body" sz="quarter" idx="56"/>
          </p:nvPr>
        </p:nvSpPr>
        <p:spPr/>
        <p:txBody>
          <a:bodyPr rtlCol="0"/>
          <a:lstStyle/>
          <a:p>
            <a:pPr rtl="0"/>
            <a:r>
              <a:rPr lang="fr-FR" sz="477"/>
              <a:t>Mini Bundt                                               6 €</a:t>
            </a:r>
          </a:p>
          <a:p>
            <a:pPr rtl="0"/>
            <a:endParaRPr lang="fr-FR" sz="477"/>
          </a:p>
        </p:txBody>
      </p:sp>
      <p:sp>
        <p:nvSpPr>
          <p:cNvPr id="267" name="Espace réservé du texte 266">
            <a:extLst>
              <a:ext uri="{FF2B5EF4-FFF2-40B4-BE49-F238E27FC236}">
                <a16:creationId xmlns:a16="http://schemas.microsoft.com/office/drawing/2014/main" id="{8E3ECD52-7055-4886-9B58-1C8E0125D2E4}"/>
              </a:ext>
            </a:extLst>
          </p:cNvPr>
          <p:cNvSpPr>
            <a:spLocks noGrp="1"/>
          </p:cNvSpPr>
          <p:nvPr>
            <p:ph type="body" sz="quarter" idx="59"/>
          </p:nvPr>
        </p:nvSpPr>
        <p:spPr/>
        <p:txBody>
          <a:bodyPr rtlCol="0"/>
          <a:lstStyle/>
          <a:p>
            <a:pPr rtl="0"/>
            <a:r>
              <a:rPr lang="fr-FR"/>
              <a:t>La version classique du bundt cake, réduite à la taille d’un goûter </a:t>
            </a:r>
          </a:p>
          <a:p>
            <a:pPr rtl="0"/>
            <a:endParaRPr lang="fr-FR"/>
          </a:p>
        </p:txBody>
      </p:sp>
      <p:pic>
        <p:nvPicPr>
          <p:cNvPr id="49" name="Espace réservé d’image 48" descr="trois macarons">
            <a:extLst>
              <a:ext uri="{FF2B5EF4-FFF2-40B4-BE49-F238E27FC236}">
                <a16:creationId xmlns:a16="http://schemas.microsoft.com/office/drawing/2014/main" id="{42016F07-DD49-4EEF-9BB1-C2E9B065C503}"/>
              </a:ext>
            </a:extLst>
          </p:cNvPr>
          <p:cNvPicPr>
            <a:picLocks noGrp="1" noChangeAspect="1"/>
          </p:cNvPicPr>
          <p:nvPr>
            <p:ph type="pic" sz="quarter" idx="22"/>
          </p:nvPr>
        </p:nvPicPr>
        <p:blipFill rotWithShape="1">
          <a:blip r:embed="rId12" cstate="print">
            <a:extLst>
              <a:ext uri="{28A0092B-C50C-407E-A947-70E740481C1C}">
                <a14:useLocalDpi xmlns:a14="http://schemas.microsoft.com/office/drawing/2010/main"/>
              </a:ext>
            </a:extLst>
          </a:blip>
          <a:srcRect l="46" r="46"/>
          <a:stretch/>
        </p:blipFill>
        <p:spPr>
          <a:xfrm>
            <a:off x="4970608" y="4907539"/>
            <a:ext cx="1048037" cy="943846"/>
          </a:xfrm>
        </p:spPr>
      </p:pic>
      <p:sp>
        <p:nvSpPr>
          <p:cNvPr id="265" name="Espace réservé du texte 264">
            <a:extLst>
              <a:ext uri="{FF2B5EF4-FFF2-40B4-BE49-F238E27FC236}">
                <a16:creationId xmlns:a16="http://schemas.microsoft.com/office/drawing/2014/main" id="{CDA826FA-E267-4ACD-8C46-D517FA559B60}"/>
              </a:ext>
            </a:extLst>
          </p:cNvPr>
          <p:cNvSpPr>
            <a:spLocks noGrp="1"/>
          </p:cNvSpPr>
          <p:nvPr>
            <p:ph type="body" sz="quarter" idx="57"/>
          </p:nvPr>
        </p:nvSpPr>
        <p:spPr/>
        <p:txBody>
          <a:bodyPr rtlCol="0"/>
          <a:lstStyle/>
          <a:p>
            <a:pPr rtl="0"/>
            <a:r>
              <a:rPr lang="fr-FR" sz="477"/>
              <a:t>Macarons                                                3 €</a:t>
            </a:r>
          </a:p>
          <a:p>
            <a:pPr rtl="0"/>
            <a:endParaRPr lang="fr-FR" sz="477"/>
          </a:p>
        </p:txBody>
      </p:sp>
      <p:sp>
        <p:nvSpPr>
          <p:cNvPr id="268" name="Espace réservé du texte 267">
            <a:extLst>
              <a:ext uri="{FF2B5EF4-FFF2-40B4-BE49-F238E27FC236}">
                <a16:creationId xmlns:a16="http://schemas.microsoft.com/office/drawing/2014/main" id="{2A076D2B-C009-48B2-BCBD-6263F120A4E3}"/>
              </a:ext>
            </a:extLst>
          </p:cNvPr>
          <p:cNvSpPr>
            <a:spLocks noGrp="1"/>
          </p:cNvSpPr>
          <p:nvPr>
            <p:ph type="body" sz="quarter" idx="60"/>
          </p:nvPr>
        </p:nvSpPr>
        <p:spPr/>
        <p:txBody>
          <a:bodyPr rtlCol="0"/>
          <a:lstStyle/>
          <a:p>
            <a:pPr rtl="0"/>
            <a:r>
              <a:rPr lang="fr-FR"/>
              <a:t>Gâteaux français classiques au chocolat, au thé vert ou à la fraise</a:t>
            </a:r>
          </a:p>
          <a:p>
            <a:pPr rtl="0"/>
            <a:endParaRPr lang="fr-FR"/>
          </a:p>
        </p:txBody>
      </p:sp>
      <p:pic>
        <p:nvPicPr>
          <p:cNvPr id="51" name="Espace réservé d’image 50" descr="croissants">
            <a:extLst>
              <a:ext uri="{FF2B5EF4-FFF2-40B4-BE49-F238E27FC236}">
                <a16:creationId xmlns:a16="http://schemas.microsoft.com/office/drawing/2014/main" id="{77A57360-2470-4247-ABA3-FCC890C32081}"/>
              </a:ext>
            </a:extLst>
          </p:cNvPr>
          <p:cNvPicPr>
            <a:picLocks noGrp="1" noChangeAspect="1"/>
          </p:cNvPicPr>
          <p:nvPr>
            <p:ph type="pic" sz="quarter" idx="23"/>
          </p:nvPr>
        </p:nvPicPr>
        <p:blipFill rotWithShape="1">
          <a:blip r:embed="rId13" cstate="print">
            <a:extLst>
              <a:ext uri="{28A0092B-C50C-407E-A947-70E740481C1C}">
                <a14:useLocalDpi xmlns:a14="http://schemas.microsoft.com/office/drawing/2010/main"/>
              </a:ext>
            </a:extLst>
          </a:blip>
          <a:srcRect l="46" r="46"/>
          <a:stretch/>
        </p:blipFill>
        <p:spPr>
          <a:xfrm>
            <a:off x="6187211" y="4907539"/>
            <a:ext cx="1048037" cy="943846"/>
          </a:xfrm>
        </p:spPr>
      </p:pic>
      <p:sp>
        <p:nvSpPr>
          <p:cNvPr id="266" name="Espace réservé du texte 265">
            <a:extLst>
              <a:ext uri="{FF2B5EF4-FFF2-40B4-BE49-F238E27FC236}">
                <a16:creationId xmlns:a16="http://schemas.microsoft.com/office/drawing/2014/main" id="{97C19C89-E9FB-49B7-87BF-4F1293D014A3}"/>
              </a:ext>
            </a:extLst>
          </p:cNvPr>
          <p:cNvSpPr>
            <a:spLocks noGrp="1"/>
          </p:cNvSpPr>
          <p:nvPr>
            <p:ph type="body" sz="quarter" idx="58"/>
          </p:nvPr>
        </p:nvSpPr>
        <p:spPr/>
        <p:txBody>
          <a:bodyPr rtlCol="0"/>
          <a:lstStyle/>
          <a:p>
            <a:pPr rtl="0"/>
            <a:r>
              <a:rPr lang="fr-FR" sz="477"/>
              <a:t>Croissants                                               5 €</a:t>
            </a:r>
          </a:p>
          <a:p>
            <a:pPr rtl="0"/>
            <a:endParaRPr lang="fr-FR" sz="477"/>
          </a:p>
        </p:txBody>
      </p:sp>
      <p:sp>
        <p:nvSpPr>
          <p:cNvPr id="269" name="Espace réservé du texte 268">
            <a:extLst>
              <a:ext uri="{FF2B5EF4-FFF2-40B4-BE49-F238E27FC236}">
                <a16:creationId xmlns:a16="http://schemas.microsoft.com/office/drawing/2014/main" id="{EC1E9F1E-9F4C-478A-B6E2-6DD43AF2B430}"/>
              </a:ext>
            </a:extLst>
          </p:cNvPr>
          <p:cNvSpPr>
            <a:spLocks noGrp="1"/>
          </p:cNvSpPr>
          <p:nvPr>
            <p:ph type="body" sz="quarter" idx="61"/>
          </p:nvPr>
        </p:nvSpPr>
        <p:spPr/>
        <p:txBody>
          <a:bodyPr rtlCol="0"/>
          <a:lstStyle/>
          <a:p>
            <a:pPr rtl="0"/>
            <a:r>
              <a:rPr lang="fr-FR"/>
              <a:t>Remplissage classique amande ou chocolat pour ce gâteau favori</a:t>
            </a:r>
          </a:p>
          <a:p>
            <a:pPr rtl="0"/>
            <a:endParaRPr lang="fr-FR"/>
          </a:p>
        </p:txBody>
      </p:sp>
      <p:pic>
        <p:nvPicPr>
          <p:cNvPr id="53" name="Espace réservé d’image 52" descr="gâteau au chocolat">
            <a:extLst>
              <a:ext uri="{FF2B5EF4-FFF2-40B4-BE49-F238E27FC236}">
                <a16:creationId xmlns:a16="http://schemas.microsoft.com/office/drawing/2014/main" id="{469B7EAE-0BED-47D4-963A-D3FCB488B025}"/>
              </a:ext>
            </a:extLst>
          </p:cNvPr>
          <p:cNvPicPr>
            <a:picLocks noGrp="1" noChangeAspect="1"/>
          </p:cNvPicPr>
          <p:nvPr>
            <p:ph type="pic" sz="quarter" idx="24"/>
          </p:nvPr>
        </p:nvPicPr>
        <p:blipFill rotWithShape="1">
          <a:blip r:embed="rId14" cstate="print">
            <a:extLst>
              <a:ext uri="{28A0092B-C50C-407E-A947-70E740481C1C}">
                <a14:useLocalDpi xmlns:a14="http://schemas.microsoft.com/office/drawing/2010/main"/>
              </a:ext>
            </a:extLst>
          </a:blip>
          <a:srcRect l="29" r="29"/>
          <a:stretch/>
        </p:blipFill>
        <p:spPr>
          <a:xfrm>
            <a:off x="7403813" y="4907539"/>
            <a:ext cx="1048037" cy="943846"/>
          </a:xfrm>
        </p:spPr>
      </p:pic>
      <p:sp>
        <p:nvSpPr>
          <p:cNvPr id="270" name="Espace réservé du texte 269">
            <a:extLst>
              <a:ext uri="{FF2B5EF4-FFF2-40B4-BE49-F238E27FC236}">
                <a16:creationId xmlns:a16="http://schemas.microsoft.com/office/drawing/2014/main" id="{244843CA-52F9-4E93-954E-5F5F59DEF01A}"/>
              </a:ext>
            </a:extLst>
          </p:cNvPr>
          <p:cNvSpPr>
            <a:spLocks noGrp="1"/>
          </p:cNvSpPr>
          <p:nvPr>
            <p:ph type="body" sz="quarter" idx="62"/>
          </p:nvPr>
        </p:nvSpPr>
        <p:spPr/>
        <p:txBody>
          <a:bodyPr rtlCol="0"/>
          <a:lstStyle/>
          <a:p>
            <a:pPr rtl="0"/>
            <a:r>
              <a:rPr lang="fr-FR" sz="477"/>
              <a:t>Gâteau au chocolat                            5 €</a:t>
            </a:r>
          </a:p>
          <a:p>
            <a:pPr rtl="0"/>
            <a:endParaRPr lang="fr-FR" sz="477"/>
          </a:p>
        </p:txBody>
      </p:sp>
      <p:sp>
        <p:nvSpPr>
          <p:cNvPr id="271" name="Espace réservé du texte 270">
            <a:extLst>
              <a:ext uri="{FF2B5EF4-FFF2-40B4-BE49-F238E27FC236}">
                <a16:creationId xmlns:a16="http://schemas.microsoft.com/office/drawing/2014/main" id="{428AF842-E430-4ECE-BE8F-AF1FF3CF9BA5}"/>
              </a:ext>
            </a:extLst>
          </p:cNvPr>
          <p:cNvSpPr>
            <a:spLocks noGrp="1"/>
          </p:cNvSpPr>
          <p:nvPr>
            <p:ph type="body" sz="quarter" idx="63"/>
          </p:nvPr>
        </p:nvSpPr>
        <p:spPr/>
        <p:txBody>
          <a:bodyPr rtlCol="0"/>
          <a:lstStyle/>
          <a:p>
            <a:pPr rtl="0"/>
            <a:r>
              <a:rPr lang="fr-FR"/>
              <a:t>Double gâteau au chocolat décadent dans un glaçage léger de gousse de vanille</a:t>
            </a:r>
          </a:p>
          <a:p>
            <a:pPr rtl="0"/>
            <a:endParaRPr lang="fr-FR"/>
          </a:p>
        </p:txBody>
      </p:sp>
    </p:spTree>
    <p:extLst>
      <p:ext uri="{BB962C8B-B14F-4D97-AF65-F5344CB8AC3E}">
        <p14:creationId xmlns:p14="http://schemas.microsoft.com/office/powerpoint/2010/main" val="203145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re 45">
            <a:extLst>
              <a:ext uri="{FF2B5EF4-FFF2-40B4-BE49-F238E27FC236}">
                <a16:creationId xmlns:a16="http://schemas.microsoft.com/office/drawing/2014/main" id="{BC3C6A24-D483-4776-B660-2FE483B20D1D}"/>
              </a:ext>
            </a:extLst>
          </p:cNvPr>
          <p:cNvSpPr>
            <a:spLocks noGrp="1"/>
          </p:cNvSpPr>
          <p:nvPr>
            <p:ph type="title"/>
          </p:nvPr>
        </p:nvSpPr>
        <p:spPr>
          <a:xfrm>
            <a:off x="3754006" y="213258"/>
            <a:ext cx="1437937" cy="595681"/>
          </a:xfrm>
        </p:spPr>
        <p:txBody>
          <a:bodyPr rtlCol="0">
            <a:normAutofit fontScale="90000"/>
          </a:bodyPr>
          <a:lstStyle/>
          <a:p>
            <a:pPr rtl="0"/>
            <a:r>
              <a:rPr lang="fr-FR"/>
              <a:t>FOURCHETTE</a:t>
            </a:r>
            <a:r>
              <a:rPr lang="fr-FR">
                <a:solidFill>
                  <a:schemeClr val="bg1">
                    <a:lumMod val="75000"/>
                  </a:schemeClr>
                </a:solidFill>
              </a:rPr>
              <a:t>ET</a:t>
            </a:r>
            <a:r>
              <a:rPr lang="fr-FR"/>
              <a:t>CUILLÈRE</a:t>
            </a:r>
          </a:p>
        </p:txBody>
      </p:sp>
      <p:sp>
        <p:nvSpPr>
          <p:cNvPr id="14" name="Espace réservé du texte 13">
            <a:extLst>
              <a:ext uri="{FF2B5EF4-FFF2-40B4-BE49-F238E27FC236}">
                <a16:creationId xmlns:a16="http://schemas.microsoft.com/office/drawing/2014/main" id="{0BA14E52-93D7-4B91-B3D9-9E87FD19D62F}"/>
              </a:ext>
            </a:extLst>
          </p:cNvPr>
          <p:cNvSpPr>
            <a:spLocks noGrp="1"/>
          </p:cNvSpPr>
          <p:nvPr>
            <p:ph type="body" sz="quarter" idx="25"/>
          </p:nvPr>
        </p:nvSpPr>
        <p:spPr>
          <a:xfrm>
            <a:off x="3771325" y="1162953"/>
            <a:ext cx="1065158" cy="156224"/>
          </a:xfrm>
        </p:spPr>
        <p:txBody>
          <a:bodyPr rtlCol="0"/>
          <a:lstStyle/>
          <a:p>
            <a:pPr rtl="0"/>
            <a:r>
              <a:rPr lang="fr-FR"/>
              <a:t>PETIT-DÉJEUNER</a:t>
            </a:r>
          </a:p>
        </p:txBody>
      </p:sp>
      <p:pic>
        <p:nvPicPr>
          <p:cNvPr id="31" name="Espace réservé d’image 30" descr="gaufres couvertes de sirop">
            <a:extLst>
              <a:ext uri="{FF2B5EF4-FFF2-40B4-BE49-F238E27FC236}">
                <a16:creationId xmlns:a16="http://schemas.microsoft.com/office/drawing/2014/main" id="{A44C3B4C-2A2A-4287-B208-F3588F731469}"/>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52" r="52"/>
          <a:stretch/>
        </p:blipFill>
        <p:spPr>
          <a:xfrm>
            <a:off x="3771324" y="1447440"/>
            <a:ext cx="1065158" cy="947192"/>
          </a:xfrm>
        </p:spPr>
      </p:pic>
      <p:sp>
        <p:nvSpPr>
          <p:cNvPr id="79" name="Espace réservé du texte 78">
            <a:extLst>
              <a:ext uri="{FF2B5EF4-FFF2-40B4-BE49-F238E27FC236}">
                <a16:creationId xmlns:a16="http://schemas.microsoft.com/office/drawing/2014/main" id="{BC3FAAE4-0250-42EF-ABFB-CFD7100B111D}"/>
              </a:ext>
            </a:extLst>
          </p:cNvPr>
          <p:cNvSpPr>
            <a:spLocks noGrp="1"/>
          </p:cNvSpPr>
          <p:nvPr>
            <p:ph type="body" sz="quarter" idx="22"/>
          </p:nvPr>
        </p:nvSpPr>
        <p:spPr>
          <a:xfrm>
            <a:off x="3771182" y="2473042"/>
            <a:ext cx="1065016" cy="156224"/>
          </a:xfrm>
        </p:spPr>
        <p:txBody>
          <a:bodyPr rtlCol="0"/>
          <a:lstStyle/>
          <a:p>
            <a:pPr rtl="0"/>
            <a:r>
              <a:rPr lang="fr-FR" sz="614"/>
              <a:t>GAUFRES SUCRÉES                   12 €</a:t>
            </a:r>
          </a:p>
          <a:p>
            <a:pPr rtl="0"/>
            <a:endParaRPr lang="fr-FR" sz="614"/>
          </a:p>
        </p:txBody>
      </p:sp>
      <p:sp>
        <p:nvSpPr>
          <p:cNvPr id="82" name="Espace réservé du texte 81">
            <a:extLst>
              <a:ext uri="{FF2B5EF4-FFF2-40B4-BE49-F238E27FC236}">
                <a16:creationId xmlns:a16="http://schemas.microsoft.com/office/drawing/2014/main" id="{79BEF128-A502-457F-A8C5-58E8E5BF7FB8}"/>
              </a:ext>
            </a:extLst>
          </p:cNvPr>
          <p:cNvSpPr>
            <a:spLocks noGrp="1"/>
          </p:cNvSpPr>
          <p:nvPr>
            <p:ph type="body" sz="quarter" idx="32"/>
          </p:nvPr>
        </p:nvSpPr>
        <p:spPr>
          <a:xfrm>
            <a:off x="3771324" y="2615559"/>
            <a:ext cx="1065016" cy="318146"/>
          </a:xfrm>
        </p:spPr>
        <p:txBody>
          <a:bodyPr rtlCol="0"/>
          <a:lstStyle/>
          <a:p>
            <a:pPr rtl="0"/>
            <a:r>
              <a:rPr lang="fr-FR"/>
              <a:t>Recouvert d’une crème fouettée au caramel et avec des noix découpées</a:t>
            </a:r>
          </a:p>
          <a:p>
            <a:pPr rtl="0"/>
            <a:endParaRPr lang="fr-FR"/>
          </a:p>
        </p:txBody>
      </p:sp>
      <p:pic>
        <p:nvPicPr>
          <p:cNvPr id="35" name="Espace réservé d’image 34" descr="crêpes avec des myrtilles au-dessus">
            <a:extLst>
              <a:ext uri="{FF2B5EF4-FFF2-40B4-BE49-F238E27FC236}">
                <a16:creationId xmlns:a16="http://schemas.microsoft.com/office/drawing/2014/main" id="{5D77EB6B-9422-4657-B970-9B99F23EBE1B}"/>
              </a:ext>
            </a:extLst>
          </p:cNvPr>
          <p:cNvPicPr>
            <a:picLocks noGrp="1" noChangeAspect="1"/>
          </p:cNvPicPr>
          <p:nvPr>
            <p:ph type="pic" sz="quarter" idx="15"/>
          </p:nvPr>
        </p:nvPicPr>
        <p:blipFill rotWithShape="1">
          <a:blip r:embed="rId4" cstate="print">
            <a:extLst>
              <a:ext uri="{28A0092B-C50C-407E-A947-70E740481C1C}">
                <a14:useLocalDpi xmlns:a14="http://schemas.microsoft.com/office/drawing/2010/main"/>
              </a:ext>
            </a:extLst>
          </a:blip>
          <a:srcRect l="52" r="52"/>
          <a:stretch/>
        </p:blipFill>
        <p:spPr>
          <a:xfrm>
            <a:off x="3771324" y="3072201"/>
            <a:ext cx="1065158" cy="947192"/>
          </a:xfrm>
        </p:spPr>
      </p:pic>
      <p:sp>
        <p:nvSpPr>
          <p:cNvPr id="85" name="Espace réservé du texte 84">
            <a:extLst>
              <a:ext uri="{FF2B5EF4-FFF2-40B4-BE49-F238E27FC236}">
                <a16:creationId xmlns:a16="http://schemas.microsoft.com/office/drawing/2014/main" id="{7BC5E483-9690-4C81-B70A-041CECA4203A}"/>
              </a:ext>
            </a:extLst>
          </p:cNvPr>
          <p:cNvSpPr>
            <a:spLocks noGrp="1"/>
          </p:cNvSpPr>
          <p:nvPr>
            <p:ph type="body" sz="quarter" idx="35"/>
          </p:nvPr>
        </p:nvSpPr>
        <p:spPr>
          <a:xfrm>
            <a:off x="3771182" y="4099121"/>
            <a:ext cx="1065016" cy="156224"/>
          </a:xfrm>
        </p:spPr>
        <p:txBody>
          <a:bodyPr rtlCol="0"/>
          <a:lstStyle/>
          <a:p>
            <a:pPr rtl="0"/>
            <a:r>
              <a:rPr lang="fr-FR" sz="614"/>
              <a:t>CRÊPES AUX BAIES                   13 €</a:t>
            </a:r>
          </a:p>
          <a:p>
            <a:pPr rtl="0"/>
            <a:endParaRPr lang="fr-FR" sz="614"/>
          </a:p>
        </p:txBody>
      </p:sp>
      <p:sp>
        <p:nvSpPr>
          <p:cNvPr id="88" name="Espace réservé du texte 87">
            <a:extLst>
              <a:ext uri="{FF2B5EF4-FFF2-40B4-BE49-F238E27FC236}">
                <a16:creationId xmlns:a16="http://schemas.microsoft.com/office/drawing/2014/main" id="{4099CDAD-76D9-425C-85A4-F703E7044023}"/>
              </a:ext>
            </a:extLst>
          </p:cNvPr>
          <p:cNvSpPr>
            <a:spLocks noGrp="1"/>
          </p:cNvSpPr>
          <p:nvPr>
            <p:ph type="body" sz="quarter" idx="38"/>
          </p:nvPr>
        </p:nvSpPr>
        <p:spPr>
          <a:xfrm>
            <a:off x="3771324" y="4241638"/>
            <a:ext cx="1065016" cy="318146"/>
          </a:xfrm>
        </p:spPr>
        <p:txBody>
          <a:bodyPr rtlCol="0"/>
          <a:lstStyle/>
          <a:p>
            <a:pPr rtl="0"/>
            <a:r>
              <a:rPr lang="fr-FR"/>
              <a:t>Crêpes aux myrtilles saupoudrées de sucre en poudre</a:t>
            </a:r>
          </a:p>
          <a:p>
            <a:pPr rtl="0"/>
            <a:endParaRPr lang="fr-FR"/>
          </a:p>
        </p:txBody>
      </p:sp>
      <p:pic>
        <p:nvPicPr>
          <p:cNvPr id="39" name="Espace réservé d’image 38" descr="avocat et œuf poché sur un toast">
            <a:extLst>
              <a:ext uri="{FF2B5EF4-FFF2-40B4-BE49-F238E27FC236}">
                <a16:creationId xmlns:a16="http://schemas.microsoft.com/office/drawing/2014/main" id="{32B01BDF-AD17-457B-9E9B-B96F2832CA84}"/>
              </a:ext>
            </a:extLst>
          </p:cNvPr>
          <p:cNvPicPr>
            <a:picLocks noGrp="1" noChangeAspect="1"/>
          </p:cNvPicPr>
          <p:nvPr>
            <p:ph type="pic" sz="quarter" idx="17"/>
          </p:nvPr>
        </p:nvPicPr>
        <p:blipFill rotWithShape="1">
          <a:blip r:embed="rId5" cstate="print">
            <a:extLst>
              <a:ext uri="{28A0092B-C50C-407E-A947-70E740481C1C}">
                <a14:useLocalDpi xmlns:a14="http://schemas.microsoft.com/office/drawing/2010/main"/>
              </a:ext>
            </a:extLst>
          </a:blip>
          <a:srcRect l="109" r="109"/>
          <a:stretch/>
        </p:blipFill>
        <p:spPr>
          <a:xfrm>
            <a:off x="3771324" y="4696961"/>
            <a:ext cx="1065158" cy="947192"/>
          </a:xfrm>
        </p:spPr>
      </p:pic>
      <p:sp>
        <p:nvSpPr>
          <p:cNvPr id="91" name="Espace réservé du texte 90">
            <a:extLst>
              <a:ext uri="{FF2B5EF4-FFF2-40B4-BE49-F238E27FC236}">
                <a16:creationId xmlns:a16="http://schemas.microsoft.com/office/drawing/2014/main" id="{E0F6A287-5B0F-4C99-A9F2-455D6F82A24F}"/>
              </a:ext>
            </a:extLst>
          </p:cNvPr>
          <p:cNvSpPr>
            <a:spLocks noGrp="1"/>
          </p:cNvSpPr>
          <p:nvPr>
            <p:ph type="body" sz="quarter" idx="51"/>
          </p:nvPr>
        </p:nvSpPr>
        <p:spPr>
          <a:xfrm>
            <a:off x="3775463" y="5723913"/>
            <a:ext cx="1065016" cy="156224"/>
          </a:xfrm>
        </p:spPr>
        <p:txBody>
          <a:bodyPr rtlCol="0"/>
          <a:lstStyle/>
          <a:p>
            <a:pPr rtl="0"/>
            <a:r>
              <a:rPr lang="fr-FR" sz="614"/>
              <a:t>TOAST À L’AVOCAT                    8 €</a:t>
            </a:r>
          </a:p>
          <a:p>
            <a:pPr rtl="0"/>
            <a:endParaRPr lang="fr-FR" sz="614"/>
          </a:p>
        </p:txBody>
      </p:sp>
      <p:sp>
        <p:nvSpPr>
          <p:cNvPr id="94" name="Espace réservé du texte 93">
            <a:extLst>
              <a:ext uri="{FF2B5EF4-FFF2-40B4-BE49-F238E27FC236}">
                <a16:creationId xmlns:a16="http://schemas.microsoft.com/office/drawing/2014/main" id="{7687C472-FF2F-4B5E-980D-A9FC7B990C78}"/>
              </a:ext>
            </a:extLst>
          </p:cNvPr>
          <p:cNvSpPr>
            <a:spLocks noGrp="1"/>
          </p:cNvSpPr>
          <p:nvPr>
            <p:ph type="body" sz="quarter" idx="54"/>
          </p:nvPr>
        </p:nvSpPr>
        <p:spPr>
          <a:xfrm>
            <a:off x="3775605" y="5866429"/>
            <a:ext cx="1065016" cy="318146"/>
          </a:xfrm>
        </p:spPr>
        <p:txBody>
          <a:bodyPr rtlCol="0"/>
          <a:lstStyle/>
          <a:p>
            <a:pPr rtl="0"/>
            <a:r>
              <a:rPr lang="fr-FR"/>
              <a:t>Pain multicéréales recouvert d’avocat et d’un œuf poché</a:t>
            </a:r>
          </a:p>
          <a:p>
            <a:pPr rtl="0"/>
            <a:endParaRPr lang="fr-FR"/>
          </a:p>
        </p:txBody>
      </p:sp>
      <p:sp>
        <p:nvSpPr>
          <p:cNvPr id="25" name="Espace réservé du texte 24">
            <a:extLst>
              <a:ext uri="{FF2B5EF4-FFF2-40B4-BE49-F238E27FC236}">
                <a16:creationId xmlns:a16="http://schemas.microsoft.com/office/drawing/2014/main" id="{62BF63D8-147F-4AC4-A52C-3C1EEDD6986D}"/>
              </a:ext>
            </a:extLst>
          </p:cNvPr>
          <p:cNvSpPr>
            <a:spLocks noGrp="1"/>
          </p:cNvSpPr>
          <p:nvPr>
            <p:ph type="body" sz="quarter" idx="49"/>
          </p:nvPr>
        </p:nvSpPr>
        <p:spPr>
          <a:xfrm>
            <a:off x="5283167" y="679053"/>
            <a:ext cx="1622488" cy="155864"/>
          </a:xfrm>
        </p:spPr>
        <p:txBody>
          <a:bodyPr rtlCol="0"/>
          <a:lstStyle/>
          <a:p>
            <a:pPr rtl="0"/>
            <a:r>
              <a:rPr lang="fr-FR"/>
              <a:t>DÉJEUNER</a:t>
            </a:r>
          </a:p>
        </p:txBody>
      </p:sp>
      <p:pic>
        <p:nvPicPr>
          <p:cNvPr id="43" name="Espace réservé d’image 42" descr="salade d’avocat">
            <a:extLst>
              <a:ext uri="{FF2B5EF4-FFF2-40B4-BE49-F238E27FC236}">
                <a16:creationId xmlns:a16="http://schemas.microsoft.com/office/drawing/2014/main" id="{E4A3857D-021D-408C-A244-278119160A8B}"/>
              </a:ext>
            </a:extLst>
          </p:cNvPr>
          <p:cNvPicPr>
            <a:picLocks noGrp="1" noChangeAspect="1"/>
          </p:cNvPicPr>
          <p:nvPr>
            <p:ph type="pic" sz="quarter" idx="19"/>
          </p:nvPr>
        </p:nvPicPr>
        <p:blipFill rotWithShape="1">
          <a:blip r:embed="rId6" cstate="print">
            <a:extLst>
              <a:ext uri="{28A0092B-C50C-407E-A947-70E740481C1C}">
                <a14:useLocalDpi xmlns:a14="http://schemas.microsoft.com/office/drawing/2010/main"/>
              </a:ext>
            </a:extLst>
          </a:blip>
          <a:srcRect t="7" b="7"/>
          <a:stretch/>
        </p:blipFill>
        <p:spPr>
          <a:xfrm>
            <a:off x="5283168" y="973844"/>
            <a:ext cx="1622489" cy="1255479"/>
          </a:xfrm>
        </p:spPr>
      </p:pic>
      <p:sp>
        <p:nvSpPr>
          <p:cNvPr id="80" name="Espace réservé du texte 79">
            <a:extLst>
              <a:ext uri="{FF2B5EF4-FFF2-40B4-BE49-F238E27FC236}">
                <a16:creationId xmlns:a16="http://schemas.microsoft.com/office/drawing/2014/main" id="{590848B0-63B8-4F1A-90F7-B6D3FAA29581}"/>
              </a:ext>
            </a:extLst>
          </p:cNvPr>
          <p:cNvSpPr>
            <a:spLocks noGrp="1"/>
          </p:cNvSpPr>
          <p:nvPr>
            <p:ph type="body" sz="quarter" idx="23"/>
          </p:nvPr>
        </p:nvSpPr>
        <p:spPr>
          <a:xfrm>
            <a:off x="5283167" y="2312074"/>
            <a:ext cx="1622487" cy="156224"/>
          </a:xfrm>
        </p:spPr>
        <p:txBody>
          <a:bodyPr rtlCol="0"/>
          <a:lstStyle/>
          <a:p>
            <a:pPr rtl="0"/>
            <a:r>
              <a:rPr lang="fr-FR" sz="614"/>
              <a:t>SALADE D’AVOCAT                                                   11 €</a:t>
            </a:r>
          </a:p>
          <a:p>
            <a:pPr rtl="0"/>
            <a:endParaRPr lang="fr-FR" sz="614"/>
          </a:p>
        </p:txBody>
      </p:sp>
      <p:sp>
        <p:nvSpPr>
          <p:cNvPr id="83" name="Espace réservé du texte 82">
            <a:extLst>
              <a:ext uri="{FF2B5EF4-FFF2-40B4-BE49-F238E27FC236}">
                <a16:creationId xmlns:a16="http://schemas.microsoft.com/office/drawing/2014/main" id="{AEB56916-2257-44B5-B2F8-25EB2A51DAB3}"/>
              </a:ext>
            </a:extLst>
          </p:cNvPr>
          <p:cNvSpPr>
            <a:spLocks noGrp="1"/>
          </p:cNvSpPr>
          <p:nvPr>
            <p:ph type="body" sz="quarter" idx="33"/>
          </p:nvPr>
        </p:nvSpPr>
        <p:spPr>
          <a:xfrm>
            <a:off x="5283167" y="2454590"/>
            <a:ext cx="1622487" cy="318146"/>
          </a:xfrm>
        </p:spPr>
        <p:txBody>
          <a:bodyPr rtlCol="0"/>
          <a:lstStyle/>
          <a:p>
            <a:pPr rtl="0"/>
            <a:r>
              <a:rPr lang="fr-FR"/>
              <a:t>Légumes verts croustillants avec de l’avocat, de l’oignon rouge et des croutons</a:t>
            </a:r>
          </a:p>
          <a:p>
            <a:pPr rtl="0"/>
            <a:endParaRPr lang="fr-FR"/>
          </a:p>
        </p:txBody>
      </p:sp>
      <p:pic>
        <p:nvPicPr>
          <p:cNvPr id="45" name="Espace réservé d’image 44" descr="sandwich au poulet">
            <a:extLst>
              <a:ext uri="{FF2B5EF4-FFF2-40B4-BE49-F238E27FC236}">
                <a16:creationId xmlns:a16="http://schemas.microsoft.com/office/drawing/2014/main" id="{00FF1A92-972B-4846-8417-422E178F6580}"/>
              </a:ext>
            </a:extLst>
          </p:cNvPr>
          <p:cNvPicPr>
            <a:picLocks noGrp="1" noChangeAspect="1"/>
          </p:cNvPicPr>
          <p:nvPr>
            <p:ph type="pic" sz="quarter" idx="20"/>
          </p:nvPr>
        </p:nvPicPr>
        <p:blipFill rotWithShape="1">
          <a:blip r:embed="rId7" cstate="print">
            <a:extLst>
              <a:ext uri="{28A0092B-C50C-407E-A947-70E740481C1C}">
                <a14:useLocalDpi xmlns:a14="http://schemas.microsoft.com/office/drawing/2010/main"/>
              </a:ext>
            </a:extLst>
          </a:blip>
          <a:srcRect t="50" b="50"/>
          <a:stretch/>
        </p:blipFill>
        <p:spPr>
          <a:xfrm>
            <a:off x="5283168" y="2867823"/>
            <a:ext cx="1622489" cy="1255479"/>
          </a:xfrm>
        </p:spPr>
      </p:pic>
      <p:sp>
        <p:nvSpPr>
          <p:cNvPr id="86" name="Espace réservé du texte 85">
            <a:extLst>
              <a:ext uri="{FF2B5EF4-FFF2-40B4-BE49-F238E27FC236}">
                <a16:creationId xmlns:a16="http://schemas.microsoft.com/office/drawing/2014/main" id="{41643D30-6CC6-42FD-B266-DEA6B410F12D}"/>
              </a:ext>
            </a:extLst>
          </p:cNvPr>
          <p:cNvSpPr>
            <a:spLocks noGrp="1"/>
          </p:cNvSpPr>
          <p:nvPr>
            <p:ph type="body" sz="quarter" idx="36"/>
          </p:nvPr>
        </p:nvSpPr>
        <p:spPr>
          <a:xfrm>
            <a:off x="5283167" y="4206053"/>
            <a:ext cx="1622487" cy="156224"/>
          </a:xfrm>
        </p:spPr>
        <p:txBody>
          <a:bodyPr rtlCol="0"/>
          <a:lstStyle/>
          <a:p>
            <a:pPr rtl="0"/>
            <a:r>
              <a:rPr lang="fr-FR" sz="614"/>
              <a:t>SANDWICH AU POULET                                           15 €</a:t>
            </a:r>
          </a:p>
          <a:p>
            <a:pPr rtl="0"/>
            <a:endParaRPr lang="fr-FR" sz="614"/>
          </a:p>
        </p:txBody>
      </p:sp>
      <p:sp>
        <p:nvSpPr>
          <p:cNvPr id="89" name="Espace réservé du texte 88">
            <a:extLst>
              <a:ext uri="{FF2B5EF4-FFF2-40B4-BE49-F238E27FC236}">
                <a16:creationId xmlns:a16="http://schemas.microsoft.com/office/drawing/2014/main" id="{432122CC-3810-4DB5-B458-6381F621EDE0}"/>
              </a:ext>
            </a:extLst>
          </p:cNvPr>
          <p:cNvSpPr>
            <a:spLocks noGrp="1"/>
          </p:cNvSpPr>
          <p:nvPr>
            <p:ph type="body" sz="quarter" idx="39"/>
          </p:nvPr>
        </p:nvSpPr>
        <p:spPr>
          <a:xfrm>
            <a:off x="5283167" y="4348570"/>
            <a:ext cx="1622487" cy="318146"/>
          </a:xfrm>
        </p:spPr>
        <p:txBody>
          <a:bodyPr rtlCol="0"/>
          <a:lstStyle/>
          <a:p>
            <a:pPr rtl="0"/>
            <a:r>
              <a:rPr lang="fr-FR"/>
              <a:t>Poulet rôti sur un petit pain de ciabatta, recouvert de garnitures classiques</a:t>
            </a:r>
          </a:p>
          <a:p>
            <a:pPr rtl="0"/>
            <a:endParaRPr lang="fr-FR"/>
          </a:p>
        </p:txBody>
      </p:sp>
      <p:pic>
        <p:nvPicPr>
          <p:cNvPr id="47" name="Espace réservé d’image 46" descr="Quinoa et poulet rôti, recouverts d’olives, de tomates et de basilic dans un bol&#10;">
            <a:extLst>
              <a:ext uri="{FF2B5EF4-FFF2-40B4-BE49-F238E27FC236}">
                <a16:creationId xmlns:a16="http://schemas.microsoft.com/office/drawing/2014/main" id="{2FD459A2-495E-44D9-A871-8D770D553230}"/>
              </a:ext>
            </a:extLst>
          </p:cNvPr>
          <p:cNvPicPr>
            <a:picLocks noGrp="1" noChangeAspect="1"/>
          </p:cNvPicPr>
          <p:nvPr>
            <p:ph type="pic" sz="quarter" idx="21"/>
          </p:nvPr>
        </p:nvPicPr>
        <p:blipFill rotWithShape="1">
          <a:blip r:embed="rId8" cstate="print">
            <a:extLst>
              <a:ext uri="{28A0092B-C50C-407E-A947-70E740481C1C}">
                <a14:useLocalDpi xmlns:a14="http://schemas.microsoft.com/office/drawing/2010/main"/>
              </a:ext>
            </a:extLst>
          </a:blip>
          <a:srcRect l="64" r="64"/>
          <a:stretch/>
        </p:blipFill>
        <p:spPr>
          <a:xfrm>
            <a:off x="5283168" y="4761802"/>
            <a:ext cx="1622489" cy="1255479"/>
          </a:xfrm>
        </p:spPr>
      </p:pic>
      <p:sp>
        <p:nvSpPr>
          <p:cNvPr id="92" name="Espace réservé du texte 91">
            <a:extLst>
              <a:ext uri="{FF2B5EF4-FFF2-40B4-BE49-F238E27FC236}">
                <a16:creationId xmlns:a16="http://schemas.microsoft.com/office/drawing/2014/main" id="{AF659CE5-5595-4AF4-A536-51E7FFC4E905}"/>
              </a:ext>
            </a:extLst>
          </p:cNvPr>
          <p:cNvSpPr>
            <a:spLocks noGrp="1"/>
          </p:cNvSpPr>
          <p:nvPr>
            <p:ph type="body" sz="quarter" idx="52"/>
          </p:nvPr>
        </p:nvSpPr>
        <p:spPr>
          <a:xfrm>
            <a:off x="5283025" y="6100032"/>
            <a:ext cx="1622487" cy="156224"/>
          </a:xfrm>
        </p:spPr>
        <p:txBody>
          <a:bodyPr rtlCol="0"/>
          <a:lstStyle/>
          <a:p>
            <a:pPr rtl="0"/>
            <a:r>
              <a:rPr lang="fr-FR" sz="614"/>
              <a:t>BOL SANTÉ                                                                 17 €</a:t>
            </a:r>
          </a:p>
          <a:p>
            <a:pPr rtl="0"/>
            <a:endParaRPr lang="fr-FR" sz="614"/>
          </a:p>
        </p:txBody>
      </p:sp>
      <p:sp>
        <p:nvSpPr>
          <p:cNvPr id="95" name="Espace réservé du texte 94" descr="Quinoa et poulet rôti, recouverts d’olives, de tomates et de basilic dans un bol&#10;">
            <a:extLst>
              <a:ext uri="{FF2B5EF4-FFF2-40B4-BE49-F238E27FC236}">
                <a16:creationId xmlns:a16="http://schemas.microsoft.com/office/drawing/2014/main" id="{4CCDCFEF-7C46-4BDC-A783-53C11C0D9832}"/>
              </a:ext>
            </a:extLst>
          </p:cNvPr>
          <p:cNvSpPr>
            <a:spLocks noGrp="1"/>
          </p:cNvSpPr>
          <p:nvPr>
            <p:ph type="body" sz="quarter" idx="55"/>
          </p:nvPr>
        </p:nvSpPr>
        <p:spPr>
          <a:xfrm>
            <a:off x="5283025" y="6242549"/>
            <a:ext cx="1622487" cy="318146"/>
          </a:xfrm>
        </p:spPr>
        <p:txBody>
          <a:bodyPr rtlCol="0"/>
          <a:lstStyle/>
          <a:p>
            <a:pPr rtl="0"/>
            <a:r>
              <a:rPr lang="fr-FR"/>
              <a:t>Quinoa et poulet rôti, recouverts d’olives, de tomates et de basilic</a:t>
            </a:r>
          </a:p>
          <a:p>
            <a:pPr rtl="0"/>
            <a:endParaRPr lang="fr-FR"/>
          </a:p>
        </p:txBody>
      </p:sp>
      <p:sp>
        <p:nvSpPr>
          <p:cNvPr id="26" name="Espace réservé du texte 25">
            <a:extLst>
              <a:ext uri="{FF2B5EF4-FFF2-40B4-BE49-F238E27FC236}">
                <a16:creationId xmlns:a16="http://schemas.microsoft.com/office/drawing/2014/main" id="{725E2D88-262A-4126-8F98-F879FEC2E1F6}"/>
              </a:ext>
            </a:extLst>
          </p:cNvPr>
          <p:cNvSpPr>
            <a:spLocks noGrp="1"/>
          </p:cNvSpPr>
          <p:nvPr>
            <p:ph type="body" sz="quarter" idx="50"/>
          </p:nvPr>
        </p:nvSpPr>
        <p:spPr>
          <a:xfrm>
            <a:off x="7363364" y="1165810"/>
            <a:ext cx="1065158" cy="156224"/>
          </a:xfrm>
        </p:spPr>
        <p:txBody>
          <a:bodyPr rtlCol="0"/>
          <a:lstStyle/>
          <a:p>
            <a:pPr rtl="0"/>
            <a:r>
              <a:rPr lang="fr-FR"/>
              <a:t>Dessert</a:t>
            </a:r>
          </a:p>
          <a:p>
            <a:pPr rtl="0"/>
            <a:endParaRPr lang="fr-FR"/>
          </a:p>
        </p:txBody>
      </p:sp>
      <p:pic>
        <p:nvPicPr>
          <p:cNvPr id="33" name="Espace réservé d’image 32" descr="mini bundt cakes">
            <a:extLst>
              <a:ext uri="{FF2B5EF4-FFF2-40B4-BE49-F238E27FC236}">
                <a16:creationId xmlns:a16="http://schemas.microsoft.com/office/drawing/2014/main" id="{9000B9B6-15B1-41F2-96D3-DD3ECCB2DDB8}"/>
              </a:ext>
            </a:extLst>
          </p:cNvPr>
          <p:cNvPicPr>
            <a:picLocks noGrp="1" noChangeAspect="1"/>
          </p:cNvPicPr>
          <p:nvPr>
            <p:ph type="pic" sz="quarter" idx="14"/>
          </p:nvPr>
        </p:nvPicPr>
        <p:blipFill rotWithShape="1">
          <a:blip r:embed="rId9" cstate="print">
            <a:extLst>
              <a:ext uri="{28A0092B-C50C-407E-A947-70E740481C1C}">
                <a14:useLocalDpi xmlns:a14="http://schemas.microsoft.com/office/drawing/2010/main"/>
              </a:ext>
            </a:extLst>
          </a:blip>
          <a:srcRect t="81" b="81"/>
          <a:stretch/>
        </p:blipFill>
        <p:spPr>
          <a:xfrm>
            <a:off x="7363364" y="1447440"/>
            <a:ext cx="1065158" cy="947192"/>
          </a:xfrm>
        </p:spPr>
      </p:pic>
      <p:sp>
        <p:nvSpPr>
          <p:cNvPr id="81" name="Espace réservé du texte 80">
            <a:extLst>
              <a:ext uri="{FF2B5EF4-FFF2-40B4-BE49-F238E27FC236}">
                <a16:creationId xmlns:a16="http://schemas.microsoft.com/office/drawing/2014/main" id="{F926BB3F-2821-42D4-B4E0-4B2F31D759A1}"/>
              </a:ext>
            </a:extLst>
          </p:cNvPr>
          <p:cNvSpPr>
            <a:spLocks noGrp="1"/>
          </p:cNvSpPr>
          <p:nvPr>
            <p:ph type="body" sz="quarter" idx="24"/>
          </p:nvPr>
        </p:nvSpPr>
        <p:spPr>
          <a:xfrm>
            <a:off x="7363364" y="2476743"/>
            <a:ext cx="1065158" cy="156224"/>
          </a:xfrm>
        </p:spPr>
        <p:txBody>
          <a:bodyPr rtlCol="0"/>
          <a:lstStyle/>
          <a:p>
            <a:pPr rtl="0"/>
            <a:r>
              <a:rPr lang="fr-FR" sz="614"/>
              <a:t>MINI BUNDT                                6 €</a:t>
            </a:r>
          </a:p>
          <a:p>
            <a:pPr rtl="0"/>
            <a:endParaRPr lang="fr-FR" sz="614"/>
          </a:p>
        </p:txBody>
      </p:sp>
      <p:sp>
        <p:nvSpPr>
          <p:cNvPr id="84" name="Espace réservé du texte 83">
            <a:extLst>
              <a:ext uri="{FF2B5EF4-FFF2-40B4-BE49-F238E27FC236}">
                <a16:creationId xmlns:a16="http://schemas.microsoft.com/office/drawing/2014/main" id="{84B45316-9A06-4451-B3BB-D34135162FA5}"/>
              </a:ext>
            </a:extLst>
          </p:cNvPr>
          <p:cNvSpPr>
            <a:spLocks noGrp="1"/>
          </p:cNvSpPr>
          <p:nvPr>
            <p:ph type="body" sz="quarter" idx="34"/>
          </p:nvPr>
        </p:nvSpPr>
        <p:spPr>
          <a:xfrm>
            <a:off x="7363364" y="2613151"/>
            <a:ext cx="1065158" cy="318146"/>
          </a:xfrm>
        </p:spPr>
        <p:txBody>
          <a:bodyPr rtlCol="0"/>
          <a:lstStyle/>
          <a:p>
            <a:pPr rtl="0"/>
            <a:r>
              <a:rPr lang="fr-FR"/>
              <a:t>La version classique du bundt cake réduite à la taille d’un goûter</a:t>
            </a:r>
          </a:p>
          <a:p>
            <a:pPr rtl="0"/>
            <a:endParaRPr lang="fr-FR"/>
          </a:p>
        </p:txBody>
      </p:sp>
      <p:pic>
        <p:nvPicPr>
          <p:cNvPr id="37" name="Espace réservé d’image 36" descr="trois macarons">
            <a:extLst>
              <a:ext uri="{FF2B5EF4-FFF2-40B4-BE49-F238E27FC236}">
                <a16:creationId xmlns:a16="http://schemas.microsoft.com/office/drawing/2014/main" id="{E23FB4A9-B0BC-4A05-879C-65B69FE82B57}"/>
              </a:ext>
            </a:extLst>
          </p:cNvPr>
          <p:cNvPicPr>
            <a:picLocks noGrp="1" noChangeAspect="1"/>
          </p:cNvPicPr>
          <p:nvPr>
            <p:ph type="pic" sz="quarter" idx="16"/>
          </p:nvPr>
        </p:nvPicPr>
        <p:blipFill rotWithShape="1">
          <a:blip r:embed="rId10" cstate="print">
            <a:extLst>
              <a:ext uri="{28A0092B-C50C-407E-A947-70E740481C1C}">
                <a14:useLocalDpi xmlns:a14="http://schemas.microsoft.com/office/drawing/2010/main"/>
              </a:ext>
            </a:extLst>
          </a:blip>
          <a:srcRect l="52" r="52"/>
          <a:stretch/>
        </p:blipFill>
        <p:spPr>
          <a:xfrm>
            <a:off x="7363364" y="3072201"/>
            <a:ext cx="1065158" cy="947192"/>
          </a:xfrm>
        </p:spPr>
      </p:pic>
      <p:sp>
        <p:nvSpPr>
          <p:cNvPr id="87" name="Espace réservé du texte 86">
            <a:extLst>
              <a:ext uri="{FF2B5EF4-FFF2-40B4-BE49-F238E27FC236}">
                <a16:creationId xmlns:a16="http://schemas.microsoft.com/office/drawing/2014/main" id="{276613F6-2AA7-4C07-97DD-DD82D2271916}"/>
              </a:ext>
            </a:extLst>
          </p:cNvPr>
          <p:cNvSpPr>
            <a:spLocks noGrp="1"/>
          </p:cNvSpPr>
          <p:nvPr>
            <p:ph type="body" sz="quarter" idx="37"/>
          </p:nvPr>
        </p:nvSpPr>
        <p:spPr>
          <a:xfrm>
            <a:off x="7363364" y="4099121"/>
            <a:ext cx="1065158" cy="156224"/>
          </a:xfrm>
        </p:spPr>
        <p:txBody>
          <a:bodyPr rtlCol="0"/>
          <a:lstStyle/>
          <a:p>
            <a:pPr rtl="0"/>
            <a:r>
              <a:rPr lang="fr-FR" sz="614"/>
              <a:t>MACARONS                                  3 €</a:t>
            </a:r>
          </a:p>
          <a:p>
            <a:pPr rtl="0"/>
            <a:endParaRPr lang="fr-FR" sz="614"/>
          </a:p>
        </p:txBody>
      </p:sp>
      <p:sp>
        <p:nvSpPr>
          <p:cNvPr id="90" name="Espace réservé du texte 89">
            <a:extLst>
              <a:ext uri="{FF2B5EF4-FFF2-40B4-BE49-F238E27FC236}">
                <a16:creationId xmlns:a16="http://schemas.microsoft.com/office/drawing/2014/main" id="{F373AA02-8E4A-49EF-9388-79A341B6D00B}"/>
              </a:ext>
            </a:extLst>
          </p:cNvPr>
          <p:cNvSpPr>
            <a:spLocks noGrp="1"/>
          </p:cNvSpPr>
          <p:nvPr>
            <p:ph type="body" sz="quarter" idx="40"/>
          </p:nvPr>
        </p:nvSpPr>
        <p:spPr>
          <a:xfrm>
            <a:off x="7363364" y="4241638"/>
            <a:ext cx="1065158" cy="318146"/>
          </a:xfrm>
        </p:spPr>
        <p:txBody>
          <a:bodyPr rtlCol="0"/>
          <a:lstStyle/>
          <a:p>
            <a:pPr rtl="0"/>
            <a:r>
              <a:rPr lang="fr-FR"/>
              <a:t>Gâteaux français classiques au chocolat, au thé vert ou à la fraise</a:t>
            </a:r>
          </a:p>
          <a:p>
            <a:pPr rtl="0"/>
            <a:endParaRPr lang="fr-FR"/>
          </a:p>
        </p:txBody>
      </p:sp>
      <p:pic>
        <p:nvPicPr>
          <p:cNvPr id="41" name="Espace réservé d’image 40" descr="croissants">
            <a:extLst>
              <a:ext uri="{FF2B5EF4-FFF2-40B4-BE49-F238E27FC236}">
                <a16:creationId xmlns:a16="http://schemas.microsoft.com/office/drawing/2014/main" id="{2B17B4E9-7E9E-4504-B7D3-8AAC19423805}"/>
              </a:ext>
            </a:extLst>
          </p:cNvPr>
          <p:cNvPicPr>
            <a:picLocks noGrp="1" noChangeAspect="1"/>
          </p:cNvPicPr>
          <p:nvPr>
            <p:ph type="pic" sz="quarter" idx="18"/>
          </p:nvPr>
        </p:nvPicPr>
        <p:blipFill rotWithShape="1">
          <a:blip r:embed="rId11" cstate="print">
            <a:extLst>
              <a:ext uri="{28A0092B-C50C-407E-A947-70E740481C1C}">
                <a14:useLocalDpi xmlns:a14="http://schemas.microsoft.com/office/drawing/2010/main"/>
              </a:ext>
            </a:extLst>
          </a:blip>
          <a:srcRect l="109" r="109"/>
          <a:stretch/>
        </p:blipFill>
        <p:spPr>
          <a:xfrm>
            <a:off x="7363364" y="4696961"/>
            <a:ext cx="1065158" cy="947192"/>
          </a:xfrm>
        </p:spPr>
      </p:pic>
      <p:sp>
        <p:nvSpPr>
          <p:cNvPr id="93" name="Espace réservé du texte 92">
            <a:extLst>
              <a:ext uri="{FF2B5EF4-FFF2-40B4-BE49-F238E27FC236}">
                <a16:creationId xmlns:a16="http://schemas.microsoft.com/office/drawing/2014/main" id="{6189AA9E-C1D8-4C6D-A094-4538639652E7}"/>
              </a:ext>
            </a:extLst>
          </p:cNvPr>
          <p:cNvSpPr>
            <a:spLocks noGrp="1"/>
          </p:cNvSpPr>
          <p:nvPr>
            <p:ph type="body" sz="quarter" idx="53"/>
          </p:nvPr>
        </p:nvSpPr>
        <p:spPr>
          <a:xfrm>
            <a:off x="7363364" y="5723913"/>
            <a:ext cx="1065158" cy="156224"/>
          </a:xfrm>
        </p:spPr>
        <p:txBody>
          <a:bodyPr rtlCol="0"/>
          <a:lstStyle/>
          <a:p>
            <a:pPr rtl="0"/>
            <a:r>
              <a:rPr lang="fr-FR" sz="614"/>
              <a:t>Croissants                                 5 €</a:t>
            </a:r>
          </a:p>
          <a:p>
            <a:pPr rtl="0"/>
            <a:endParaRPr lang="fr-FR" sz="614"/>
          </a:p>
        </p:txBody>
      </p:sp>
      <p:sp>
        <p:nvSpPr>
          <p:cNvPr id="96" name="Espace réservé du texte 95">
            <a:extLst>
              <a:ext uri="{FF2B5EF4-FFF2-40B4-BE49-F238E27FC236}">
                <a16:creationId xmlns:a16="http://schemas.microsoft.com/office/drawing/2014/main" id="{153E3794-0CE4-4F50-AF36-7CA55C5F163D}"/>
              </a:ext>
            </a:extLst>
          </p:cNvPr>
          <p:cNvSpPr>
            <a:spLocks noGrp="1"/>
          </p:cNvSpPr>
          <p:nvPr>
            <p:ph type="body" sz="quarter" idx="56"/>
          </p:nvPr>
        </p:nvSpPr>
        <p:spPr>
          <a:xfrm>
            <a:off x="7363364" y="5866429"/>
            <a:ext cx="1065158" cy="318146"/>
          </a:xfrm>
        </p:spPr>
        <p:txBody>
          <a:bodyPr rtlCol="0"/>
          <a:lstStyle/>
          <a:p>
            <a:pPr rtl="0"/>
            <a:r>
              <a:rPr lang="fr-FR"/>
              <a:t>Remplissage classique, amande ou chocolat pour ce gâteau favori</a:t>
            </a:r>
          </a:p>
          <a:p>
            <a:pPr rtl="0"/>
            <a:endParaRPr lang="fr-FR"/>
          </a:p>
        </p:txBody>
      </p:sp>
    </p:spTree>
    <p:extLst>
      <p:ext uri="{BB962C8B-B14F-4D97-AF65-F5344CB8AC3E}">
        <p14:creationId xmlns:p14="http://schemas.microsoft.com/office/powerpoint/2010/main" val="133810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BBF6A-96E7-422A-9FCF-D3587B041D16}"/>
              </a:ext>
            </a:extLst>
          </p:cNvPr>
          <p:cNvSpPr>
            <a:spLocks noGrp="1"/>
          </p:cNvSpPr>
          <p:nvPr>
            <p:ph type="title"/>
          </p:nvPr>
        </p:nvSpPr>
        <p:spPr/>
        <p:txBody>
          <a:bodyPr rtlCol="0">
            <a:normAutofit/>
          </a:bodyPr>
          <a:lstStyle/>
          <a:p>
            <a:pPr algn="l" rtl="0"/>
            <a:r>
              <a:rPr lang="fr-FR" sz="3450"/>
              <a:t>MANGEZ SAIN!</a:t>
            </a:r>
          </a:p>
        </p:txBody>
      </p:sp>
      <p:sp>
        <p:nvSpPr>
          <p:cNvPr id="3" name="Espace réservé du texte 2">
            <a:extLst>
              <a:ext uri="{FF2B5EF4-FFF2-40B4-BE49-F238E27FC236}">
                <a16:creationId xmlns:a16="http://schemas.microsoft.com/office/drawing/2014/main" id="{83B37F1D-DF1E-4E7E-ABF2-B72AC29223B4}"/>
              </a:ext>
            </a:extLst>
          </p:cNvPr>
          <p:cNvSpPr>
            <a:spLocks noGrp="1"/>
          </p:cNvSpPr>
          <p:nvPr>
            <p:ph type="body" sz="quarter" idx="10"/>
          </p:nvPr>
        </p:nvSpPr>
        <p:spPr/>
        <p:txBody>
          <a:bodyPr rtlCol="0">
            <a:normAutofit/>
          </a:bodyPr>
          <a:lstStyle/>
          <a:p>
            <a:pPr rtl="0"/>
            <a:r>
              <a:rPr lang="fr-FR"/>
              <a:t>Vitamines</a:t>
            </a:r>
            <a:br>
              <a:rPr lang="fr-FR"/>
            </a:br>
            <a:r>
              <a:rPr lang="fr-FR"/>
              <a:t>Alimentation</a:t>
            </a:r>
          </a:p>
        </p:txBody>
      </p:sp>
      <p:sp>
        <p:nvSpPr>
          <p:cNvPr id="4" name="Espace réservé du texte 3">
            <a:extLst>
              <a:ext uri="{FF2B5EF4-FFF2-40B4-BE49-F238E27FC236}">
                <a16:creationId xmlns:a16="http://schemas.microsoft.com/office/drawing/2014/main" id="{74B6CE72-433B-4AD1-ABB1-81A309AADE4F}"/>
              </a:ext>
            </a:extLst>
          </p:cNvPr>
          <p:cNvSpPr>
            <a:spLocks noGrp="1"/>
          </p:cNvSpPr>
          <p:nvPr>
            <p:ph type="body" sz="quarter" idx="11"/>
          </p:nvPr>
        </p:nvSpPr>
        <p:spPr/>
        <p:txBody>
          <a:bodyPr rtlCol="0">
            <a:normAutofit fontScale="92500" lnSpcReduction="20000"/>
          </a:bodyPr>
          <a:lstStyle/>
          <a:p>
            <a:pPr rtl="0"/>
            <a:r>
              <a:rPr lang="fr-FR"/>
              <a:t>Yeux</a:t>
            </a:r>
          </a:p>
          <a:p>
            <a:pPr rtl="0"/>
            <a:r>
              <a:rPr lang="fr-FR"/>
              <a:t>Peau</a:t>
            </a:r>
          </a:p>
          <a:p>
            <a:pPr rtl="0"/>
            <a:r>
              <a:rPr lang="fr-FR"/>
              <a:t>Système immunitaire</a:t>
            </a:r>
          </a:p>
          <a:p>
            <a:pPr rtl="0"/>
            <a:r>
              <a:rPr lang="fr-FR"/>
              <a:t>Reproduction</a:t>
            </a:r>
          </a:p>
          <a:p>
            <a:pPr rtl="0"/>
            <a:r>
              <a:rPr lang="fr-FR"/>
              <a:t>Santé Os</a:t>
            </a:r>
          </a:p>
        </p:txBody>
      </p:sp>
      <p:sp>
        <p:nvSpPr>
          <p:cNvPr id="5" name="Espace réservé du texte 4">
            <a:extLst>
              <a:ext uri="{FF2B5EF4-FFF2-40B4-BE49-F238E27FC236}">
                <a16:creationId xmlns:a16="http://schemas.microsoft.com/office/drawing/2014/main" id="{ADD931D5-F0E1-444D-96EE-3B5B5B94CD8B}"/>
              </a:ext>
            </a:extLst>
          </p:cNvPr>
          <p:cNvSpPr>
            <a:spLocks noGrp="1"/>
          </p:cNvSpPr>
          <p:nvPr>
            <p:ph type="body" sz="quarter" idx="12"/>
          </p:nvPr>
        </p:nvSpPr>
        <p:spPr>
          <a:xfrm>
            <a:off x="7648262" y="1480890"/>
            <a:ext cx="1017900" cy="607500"/>
          </a:xfrm>
        </p:spPr>
        <p:txBody>
          <a:bodyPr rtlCol="0">
            <a:normAutofit fontScale="92500" lnSpcReduction="20000"/>
          </a:bodyPr>
          <a:lstStyle/>
          <a:p>
            <a:pPr rtl="0"/>
            <a:r>
              <a:rPr lang="fr-FR"/>
              <a:t>Cerveau</a:t>
            </a:r>
          </a:p>
          <a:p>
            <a:pPr rtl="0"/>
            <a:r>
              <a:rPr lang="fr-FR"/>
              <a:t>Nerveux</a:t>
            </a:r>
          </a:p>
          <a:p>
            <a:pPr rtl="0"/>
            <a:r>
              <a:rPr lang="fr-FR"/>
              <a:t>Contre l’hypertension</a:t>
            </a:r>
          </a:p>
          <a:p>
            <a:pPr rtl="0"/>
            <a:r>
              <a:rPr lang="fr-FR"/>
              <a:t>Digestion</a:t>
            </a:r>
          </a:p>
          <a:p>
            <a:pPr rtl="0"/>
            <a:r>
              <a:rPr lang="fr-FR"/>
              <a:t>Métabolisme </a:t>
            </a:r>
          </a:p>
        </p:txBody>
      </p:sp>
      <p:sp>
        <p:nvSpPr>
          <p:cNvPr id="6" name="Espace réservé du texte 5">
            <a:extLst>
              <a:ext uri="{FF2B5EF4-FFF2-40B4-BE49-F238E27FC236}">
                <a16:creationId xmlns:a16="http://schemas.microsoft.com/office/drawing/2014/main" id="{9FEBFAF6-BCA1-40ED-866F-C5A6627A09D7}"/>
              </a:ext>
            </a:extLst>
          </p:cNvPr>
          <p:cNvSpPr>
            <a:spLocks noGrp="1"/>
          </p:cNvSpPr>
          <p:nvPr>
            <p:ph type="body" sz="quarter" idx="13"/>
          </p:nvPr>
        </p:nvSpPr>
        <p:spPr/>
        <p:txBody>
          <a:bodyPr rtlCol="0">
            <a:normAutofit fontScale="92500" lnSpcReduction="20000"/>
          </a:bodyPr>
          <a:lstStyle/>
          <a:p>
            <a:pPr rtl="0"/>
            <a:r>
              <a:rPr lang="fr-FR"/>
              <a:t>Os</a:t>
            </a:r>
          </a:p>
          <a:p>
            <a:pPr rtl="0"/>
            <a:r>
              <a:rPr lang="fr-FR"/>
              <a:t>Dents</a:t>
            </a:r>
          </a:p>
          <a:p>
            <a:pPr rtl="0"/>
            <a:r>
              <a:rPr lang="fr-FR"/>
              <a:t>Peau</a:t>
            </a:r>
          </a:p>
          <a:p>
            <a:pPr rtl="0"/>
            <a:r>
              <a:rPr lang="fr-FR"/>
              <a:t>Système immunitaire</a:t>
            </a:r>
          </a:p>
          <a:p>
            <a:pPr rtl="0"/>
            <a:r>
              <a:rPr lang="fr-FR"/>
              <a:t>Adaptables plaies</a:t>
            </a:r>
          </a:p>
        </p:txBody>
      </p:sp>
      <p:sp>
        <p:nvSpPr>
          <p:cNvPr id="7" name="Espace réservé du texte 6">
            <a:extLst>
              <a:ext uri="{FF2B5EF4-FFF2-40B4-BE49-F238E27FC236}">
                <a16:creationId xmlns:a16="http://schemas.microsoft.com/office/drawing/2014/main" id="{56CB3F2A-4309-4E6F-A50B-E14E26B2C4A4}"/>
              </a:ext>
            </a:extLst>
          </p:cNvPr>
          <p:cNvSpPr>
            <a:spLocks noGrp="1"/>
          </p:cNvSpPr>
          <p:nvPr>
            <p:ph type="body" sz="quarter" idx="14"/>
          </p:nvPr>
        </p:nvSpPr>
        <p:spPr>
          <a:xfrm>
            <a:off x="7648262" y="2680263"/>
            <a:ext cx="1017900" cy="607500"/>
          </a:xfrm>
        </p:spPr>
        <p:txBody>
          <a:bodyPr rtlCol="0">
            <a:normAutofit fontScale="92500" lnSpcReduction="20000"/>
          </a:bodyPr>
          <a:lstStyle/>
          <a:p>
            <a:pPr rtl="0"/>
            <a:r>
              <a:rPr lang="fr-FR"/>
              <a:t>Os</a:t>
            </a:r>
          </a:p>
          <a:p>
            <a:pPr rtl="0"/>
            <a:r>
              <a:rPr lang="fr-FR"/>
              <a:t>Dents</a:t>
            </a:r>
          </a:p>
          <a:p>
            <a:pPr rtl="0"/>
            <a:r>
              <a:rPr lang="fr-FR"/>
              <a:t>Système immunitaire</a:t>
            </a:r>
          </a:p>
          <a:p>
            <a:pPr rtl="0"/>
            <a:r>
              <a:rPr lang="fr-FR"/>
              <a:t>Absorption Calcium</a:t>
            </a:r>
          </a:p>
          <a:p>
            <a:pPr rtl="0"/>
            <a:r>
              <a:rPr lang="fr-FR"/>
              <a:t>Croissance de cellules</a:t>
            </a:r>
          </a:p>
        </p:txBody>
      </p:sp>
      <p:sp>
        <p:nvSpPr>
          <p:cNvPr id="8" name="Espace réservé du texte 7">
            <a:extLst>
              <a:ext uri="{FF2B5EF4-FFF2-40B4-BE49-F238E27FC236}">
                <a16:creationId xmlns:a16="http://schemas.microsoft.com/office/drawing/2014/main" id="{2222BF7C-A6D3-4B0C-82AF-D3953BFD631D}"/>
              </a:ext>
            </a:extLst>
          </p:cNvPr>
          <p:cNvSpPr>
            <a:spLocks noGrp="1"/>
          </p:cNvSpPr>
          <p:nvPr>
            <p:ph type="body" sz="quarter" idx="15"/>
          </p:nvPr>
        </p:nvSpPr>
        <p:spPr/>
        <p:txBody>
          <a:bodyPr rtlCol="0">
            <a:normAutofit fontScale="92500" lnSpcReduction="20000"/>
          </a:bodyPr>
          <a:lstStyle/>
          <a:p>
            <a:pPr rtl="0"/>
            <a:r>
              <a:rPr lang="fr-FR"/>
              <a:t>Yeux</a:t>
            </a:r>
          </a:p>
          <a:p>
            <a:pPr rtl="0"/>
            <a:r>
              <a:rPr lang="fr-FR"/>
              <a:t>Cœur</a:t>
            </a:r>
          </a:p>
          <a:p>
            <a:pPr rtl="0"/>
            <a:r>
              <a:rPr lang="fr-FR"/>
              <a:t>Contre l’hypertension</a:t>
            </a:r>
          </a:p>
          <a:p>
            <a:pPr rtl="0"/>
            <a:r>
              <a:rPr lang="fr-FR"/>
              <a:t>Système immunitaire</a:t>
            </a:r>
          </a:p>
          <a:p>
            <a:pPr rtl="0"/>
            <a:r>
              <a:rPr lang="fr-FR"/>
              <a:t>Antioxydant</a:t>
            </a:r>
          </a:p>
        </p:txBody>
      </p:sp>
      <p:sp>
        <p:nvSpPr>
          <p:cNvPr id="9" name="Espace réservé du texte 8">
            <a:extLst>
              <a:ext uri="{FF2B5EF4-FFF2-40B4-BE49-F238E27FC236}">
                <a16:creationId xmlns:a16="http://schemas.microsoft.com/office/drawing/2014/main" id="{AD5F2DBF-B082-4848-918A-8752EA2C5E88}"/>
              </a:ext>
            </a:extLst>
          </p:cNvPr>
          <p:cNvSpPr>
            <a:spLocks noGrp="1"/>
          </p:cNvSpPr>
          <p:nvPr>
            <p:ph type="body" sz="quarter" idx="17"/>
          </p:nvPr>
        </p:nvSpPr>
        <p:spPr/>
        <p:txBody>
          <a:bodyPr rtlCol="0"/>
          <a:lstStyle/>
          <a:p>
            <a:pPr rtl="0"/>
            <a:r>
              <a:rPr lang="fr-FR"/>
              <a:t>Contre l’hypertension</a:t>
            </a:r>
          </a:p>
          <a:p>
            <a:pPr rtl="0"/>
            <a:r>
              <a:rPr lang="fr-FR"/>
              <a:t>Foie</a:t>
            </a:r>
          </a:p>
          <a:p>
            <a:pPr rtl="0"/>
            <a:r>
              <a:rPr lang="fr-FR"/>
              <a:t>Digestion</a:t>
            </a:r>
          </a:p>
          <a:p>
            <a:pPr rtl="0"/>
            <a:r>
              <a:rPr lang="fr-FR"/>
              <a:t>Antidépresseur</a:t>
            </a:r>
          </a:p>
        </p:txBody>
      </p:sp>
      <p:sp>
        <p:nvSpPr>
          <p:cNvPr id="10" name="Espace réservé du texte 9">
            <a:extLst>
              <a:ext uri="{FF2B5EF4-FFF2-40B4-BE49-F238E27FC236}">
                <a16:creationId xmlns:a16="http://schemas.microsoft.com/office/drawing/2014/main" id="{4FCD9DF3-7725-4831-ADF4-68EBDB5C19D9}"/>
              </a:ext>
            </a:extLst>
          </p:cNvPr>
          <p:cNvSpPr>
            <a:spLocks noGrp="1"/>
          </p:cNvSpPr>
          <p:nvPr>
            <p:ph type="body" sz="quarter" idx="18"/>
          </p:nvPr>
        </p:nvSpPr>
        <p:spPr/>
        <p:txBody>
          <a:bodyPr rtlCol="0"/>
          <a:lstStyle/>
          <a:p>
            <a:pPr rtl="0"/>
            <a:r>
              <a:rPr lang="fr-FR"/>
              <a:t>Contre l’hypertension</a:t>
            </a:r>
          </a:p>
          <a:p>
            <a:pPr rtl="0"/>
            <a:r>
              <a:rPr lang="fr-FR"/>
              <a:t>Système immunitaire</a:t>
            </a:r>
          </a:p>
          <a:p>
            <a:pPr rtl="0"/>
            <a:r>
              <a:rPr lang="fr-FR"/>
              <a:t>Antioxydant</a:t>
            </a:r>
          </a:p>
        </p:txBody>
      </p:sp>
      <p:sp>
        <p:nvSpPr>
          <p:cNvPr id="11" name="Espace réservé du texte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rtlCol="0">
            <a:normAutofit fontScale="92500" lnSpcReduction="20000"/>
          </a:bodyPr>
          <a:lstStyle/>
          <a:p>
            <a:pPr rtl="0"/>
            <a:r>
              <a:rPr lang="fr-FR"/>
              <a:t>Cerveau</a:t>
            </a:r>
          </a:p>
          <a:p>
            <a:pPr rtl="0"/>
            <a:r>
              <a:rPr lang="fr-FR"/>
              <a:t>Nerfs</a:t>
            </a:r>
          </a:p>
          <a:p>
            <a:pPr rtl="0"/>
            <a:r>
              <a:rPr lang="fr-FR"/>
              <a:t>Contre l’hypertension</a:t>
            </a:r>
          </a:p>
          <a:p>
            <a:pPr rtl="0"/>
            <a:r>
              <a:rPr lang="fr-FR"/>
              <a:t>Énergétique</a:t>
            </a:r>
          </a:p>
          <a:p>
            <a:pPr rtl="0"/>
            <a:r>
              <a:rPr lang="fr-FR"/>
              <a:t>Supprime toxines</a:t>
            </a:r>
          </a:p>
        </p:txBody>
      </p:sp>
      <p:sp>
        <p:nvSpPr>
          <p:cNvPr id="12" name="Espace réservé du texte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rtlCol="0"/>
          <a:lstStyle/>
          <a:p>
            <a:pPr rtl="0"/>
            <a:r>
              <a:rPr lang="fr-FR"/>
              <a:t>Contre l’hypertension</a:t>
            </a:r>
          </a:p>
          <a:p>
            <a:pPr rtl="0"/>
            <a:r>
              <a:rPr lang="fr-FR"/>
              <a:t>Os</a:t>
            </a:r>
          </a:p>
          <a:p>
            <a:pPr rtl="0"/>
            <a:r>
              <a:rPr lang="fr-FR"/>
              <a:t>Cœur</a:t>
            </a:r>
          </a:p>
          <a:p>
            <a:pPr rtl="0"/>
            <a:r>
              <a:rPr lang="fr-FR"/>
              <a:t>Antioxydant</a:t>
            </a:r>
          </a:p>
        </p:txBody>
      </p:sp>
      <p:sp>
        <p:nvSpPr>
          <p:cNvPr id="13" name="Espace réservé du texte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rtlCol="0"/>
          <a:lstStyle/>
          <a:p>
            <a:pPr rtl="0"/>
            <a:r>
              <a:rPr lang="fr-FR"/>
              <a:t>A</a:t>
            </a:r>
          </a:p>
        </p:txBody>
      </p:sp>
      <p:sp>
        <p:nvSpPr>
          <p:cNvPr id="14" name="Espace réservé du texte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vert="horz" lIns="0" tIns="27000" rIns="0" bIns="0" rtlCol="0" anchor="ctr" anchorCtr="0">
            <a:normAutofit lnSpcReduction="10000"/>
          </a:bodyPr>
          <a:lstStyle/>
          <a:p>
            <a:pPr rtl="0"/>
            <a:r>
              <a:rPr lang="fr-FR"/>
              <a:t>B</a:t>
            </a:r>
          </a:p>
        </p:txBody>
      </p:sp>
      <p:sp>
        <p:nvSpPr>
          <p:cNvPr id="15" name="Espace réservé du texte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vert="horz" lIns="0" tIns="27000" rIns="0" bIns="0" rtlCol="0" anchor="ctr" anchorCtr="0">
            <a:normAutofit lnSpcReduction="10000"/>
          </a:bodyPr>
          <a:lstStyle/>
          <a:p>
            <a:pPr rtl="0"/>
            <a:r>
              <a:rPr lang="fr-FR"/>
              <a:t>U</a:t>
            </a:r>
          </a:p>
        </p:txBody>
      </p:sp>
      <p:sp>
        <p:nvSpPr>
          <p:cNvPr id="16" name="Espace réservé du texte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vert="horz" lIns="0" tIns="27000" rIns="13500" bIns="0" rtlCol="0" anchor="ctr" anchorCtr="0">
            <a:normAutofit lnSpcReduction="10000"/>
          </a:bodyPr>
          <a:lstStyle/>
          <a:p>
            <a:pPr rtl="0"/>
            <a:r>
              <a:rPr lang="fr-FR"/>
              <a:t>C</a:t>
            </a:r>
          </a:p>
        </p:txBody>
      </p:sp>
      <p:sp>
        <p:nvSpPr>
          <p:cNvPr id="17" name="Espace réservé du texte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vert="horz" lIns="13500" tIns="27000" rIns="0" bIns="0" rtlCol="0" anchor="ctr" anchorCtr="0">
            <a:normAutofit lnSpcReduction="10000"/>
          </a:bodyPr>
          <a:lstStyle/>
          <a:p>
            <a:pPr rtl="0"/>
            <a:r>
              <a:rPr lang="fr-FR"/>
              <a:t>D</a:t>
            </a:r>
          </a:p>
        </p:txBody>
      </p:sp>
      <p:sp>
        <p:nvSpPr>
          <p:cNvPr id="18" name="Espace réservé du texte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vert="horz" lIns="0" tIns="27000" rIns="0" bIns="0" rtlCol="0" anchor="ctr" anchorCtr="0">
            <a:normAutofit lnSpcReduction="10000"/>
          </a:bodyPr>
          <a:lstStyle/>
          <a:p>
            <a:pPr rtl="0"/>
            <a:r>
              <a:rPr lang="fr-FR"/>
              <a:t>E</a:t>
            </a:r>
          </a:p>
        </p:txBody>
      </p:sp>
      <p:sp>
        <p:nvSpPr>
          <p:cNvPr id="19" name="Espace réservé du texte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vert="horz" lIns="0" tIns="27000" rIns="0" bIns="0" rtlCol="0" anchor="ctr" anchorCtr="0">
            <a:normAutofit lnSpcReduction="10000"/>
          </a:bodyPr>
          <a:lstStyle/>
          <a:p>
            <a:pPr rtl="0"/>
            <a:r>
              <a:rPr lang="fr-FR"/>
              <a:t>K</a:t>
            </a:r>
          </a:p>
        </p:txBody>
      </p:sp>
      <p:sp>
        <p:nvSpPr>
          <p:cNvPr id="20" name="Espace réservé du texte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vert="horz" lIns="0" tIns="27000" rIns="0" bIns="0" rtlCol="0" anchor="ctr" anchorCtr="0">
            <a:normAutofit lnSpcReduction="10000"/>
          </a:bodyPr>
          <a:lstStyle/>
          <a:p>
            <a:pPr rtl="0"/>
            <a:r>
              <a:rPr lang="fr-FR"/>
              <a:t>N</a:t>
            </a:r>
          </a:p>
        </p:txBody>
      </p:sp>
      <p:sp>
        <p:nvSpPr>
          <p:cNvPr id="21" name="Espace réservé du texte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vert="horz" lIns="13500" tIns="27000" rIns="0" bIns="0" rtlCol="0" anchor="ctr" anchorCtr="0">
            <a:normAutofit lnSpcReduction="10000"/>
          </a:bodyPr>
          <a:lstStyle/>
          <a:p>
            <a:pPr rtl="0"/>
            <a:r>
              <a:rPr lang="fr-FR"/>
              <a:t>P</a:t>
            </a:r>
          </a:p>
        </p:txBody>
      </p:sp>
      <p:sp>
        <p:nvSpPr>
          <p:cNvPr id="22" name="Espace réservé du texte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3" name="Espace réservé du texte 22">
            <a:extLst>
              <a:ext uri="{FF2B5EF4-FFF2-40B4-BE49-F238E27FC236}">
                <a16:creationId xmlns:a16="http://schemas.microsoft.com/office/drawing/2014/main" id="{A104ECFC-0900-44D3-9DA9-4CC452D7A055}"/>
              </a:ext>
            </a:extLst>
          </p:cNvPr>
          <p:cNvSpPr>
            <a:spLocks noGrp="1"/>
          </p:cNvSpPr>
          <p:nvPr>
            <p:ph type="body" sz="quarter" idx="31"/>
          </p:nvPr>
        </p:nvSpPr>
        <p:spPr/>
        <p:txBody>
          <a:bodyPr rtlCol="0"/>
          <a:lstStyle/>
          <a:p>
            <a:pPr>
              <a:lnSpc>
                <a:spcPct val="80000"/>
              </a:lnSpc>
              <a:spcBef>
                <a:spcPts val="0"/>
              </a:spcBef>
            </a:pPr>
            <a:r>
              <a:rPr lang="fr-FR" dirty="0"/>
              <a:t>Titre</a:t>
            </a:r>
          </a:p>
          <a:p>
            <a:pPr>
              <a:lnSpc>
                <a:spcPct val="80000"/>
              </a:lnSpc>
              <a:spcBef>
                <a:spcPts val="0"/>
              </a:spcBef>
            </a:pPr>
            <a:r>
              <a:rPr lang="fr-FR" dirty="0"/>
              <a:t>Ici</a:t>
            </a:r>
          </a:p>
        </p:txBody>
      </p:sp>
      <p:pic>
        <p:nvPicPr>
          <p:cNvPr id="173" name="Espace réservé d’image 172" descr="Icône Bœuf">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Espace réservé d’image 174" descr="Icône carotte">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Espace réservé d’image 176" descr="Icône orange">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Espace réservé d’image 178" descr="Icône avocat">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Espace réservé d’image 180" descr="Icône œufs">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Espace réservé d’image 182" descr="Icône lait">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Espace réservé d’image 184" descr="Icône fromage">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Espace réservé d’image 186" descr="Icône Bœuf">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Espace réservé d’image 188" descr="Icône poissons">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Espace réservé d’image 190" descr="Icône brocolis">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Espace réservé d’image 192" descr="Icône œufs">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Espace réservé d’image 194" descr="Icône fromage">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Espace réservé d’image 198" descr="Icône orange">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Espace réservé d’image 200" descr="Icône brocolis">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Espace réservé d’image 204" descr="Icône épinards">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Espace réservé d’image 214" descr="Icône fraise">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Espace réservé d’image 216" descr="Icône framboise">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Espace réservé d’image 218" descr="Icône tomates">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Espace réservé d’image 220" descr="Icône poissons">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Espace réservé d’image 222" descr="Icône œufs">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Espace réservé d’image 226" descr="Icône fromage">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Espace réservé d’image 232" descr="Icônes champignons">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Espace réservé d’image 234" descr="Icône bouteille d’huile">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Espace réservé d’image 236" descr="Icône maïs">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Espace réservé d’image 238" descr="Icône blé">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Espace réservé d’image 240" descr="Icône avocat">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Espace réservé d’image 242" descr="Icône brocolis">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Espace réservé d’image 244" descr="Icône salade">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Espace réservé d’image 246" descr="Icône de noix">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Espace réservé d’image 248" descr="Icône bouteille d’huile">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Espace réservé d’image 250" descr="Icône brocolis">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Espace réservé d’image 252" descr="Icône chou">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Espace réservé d’image 254" descr="Icône salade">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Espace réservé d’image 256" descr="Icône œufs">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Espace réservé d’image 258" descr="Icône radis">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Espace réservé d’image 260" descr="Icône Bœuf">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Espace réservé d’image 262" descr="Icône foie">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Espace réservé d’image 264" descr="Icône bûcher">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Espace réservé d’image 266" descr="Icône fèves">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Espace réservé d’image 272" descr="Icône Vi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Espace réservé d’image 274" descr="Icône thé">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Espace réservé d’image 276" descr="Icône oign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Espace réservé d’image 278" descr="Icône chocolat">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Espace réservé d’image 280" descr="Icône porc">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Espace réservé d’image 282" descr="Icône poissons">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Espace réservé d’image 284" descr="Icône blé">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Espace réservé d’image 286" descr="Icône œufs">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Espace réservé d’image 288" descr="Icône lait">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Espace réservé d’image 290" descr="Icône de noix">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Espace réservé d’image 212" descr="Icône chou">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Espace réservé d’image 230" descr="Icône lait">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Espace réservé d’image 270" descr="Icône de noix">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140994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BBF6A-96E7-422A-9FCF-D3587B041D16}"/>
              </a:ext>
            </a:extLst>
          </p:cNvPr>
          <p:cNvSpPr>
            <a:spLocks noGrp="1"/>
          </p:cNvSpPr>
          <p:nvPr>
            <p:ph type="title"/>
          </p:nvPr>
        </p:nvSpPr>
        <p:spPr/>
        <p:txBody>
          <a:bodyPr rtlCol="0">
            <a:normAutofit/>
          </a:bodyPr>
          <a:lstStyle/>
          <a:p>
            <a:pPr algn="l" rtl="0"/>
            <a:r>
              <a:rPr lang="fr-FR" sz="3450"/>
              <a:t>MANGEZ SAIN!</a:t>
            </a:r>
          </a:p>
        </p:txBody>
      </p:sp>
      <p:sp>
        <p:nvSpPr>
          <p:cNvPr id="3" name="Espace réservé du texte 2">
            <a:extLst>
              <a:ext uri="{FF2B5EF4-FFF2-40B4-BE49-F238E27FC236}">
                <a16:creationId xmlns:a16="http://schemas.microsoft.com/office/drawing/2014/main" id="{83B37F1D-DF1E-4E7E-ABF2-B72AC29223B4}"/>
              </a:ext>
            </a:extLst>
          </p:cNvPr>
          <p:cNvSpPr>
            <a:spLocks noGrp="1"/>
          </p:cNvSpPr>
          <p:nvPr>
            <p:ph type="body" sz="quarter" idx="10"/>
          </p:nvPr>
        </p:nvSpPr>
        <p:spPr/>
        <p:txBody>
          <a:bodyPr rtlCol="0">
            <a:normAutofit/>
          </a:bodyPr>
          <a:lstStyle/>
          <a:p>
            <a:pPr rtl="0"/>
            <a:r>
              <a:rPr lang="fr-FR"/>
              <a:t>Vitamines</a:t>
            </a:r>
            <a:br>
              <a:rPr lang="fr-FR"/>
            </a:br>
            <a:r>
              <a:rPr lang="fr-FR"/>
              <a:t>Alimentation</a:t>
            </a:r>
          </a:p>
        </p:txBody>
      </p:sp>
      <p:sp>
        <p:nvSpPr>
          <p:cNvPr id="4" name="Espace réservé du texte 3">
            <a:extLst>
              <a:ext uri="{FF2B5EF4-FFF2-40B4-BE49-F238E27FC236}">
                <a16:creationId xmlns:a16="http://schemas.microsoft.com/office/drawing/2014/main" id="{74B6CE72-433B-4AD1-ABB1-81A309AADE4F}"/>
              </a:ext>
            </a:extLst>
          </p:cNvPr>
          <p:cNvSpPr>
            <a:spLocks noGrp="1"/>
          </p:cNvSpPr>
          <p:nvPr>
            <p:ph type="body" sz="quarter" idx="11"/>
          </p:nvPr>
        </p:nvSpPr>
        <p:spPr/>
        <p:txBody>
          <a:bodyPr rtlCol="0">
            <a:normAutofit fontScale="92500" lnSpcReduction="20000"/>
          </a:bodyPr>
          <a:lstStyle/>
          <a:p>
            <a:pPr rtl="0"/>
            <a:r>
              <a:rPr lang="fr-FR"/>
              <a:t>Yeux</a:t>
            </a:r>
          </a:p>
          <a:p>
            <a:pPr rtl="0"/>
            <a:r>
              <a:rPr lang="fr-FR"/>
              <a:t>Peau</a:t>
            </a:r>
          </a:p>
          <a:p>
            <a:pPr rtl="0"/>
            <a:r>
              <a:rPr lang="fr-FR"/>
              <a:t>Système immunitaire</a:t>
            </a:r>
          </a:p>
          <a:p>
            <a:pPr rtl="0"/>
            <a:r>
              <a:rPr lang="fr-FR"/>
              <a:t>Reproduction</a:t>
            </a:r>
          </a:p>
          <a:p>
            <a:pPr rtl="0"/>
            <a:r>
              <a:rPr lang="fr-FR"/>
              <a:t>Santé Os</a:t>
            </a:r>
          </a:p>
        </p:txBody>
      </p:sp>
      <p:sp>
        <p:nvSpPr>
          <p:cNvPr id="5" name="Espace réservé du texte 4">
            <a:extLst>
              <a:ext uri="{FF2B5EF4-FFF2-40B4-BE49-F238E27FC236}">
                <a16:creationId xmlns:a16="http://schemas.microsoft.com/office/drawing/2014/main" id="{ADD931D5-F0E1-444D-96EE-3B5B5B94CD8B}"/>
              </a:ext>
            </a:extLst>
          </p:cNvPr>
          <p:cNvSpPr>
            <a:spLocks noGrp="1"/>
          </p:cNvSpPr>
          <p:nvPr>
            <p:ph type="body" sz="quarter" idx="12"/>
          </p:nvPr>
        </p:nvSpPr>
        <p:spPr>
          <a:xfrm>
            <a:off x="7648262" y="1480890"/>
            <a:ext cx="1017900" cy="607500"/>
          </a:xfrm>
        </p:spPr>
        <p:txBody>
          <a:bodyPr rtlCol="0">
            <a:normAutofit fontScale="92500" lnSpcReduction="20000"/>
          </a:bodyPr>
          <a:lstStyle/>
          <a:p>
            <a:pPr rtl="0"/>
            <a:r>
              <a:rPr lang="fr-FR"/>
              <a:t>Cerveau</a:t>
            </a:r>
          </a:p>
          <a:p>
            <a:pPr rtl="0"/>
            <a:r>
              <a:rPr lang="fr-FR"/>
              <a:t>Nerveux</a:t>
            </a:r>
          </a:p>
          <a:p>
            <a:pPr rtl="0"/>
            <a:r>
              <a:rPr lang="fr-FR"/>
              <a:t>Contre l’hypertension</a:t>
            </a:r>
          </a:p>
          <a:p>
            <a:pPr rtl="0"/>
            <a:r>
              <a:rPr lang="fr-FR"/>
              <a:t>Digestion</a:t>
            </a:r>
          </a:p>
          <a:p>
            <a:pPr rtl="0"/>
            <a:r>
              <a:rPr lang="fr-FR"/>
              <a:t>Métabolisme </a:t>
            </a:r>
          </a:p>
        </p:txBody>
      </p:sp>
      <p:sp>
        <p:nvSpPr>
          <p:cNvPr id="6" name="Espace réservé du texte 5">
            <a:extLst>
              <a:ext uri="{FF2B5EF4-FFF2-40B4-BE49-F238E27FC236}">
                <a16:creationId xmlns:a16="http://schemas.microsoft.com/office/drawing/2014/main" id="{9FEBFAF6-BCA1-40ED-866F-C5A6627A09D7}"/>
              </a:ext>
            </a:extLst>
          </p:cNvPr>
          <p:cNvSpPr>
            <a:spLocks noGrp="1"/>
          </p:cNvSpPr>
          <p:nvPr>
            <p:ph type="body" sz="quarter" idx="13"/>
          </p:nvPr>
        </p:nvSpPr>
        <p:spPr/>
        <p:txBody>
          <a:bodyPr rtlCol="0">
            <a:normAutofit fontScale="92500" lnSpcReduction="20000"/>
          </a:bodyPr>
          <a:lstStyle/>
          <a:p>
            <a:pPr rtl="0"/>
            <a:r>
              <a:rPr lang="fr-FR"/>
              <a:t>Os</a:t>
            </a:r>
          </a:p>
          <a:p>
            <a:pPr rtl="0"/>
            <a:r>
              <a:rPr lang="fr-FR"/>
              <a:t>Dents</a:t>
            </a:r>
          </a:p>
          <a:p>
            <a:pPr rtl="0"/>
            <a:r>
              <a:rPr lang="fr-FR"/>
              <a:t>Peau</a:t>
            </a:r>
          </a:p>
          <a:p>
            <a:pPr rtl="0"/>
            <a:r>
              <a:rPr lang="fr-FR"/>
              <a:t>Système immunitaire</a:t>
            </a:r>
          </a:p>
          <a:p>
            <a:pPr rtl="0"/>
            <a:r>
              <a:rPr lang="fr-FR"/>
              <a:t>Adaptables plaies</a:t>
            </a:r>
          </a:p>
        </p:txBody>
      </p:sp>
      <p:sp>
        <p:nvSpPr>
          <p:cNvPr id="7" name="Espace réservé du texte 6">
            <a:extLst>
              <a:ext uri="{FF2B5EF4-FFF2-40B4-BE49-F238E27FC236}">
                <a16:creationId xmlns:a16="http://schemas.microsoft.com/office/drawing/2014/main" id="{56CB3F2A-4309-4E6F-A50B-E14E26B2C4A4}"/>
              </a:ext>
            </a:extLst>
          </p:cNvPr>
          <p:cNvSpPr>
            <a:spLocks noGrp="1"/>
          </p:cNvSpPr>
          <p:nvPr>
            <p:ph type="body" sz="quarter" idx="14"/>
          </p:nvPr>
        </p:nvSpPr>
        <p:spPr>
          <a:xfrm>
            <a:off x="7648262" y="2680263"/>
            <a:ext cx="1017900" cy="607500"/>
          </a:xfrm>
        </p:spPr>
        <p:txBody>
          <a:bodyPr rtlCol="0">
            <a:normAutofit fontScale="92500" lnSpcReduction="20000"/>
          </a:bodyPr>
          <a:lstStyle/>
          <a:p>
            <a:pPr rtl="0"/>
            <a:r>
              <a:rPr lang="fr-FR"/>
              <a:t>Os</a:t>
            </a:r>
          </a:p>
          <a:p>
            <a:pPr rtl="0"/>
            <a:r>
              <a:rPr lang="fr-FR"/>
              <a:t>Dents</a:t>
            </a:r>
          </a:p>
          <a:p>
            <a:pPr rtl="0"/>
            <a:r>
              <a:rPr lang="fr-FR"/>
              <a:t>Système immunitaire</a:t>
            </a:r>
          </a:p>
          <a:p>
            <a:pPr rtl="0"/>
            <a:r>
              <a:rPr lang="fr-FR"/>
              <a:t>Absorption Calcium</a:t>
            </a:r>
          </a:p>
          <a:p>
            <a:pPr rtl="0"/>
            <a:r>
              <a:rPr lang="fr-FR"/>
              <a:t>Croissance de cellules</a:t>
            </a:r>
          </a:p>
        </p:txBody>
      </p:sp>
      <p:sp>
        <p:nvSpPr>
          <p:cNvPr id="8" name="Espace réservé du texte 7">
            <a:extLst>
              <a:ext uri="{FF2B5EF4-FFF2-40B4-BE49-F238E27FC236}">
                <a16:creationId xmlns:a16="http://schemas.microsoft.com/office/drawing/2014/main" id="{2222BF7C-A6D3-4B0C-82AF-D3953BFD631D}"/>
              </a:ext>
            </a:extLst>
          </p:cNvPr>
          <p:cNvSpPr>
            <a:spLocks noGrp="1"/>
          </p:cNvSpPr>
          <p:nvPr>
            <p:ph type="body" sz="quarter" idx="15"/>
          </p:nvPr>
        </p:nvSpPr>
        <p:spPr/>
        <p:txBody>
          <a:bodyPr rtlCol="0">
            <a:normAutofit fontScale="92500" lnSpcReduction="20000"/>
          </a:bodyPr>
          <a:lstStyle/>
          <a:p>
            <a:pPr rtl="0"/>
            <a:r>
              <a:rPr lang="fr-FR"/>
              <a:t>Yeux</a:t>
            </a:r>
          </a:p>
          <a:p>
            <a:pPr rtl="0"/>
            <a:r>
              <a:rPr lang="fr-FR"/>
              <a:t>Cœur</a:t>
            </a:r>
          </a:p>
          <a:p>
            <a:pPr rtl="0"/>
            <a:r>
              <a:rPr lang="fr-FR"/>
              <a:t>Contre l’hypertension</a:t>
            </a:r>
          </a:p>
          <a:p>
            <a:pPr rtl="0"/>
            <a:r>
              <a:rPr lang="fr-FR"/>
              <a:t>Système immunitaire</a:t>
            </a:r>
          </a:p>
          <a:p>
            <a:pPr rtl="0"/>
            <a:r>
              <a:rPr lang="fr-FR"/>
              <a:t>Antioxydant</a:t>
            </a:r>
          </a:p>
        </p:txBody>
      </p:sp>
      <p:sp>
        <p:nvSpPr>
          <p:cNvPr id="9" name="Espace réservé du texte 8">
            <a:extLst>
              <a:ext uri="{FF2B5EF4-FFF2-40B4-BE49-F238E27FC236}">
                <a16:creationId xmlns:a16="http://schemas.microsoft.com/office/drawing/2014/main" id="{AD5F2DBF-B082-4848-918A-8752EA2C5E88}"/>
              </a:ext>
            </a:extLst>
          </p:cNvPr>
          <p:cNvSpPr>
            <a:spLocks noGrp="1"/>
          </p:cNvSpPr>
          <p:nvPr>
            <p:ph type="body" sz="quarter" idx="17"/>
          </p:nvPr>
        </p:nvSpPr>
        <p:spPr/>
        <p:txBody>
          <a:bodyPr rtlCol="0"/>
          <a:lstStyle/>
          <a:p>
            <a:pPr rtl="0"/>
            <a:r>
              <a:rPr lang="fr-FR"/>
              <a:t>Contre l’hypertension</a:t>
            </a:r>
          </a:p>
          <a:p>
            <a:pPr rtl="0"/>
            <a:r>
              <a:rPr lang="fr-FR"/>
              <a:t>Foie</a:t>
            </a:r>
          </a:p>
          <a:p>
            <a:pPr rtl="0"/>
            <a:r>
              <a:rPr lang="fr-FR"/>
              <a:t>Digestion</a:t>
            </a:r>
          </a:p>
          <a:p>
            <a:pPr rtl="0"/>
            <a:r>
              <a:rPr lang="fr-FR"/>
              <a:t>Antidépresseur</a:t>
            </a:r>
          </a:p>
        </p:txBody>
      </p:sp>
      <p:sp>
        <p:nvSpPr>
          <p:cNvPr id="10" name="Espace réservé du texte 9">
            <a:extLst>
              <a:ext uri="{FF2B5EF4-FFF2-40B4-BE49-F238E27FC236}">
                <a16:creationId xmlns:a16="http://schemas.microsoft.com/office/drawing/2014/main" id="{4FCD9DF3-7725-4831-ADF4-68EBDB5C19D9}"/>
              </a:ext>
            </a:extLst>
          </p:cNvPr>
          <p:cNvSpPr>
            <a:spLocks noGrp="1"/>
          </p:cNvSpPr>
          <p:nvPr>
            <p:ph type="body" sz="quarter" idx="18"/>
          </p:nvPr>
        </p:nvSpPr>
        <p:spPr/>
        <p:txBody>
          <a:bodyPr rtlCol="0"/>
          <a:lstStyle/>
          <a:p>
            <a:pPr rtl="0"/>
            <a:r>
              <a:rPr lang="fr-FR"/>
              <a:t>Contre l’hypertension</a:t>
            </a:r>
          </a:p>
          <a:p>
            <a:pPr rtl="0"/>
            <a:r>
              <a:rPr lang="fr-FR"/>
              <a:t>Système immunitaire</a:t>
            </a:r>
          </a:p>
          <a:p>
            <a:pPr rtl="0"/>
            <a:r>
              <a:rPr lang="fr-FR"/>
              <a:t>Antioxydant</a:t>
            </a:r>
          </a:p>
        </p:txBody>
      </p:sp>
      <p:sp>
        <p:nvSpPr>
          <p:cNvPr id="11" name="Espace réservé du texte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rtlCol="0">
            <a:normAutofit fontScale="92500" lnSpcReduction="20000"/>
          </a:bodyPr>
          <a:lstStyle/>
          <a:p>
            <a:pPr rtl="0"/>
            <a:r>
              <a:rPr lang="fr-FR"/>
              <a:t>Cerveau</a:t>
            </a:r>
          </a:p>
          <a:p>
            <a:pPr rtl="0"/>
            <a:r>
              <a:rPr lang="fr-FR"/>
              <a:t>Nerfs</a:t>
            </a:r>
          </a:p>
          <a:p>
            <a:pPr rtl="0"/>
            <a:r>
              <a:rPr lang="fr-FR"/>
              <a:t>Contre l’hypertension</a:t>
            </a:r>
          </a:p>
          <a:p>
            <a:pPr rtl="0"/>
            <a:r>
              <a:rPr lang="fr-FR"/>
              <a:t>Énergétique</a:t>
            </a:r>
          </a:p>
          <a:p>
            <a:pPr rtl="0"/>
            <a:r>
              <a:rPr lang="fr-FR"/>
              <a:t>Supprime toxines</a:t>
            </a:r>
          </a:p>
        </p:txBody>
      </p:sp>
      <p:sp>
        <p:nvSpPr>
          <p:cNvPr id="12" name="Espace réservé du texte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rtlCol="0"/>
          <a:lstStyle/>
          <a:p>
            <a:pPr rtl="0"/>
            <a:r>
              <a:rPr lang="fr-FR"/>
              <a:t>Contre l’hypertension</a:t>
            </a:r>
          </a:p>
          <a:p>
            <a:pPr rtl="0"/>
            <a:r>
              <a:rPr lang="fr-FR"/>
              <a:t>Os</a:t>
            </a:r>
          </a:p>
          <a:p>
            <a:pPr rtl="0"/>
            <a:r>
              <a:rPr lang="fr-FR"/>
              <a:t>Cœur</a:t>
            </a:r>
          </a:p>
          <a:p>
            <a:pPr rtl="0"/>
            <a:r>
              <a:rPr lang="fr-FR"/>
              <a:t>Antioxydant</a:t>
            </a:r>
          </a:p>
        </p:txBody>
      </p:sp>
      <p:sp>
        <p:nvSpPr>
          <p:cNvPr id="13" name="Espace réservé du texte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rtlCol="0"/>
          <a:lstStyle/>
          <a:p>
            <a:pPr rtl="0"/>
            <a:r>
              <a:rPr lang="fr-FR"/>
              <a:t>A</a:t>
            </a:r>
          </a:p>
        </p:txBody>
      </p:sp>
      <p:sp>
        <p:nvSpPr>
          <p:cNvPr id="14" name="Espace réservé du texte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vert="horz" lIns="0" tIns="27000" rIns="0" bIns="0" rtlCol="0" anchor="ctr" anchorCtr="0">
            <a:normAutofit lnSpcReduction="10000"/>
          </a:bodyPr>
          <a:lstStyle/>
          <a:p>
            <a:pPr rtl="0"/>
            <a:r>
              <a:rPr lang="fr-FR"/>
              <a:t>B</a:t>
            </a:r>
          </a:p>
        </p:txBody>
      </p:sp>
      <p:sp>
        <p:nvSpPr>
          <p:cNvPr id="15" name="Espace réservé du texte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vert="horz" lIns="0" tIns="27000" rIns="0" bIns="0" rtlCol="0" anchor="ctr" anchorCtr="0">
            <a:normAutofit lnSpcReduction="10000"/>
          </a:bodyPr>
          <a:lstStyle/>
          <a:p>
            <a:pPr rtl="0"/>
            <a:r>
              <a:rPr lang="fr-FR"/>
              <a:t>U</a:t>
            </a:r>
          </a:p>
        </p:txBody>
      </p:sp>
      <p:sp>
        <p:nvSpPr>
          <p:cNvPr id="16" name="Espace réservé du texte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vert="horz" lIns="0" tIns="27000" rIns="13500" bIns="0" rtlCol="0" anchor="ctr" anchorCtr="0">
            <a:normAutofit lnSpcReduction="10000"/>
          </a:bodyPr>
          <a:lstStyle/>
          <a:p>
            <a:pPr rtl="0"/>
            <a:r>
              <a:rPr lang="fr-FR"/>
              <a:t>C</a:t>
            </a:r>
          </a:p>
        </p:txBody>
      </p:sp>
      <p:sp>
        <p:nvSpPr>
          <p:cNvPr id="17" name="Espace réservé du texte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vert="horz" lIns="13500" tIns="27000" rIns="0" bIns="0" rtlCol="0" anchor="ctr" anchorCtr="0">
            <a:normAutofit lnSpcReduction="10000"/>
          </a:bodyPr>
          <a:lstStyle/>
          <a:p>
            <a:pPr rtl="0"/>
            <a:r>
              <a:rPr lang="fr-FR"/>
              <a:t>D</a:t>
            </a:r>
          </a:p>
        </p:txBody>
      </p:sp>
      <p:sp>
        <p:nvSpPr>
          <p:cNvPr id="18" name="Espace réservé du texte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vert="horz" lIns="0" tIns="27000" rIns="0" bIns="0" rtlCol="0" anchor="ctr" anchorCtr="0">
            <a:normAutofit lnSpcReduction="10000"/>
          </a:bodyPr>
          <a:lstStyle/>
          <a:p>
            <a:pPr rtl="0"/>
            <a:r>
              <a:rPr lang="fr-FR"/>
              <a:t>E</a:t>
            </a:r>
          </a:p>
        </p:txBody>
      </p:sp>
      <p:sp>
        <p:nvSpPr>
          <p:cNvPr id="19" name="Espace réservé du texte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vert="horz" lIns="0" tIns="27000" rIns="0" bIns="0" rtlCol="0" anchor="ctr" anchorCtr="0">
            <a:normAutofit lnSpcReduction="10000"/>
          </a:bodyPr>
          <a:lstStyle/>
          <a:p>
            <a:pPr rtl="0"/>
            <a:r>
              <a:rPr lang="fr-FR"/>
              <a:t>K</a:t>
            </a:r>
          </a:p>
        </p:txBody>
      </p:sp>
      <p:sp>
        <p:nvSpPr>
          <p:cNvPr id="20" name="Espace réservé du texte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vert="horz" lIns="0" tIns="27000" rIns="0" bIns="0" rtlCol="0" anchor="ctr" anchorCtr="0">
            <a:normAutofit lnSpcReduction="10000"/>
          </a:bodyPr>
          <a:lstStyle/>
          <a:p>
            <a:pPr rtl="0"/>
            <a:r>
              <a:rPr lang="fr-FR"/>
              <a:t>N</a:t>
            </a:r>
          </a:p>
        </p:txBody>
      </p:sp>
      <p:sp>
        <p:nvSpPr>
          <p:cNvPr id="21" name="Espace réservé du texte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vert="horz" lIns="13500" tIns="27000" rIns="0" bIns="0" rtlCol="0" anchor="ctr" anchorCtr="0">
            <a:normAutofit lnSpcReduction="10000"/>
          </a:bodyPr>
          <a:lstStyle/>
          <a:p>
            <a:pPr rtl="0"/>
            <a:r>
              <a:rPr lang="fr-FR"/>
              <a:t>P</a:t>
            </a:r>
          </a:p>
        </p:txBody>
      </p:sp>
      <p:sp>
        <p:nvSpPr>
          <p:cNvPr id="22" name="Espace réservé du texte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3" name="Espace réservé du texte 22">
            <a:extLst>
              <a:ext uri="{FF2B5EF4-FFF2-40B4-BE49-F238E27FC236}">
                <a16:creationId xmlns:a16="http://schemas.microsoft.com/office/drawing/2014/main" id="{A104ECFC-0900-44D3-9DA9-4CC452D7A055}"/>
              </a:ext>
            </a:extLst>
          </p:cNvPr>
          <p:cNvSpPr>
            <a:spLocks noGrp="1"/>
          </p:cNvSpPr>
          <p:nvPr>
            <p:ph type="body" sz="quarter" idx="31"/>
          </p:nvPr>
        </p:nvSpPr>
        <p:spPr/>
        <p:txBody>
          <a:bodyPr rtlCol="0"/>
          <a:lstStyle/>
          <a:p>
            <a:pPr>
              <a:lnSpc>
                <a:spcPct val="80000"/>
              </a:lnSpc>
              <a:spcBef>
                <a:spcPts val="0"/>
              </a:spcBef>
            </a:pPr>
            <a:r>
              <a:rPr lang="fr-FR" dirty="0"/>
              <a:t>Titre</a:t>
            </a:r>
          </a:p>
          <a:p>
            <a:pPr>
              <a:lnSpc>
                <a:spcPct val="80000"/>
              </a:lnSpc>
              <a:spcBef>
                <a:spcPts val="0"/>
              </a:spcBef>
            </a:pPr>
            <a:r>
              <a:rPr lang="fr-FR" dirty="0"/>
              <a:t>Ici</a:t>
            </a:r>
          </a:p>
        </p:txBody>
      </p:sp>
      <p:pic>
        <p:nvPicPr>
          <p:cNvPr id="173" name="Espace réservé d’image 172" descr="Icône Bœuf">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Espace réservé d’image 174" descr="Icône carotte">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Espace réservé d’image 176" descr="Icône orange">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Espace réservé d’image 178" descr="Icône avocat">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Espace réservé d’image 180" descr="Icône œufs">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Espace réservé d’image 182" descr="Icône lait">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Espace réservé d’image 184" descr="Icône fromage">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Espace réservé d’image 186" descr="Icône Bœuf">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Espace réservé d’image 188" descr="Icône poissons">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Espace réservé d’image 190" descr="Icône brocolis">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Espace réservé d’image 192" descr="Icône œufs">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Espace réservé d’image 194" descr="Icône fromage">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Espace réservé d’image 198" descr="Icône orange">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Espace réservé d’image 200" descr="Icône brocolis">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Espace réservé d’image 204" descr="Icône épinards">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Espace réservé d’image 214" descr="Icône fraise">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Espace réservé d’image 216" descr="Icône framboise">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Espace réservé d’image 218" descr="Icône tomates">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Espace réservé d’image 220" descr="Icône poissons">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Espace réservé d’image 222" descr="Icône œufs">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Espace réservé d’image 226" descr="Icône fromage">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Espace réservé d’image 232" descr="Icônes champignons">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Espace réservé d’image 234" descr="Icône bouteille d’huile">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Espace réservé d’image 236" descr="Icône maïs">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Espace réservé d’image 238" descr="Icône blé">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Espace réservé d’image 240" descr="Icône avocat">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Espace réservé d’image 242" descr="Icône brocolis">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Espace réservé d’image 244" descr="Icône salade">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Espace réservé d’image 246" descr="Icône de noix">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Espace réservé d’image 248" descr="Icône bouteille d’huile">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Espace réservé d’image 250" descr="Icône brocolis">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Espace réservé d’image 252" descr="Icône chou">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Espace réservé d’image 254" descr="Icône salade">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Espace réservé d’image 256" descr="Icône œufs">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Espace réservé d’image 258" descr="Icône radis">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Espace réservé d’image 260" descr="Icône Bœuf">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Espace réservé d’image 262" descr="Icône foie">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Espace réservé d’image 264" descr="Icône bûcher">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Espace réservé d’image 266" descr="Icône fèves">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Espace réservé d’image 272" descr="Icône Vi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Espace réservé d’image 274" descr="Icône thé">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Espace réservé d’image 276" descr="Icône oign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Espace réservé d’image 278" descr="Icône chocolat">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Espace réservé d’image 280" descr="Icône porc">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Espace réservé d’image 282" descr="Icône poissons">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Espace réservé d’image 284" descr="Icône blé">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Espace réservé d’image 286" descr="Icône œufs">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Espace réservé d’image 288" descr="Icône lait">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Espace réservé d’image 290" descr="Icône de noix">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Espace réservé d’image 212" descr="Icône chou">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Espace réservé d’image 230" descr="Icône lait">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Espace réservé d’image 270" descr="Icône de noix">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418349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rtlCol="0"/>
          <a:lstStyle/>
          <a:p>
            <a:pPr rtl="0"/>
            <a:r>
              <a:rPr lang="fr-FR" dirty="0"/>
              <a:t>Sommaire</a:t>
            </a:r>
          </a:p>
        </p:txBody>
      </p:sp>
      <p:sp>
        <p:nvSpPr>
          <p:cNvPr id="6" name="Espace réservé du contenu 5"/>
          <p:cNvSpPr>
            <a:spLocks noGrp="1"/>
          </p:cNvSpPr>
          <p:nvPr>
            <p:ph idx="1"/>
          </p:nvPr>
        </p:nvSpPr>
        <p:spPr/>
        <p:txBody>
          <a:bodyPr rtlCol="0"/>
          <a:lstStyle/>
          <a:p>
            <a:pPr marL="571500" indent="-571500" rtl="0">
              <a:buFont typeface="+mj-lt"/>
              <a:buAutoNum type="romanUcPeriod"/>
            </a:pPr>
            <a:r>
              <a:rPr lang="fr-FR" dirty="0"/>
              <a:t>Contexte </a:t>
            </a:r>
          </a:p>
          <a:p>
            <a:pPr marL="571500" indent="-571500" rtl="0">
              <a:buFont typeface="+mj-lt"/>
              <a:buAutoNum type="romanUcPeriod"/>
            </a:pPr>
            <a:r>
              <a:rPr lang="fr-FR" dirty="0"/>
              <a:t>Idée d’application: </a:t>
            </a:r>
            <a:r>
              <a:rPr lang="fr-FR" dirty="0" err="1"/>
              <a:t>livebetterandlonger.apps</a:t>
            </a:r>
            <a:endParaRPr lang="fr-FR" dirty="0"/>
          </a:p>
          <a:p>
            <a:pPr marL="571500" indent="-571500" rtl="0">
              <a:buFont typeface="+mj-lt"/>
              <a:buAutoNum type="romanUcPeriod"/>
            </a:pPr>
            <a:r>
              <a:rPr lang="fr-FR" dirty="0"/>
              <a:t>Nettoyage et Analyse Exploratoire des données</a:t>
            </a:r>
          </a:p>
          <a:p>
            <a:pPr marL="571500" indent="-571500" rtl="0">
              <a:buFont typeface="+mj-lt"/>
              <a:buAutoNum type="romanUcPeriod"/>
            </a:pPr>
            <a:r>
              <a:rPr lang="fr-FR" dirty="0" err="1"/>
              <a:t>Users</a:t>
            </a:r>
            <a:r>
              <a:rPr lang="fr-FR" dirty="0"/>
              <a:t> Story</a:t>
            </a:r>
          </a:p>
          <a:p>
            <a:pPr marL="571500" indent="-571500" rtl="0">
              <a:buFont typeface="+mj-lt"/>
              <a:buAutoNum type="romanUcPeriod"/>
            </a:pPr>
            <a:r>
              <a:rPr lang="fr-FR" dirty="0"/>
              <a:t>Conclusion</a:t>
            </a:r>
          </a:p>
          <a:p>
            <a:pPr marL="571500" indent="-571500" rtl="0">
              <a:buFont typeface="+mj-lt"/>
              <a:buAutoNum type="romanUcPeriod"/>
            </a:pPr>
            <a:endParaRPr lang="fr-FR" dirty="0"/>
          </a:p>
          <a:p>
            <a:pPr marL="571500" indent="-571500" rtl="0">
              <a:buFont typeface="+mj-lt"/>
              <a:buAutoNum type="romanUcPeriod"/>
            </a:pPr>
            <a:endParaRPr lang="fr-FR"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3415C901-039D-4058-80C7-5ABA400CDB06}"/>
              </a:ext>
            </a:extLst>
          </p:cNvPr>
          <p:cNvSpPr/>
          <p:nvPr/>
        </p:nvSpPr>
        <p:spPr>
          <a:xfrm>
            <a:off x="4278390" y="2661851"/>
            <a:ext cx="1160278" cy="1160278"/>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chemeClr val="accent5"/>
                </a:solidFill>
              </a:rPr>
              <a:t>T2</a:t>
            </a:r>
          </a:p>
        </p:txBody>
      </p:sp>
      <p:sp>
        <p:nvSpPr>
          <p:cNvPr id="5" name="Ovale 4">
            <a:extLst>
              <a:ext uri="{FF2B5EF4-FFF2-40B4-BE49-F238E27FC236}">
                <a16:creationId xmlns:a16="http://schemas.microsoft.com/office/drawing/2014/main" id="{966DA334-7569-42CB-95CD-419F4AC26092}"/>
              </a:ext>
            </a:extLst>
          </p:cNvPr>
          <p:cNvSpPr/>
          <p:nvPr/>
        </p:nvSpPr>
        <p:spPr>
          <a:xfrm>
            <a:off x="6576941" y="2661851"/>
            <a:ext cx="1160278" cy="1160278"/>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rgbClr val="00B0F0"/>
                </a:solidFill>
              </a:rPr>
              <a:t>T3</a:t>
            </a:r>
          </a:p>
        </p:txBody>
      </p:sp>
      <p:sp>
        <p:nvSpPr>
          <p:cNvPr id="6" name="Ovale 5">
            <a:extLst>
              <a:ext uri="{FF2B5EF4-FFF2-40B4-BE49-F238E27FC236}">
                <a16:creationId xmlns:a16="http://schemas.microsoft.com/office/drawing/2014/main" id="{6D8E2964-D9A5-4A16-8604-F04921C189EB}"/>
              </a:ext>
            </a:extLst>
          </p:cNvPr>
          <p:cNvSpPr/>
          <p:nvPr/>
        </p:nvSpPr>
        <p:spPr>
          <a:xfrm>
            <a:off x="8875493" y="2661851"/>
            <a:ext cx="1160278" cy="1160278"/>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chemeClr val="accent3"/>
                </a:solidFill>
              </a:rPr>
              <a:t>T4</a:t>
            </a:r>
          </a:p>
        </p:txBody>
      </p:sp>
      <p:sp>
        <p:nvSpPr>
          <p:cNvPr id="19" name="Ovale 18">
            <a:extLst>
              <a:ext uri="{FF2B5EF4-FFF2-40B4-BE49-F238E27FC236}">
                <a16:creationId xmlns:a16="http://schemas.microsoft.com/office/drawing/2014/main" id="{FC17936A-EE2B-4C30-A31C-496282D48B87}"/>
              </a:ext>
            </a:extLst>
          </p:cNvPr>
          <p:cNvSpPr/>
          <p:nvPr/>
        </p:nvSpPr>
        <p:spPr>
          <a:xfrm>
            <a:off x="1979839" y="2661851"/>
            <a:ext cx="1160278" cy="1160278"/>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chemeClr val="accent4"/>
                </a:solidFill>
              </a:rPr>
              <a:t>T1</a:t>
            </a:r>
          </a:p>
        </p:txBody>
      </p:sp>
      <p:sp>
        <p:nvSpPr>
          <p:cNvPr id="23" name="Forme libre : Forme 22" descr="chronologie ">
            <a:extLst>
              <a:ext uri="{FF2B5EF4-FFF2-40B4-BE49-F238E27FC236}">
                <a16:creationId xmlns:a16="http://schemas.microsoft.com/office/drawing/2014/main" id="{7889103E-B405-4427-BC20-A3CA893D099A}"/>
              </a:ext>
            </a:extLst>
          </p:cNvPr>
          <p:cNvSpPr/>
          <p:nvPr/>
        </p:nvSpPr>
        <p:spPr>
          <a:xfrm flipH="1" flipV="1">
            <a:off x="1392076" y="2020758"/>
            <a:ext cx="9249886" cy="2409562"/>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sz="3999">
              <a:solidFill>
                <a:schemeClr val="accent2"/>
              </a:solidFill>
            </a:endParaRPr>
          </a:p>
        </p:txBody>
      </p:sp>
      <p:sp>
        <p:nvSpPr>
          <p:cNvPr id="2" name="Ovale 1" descr="points de terminaison de chronologie">
            <a:extLst>
              <a:ext uri="{FF2B5EF4-FFF2-40B4-BE49-F238E27FC236}">
                <a16:creationId xmlns:a16="http://schemas.microsoft.com/office/drawing/2014/main" id="{81AA7F01-98B3-49CE-A287-1B558536C306}"/>
              </a:ext>
            </a:extLst>
          </p:cNvPr>
          <p:cNvSpPr/>
          <p:nvPr/>
        </p:nvSpPr>
        <p:spPr>
          <a:xfrm>
            <a:off x="1319776" y="3149844"/>
            <a:ext cx="218035" cy="218035"/>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2399"/>
          </a:p>
        </p:txBody>
      </p:sp>
      <p:sp>
        <p:nvSpPr>
          <p:cNvPr id="3" name="Ovale 2" descr="points de terminaison de chronologie">
            <a:extLst>
              <a:ext uri="{FF2B5EF4-FFF2-40B4-BE49-F238E27FC236}">
                <a16:creationId xmlns:a16="http://schemas.microsoft.com/office/drawing/2014/main" id="{491CCD59-030F-4F79-9A33-EBC86A2EC9FE}"/>
              </a:ext>
            </a:extLst>
          </p:cNvPr>
          <p:cNvSpPr/>
          <p:nvPr/>
        </p:nvSpPr>
        <p:spPr>
          <a:xfrm>
            <a:off x="10477799" y="3149844"/>
            <a:ext cx="218035" cy="218035"/>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2399">
              <a:solidFill>
                <a:srgbClr val="20A472"/>
              </a:solidFill>
            </a:endParaRPr>
          </a:p>
        </p:txBody>
      </p:sp>
      <p:sp>
        <p:nvSpPr>
          <p:cNvPr id="16" name="Espace réservé du texte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rtlCol="0"/>
          <a:lstStyle/>
          <a:p>
            <a:pPr rtl="0"/>
            <a:r>
              <a:rPr lang="fr-FR"/>
              <a:t>JALON</a:t>
            </a:r>
          </a:p>
        </p:txBody>
      </p:sp>
      <p:sp>
        <p:nvSpPr>
          <p:cNvPr id="17" name="Espace réservé du texte 16">
            <a:extLst>
              <a:ext uri="{FF2B5EF4-FFF2-40B4-BE49-F238E27FC236}">
                <a16:creationId xmlns:a16="http://schemas.microsoft.com/office/drawing/2014/main" id="{6A44816B-378D-41B5-84D7-39CECE2E452E}"/>
              </a:ext>
            </a:extLst>
          </p:cNvPr>
          <p:cNvSpPr>
            <a:spLocks noGrp="1"/>
          </p:cNvSpPr>
          <p:nvPr>
            <p:ph type="body" sz="quarter" idx="11"/>
          </p:nvPr>
        </p:nvSpPr>
        <p:spPr/>
        <p:txBody>
          <a:bodyPr rtlCol="0"/>
          <a:lstStyle/>
          <a:p>
            <a:pPr rtl="0"/>
            <a:r>
              <a:rPr lang="fr-FR"/>
              <a:t>Lorem ipsum dolor sit amet, consectetur adipiscing elit. Aliquam non varius ipsum.</a:t>
            </a:r>
          </a:p>
          <a:p>
            <a:pPr rtl="0"/>
            <a:endParaRPr lang="fr-FR"/>
          </a:p>
        </p:txBody>
      </p:sp>
      <p:sp>
        <p:nvSpPr>
          <p:cNvPr id="18" name="Espace réservé du texte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rtlCol="0"/>
          <a:lstStyle/>
          <a:p>
            <a:pPr rtl="0"/>
            <a:r>
              <a:rPr lang="fr-FR"/>
              <a:t>JALON</a:t>
            </a:r>
          </a:p>
        </p:txBody>
      </p:sp>
      <p:sp>
        <p:nvSpPr>
          <p:cNvPr id="20" name="Espace réservé du texte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rtlCol="0"/>
          <a:lstStyle/>
          <a:p>
            <a:pPr rtl="0"/>
            <a:r>
              <a:rPr lang="fr-FR"/>
              <a:t>Lorem ipsum dolor sit amet, consectetur adipiscing elit. Aliquam non varius ipsum.</a:t>
            </a:r>
          </a:p>
          <a:p>
            <a:pPr rtl="0"/>
            <a:endParaRPr lang="fr-FR"/>
          </a:p>
        </p:txBody>
      </p:sp>
      <p:sp>
        <p:nvSpPr>
          <p:cNvPr id="21" name="Espace réservé du texte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rtlCol="0"/>
          <a:lstStyle/>
          <a:p>
            <a:pPr rtl="0"/>
            <a:r>
              <a:rPr lang="fr-FR"/>
              <a:t>JALON</a:t>
            </a:r>
          </a:p>
        </p:txBody>
      </p:sp>
      <p:sp>
        <p:nvSpPr>
          <p:cNvPr id="22" name="Espace réservé du texte 21">
            <a:extLst>
              <a:ext uri="{FF2B5EF4-FFF2-40B4-BE49-F238E27FC236}">
                <a16:creationId xmlns:a16="http://schemas.microsoft.com/office/drawing/2014/main" id="{93CA8393-83FA-4B7B-BF41-CB601BA16432}"/>
              </a:ext>
            </a:extLst>
          </p:cNvPr>
          <p:cNvSpPr>
            <a:spLocks noGrp="1"/>
          </p:cNvSpPr>
          <p:nvPr>
            <p:ph type="body" sz="quarter" idx="15"/>
          </p:nvPr>
        </p:nvSpPr>
        <p:spPr/>
        <p:txBody>
          <a:bodyPr rtlCol="0"/>
          <a:lstStyle/>
          <a:p>
            <a:pPr rtl="0"/>
            <a:r>
              <a:rPr lang="fr-FR"/>
              <a:t>Lorem ipsum dolor sit amet, consectetur adipiscing elit. Aliquam non varius ipsum.</a:t>
            </a:r>
          </a:p>
          <a:p>
            <a:pPr rtl="0"/>
            <a:endParaRPr lang="fr-FR"/>
          </a:p>
        </p:txBody>
      </p:sp>
      <p:sp>
        <p:nvSpPr>
          <p:cNvPr id="24" name="Espace réservé du texte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rtlCol="0"/>
          <a:lstStyle/>
          <a:p>
            <a:pPr rtl="0"/>
            <a:r>
              <a:rPr lang="fr-FR"/>
              <a:t>JALON</a:t>
            </a:r>
          </a:p>
        </p:txBody>
      </p:sp>
      <p:sp>
        <p:nvSpPr>
          <p:cNvPr id="25" name="Espace réservé du texte 24">
            <a:extLst>
              <a:ext uri="{FF2B5EF4-FFF2-40B4-BE49-F238E27FC236}">
                <a16:creationId xmlns:a16="http://schemas.microsoft.com/office/drawing/2014/main" id="{DA3309B0-9F41-47B2-8F25-109874864183}"/>
              </a:ext>
            </a:extLst>
          </p:cNvPr>
          <p:cNvSpPr>
            <a:spLocks noGrp="1"/>
          </p:cNvSpPr>
          <p:nvPr>
            <p:ph type="body" sz="quarter" idx="17"/>
          </p:nvPr>
        </p:nvSpPr>
        <p:spPr/>
        <p:txBody>
          <a:bodyPr rtlCol="0"/>
          <a:lstStyle/>
          <a:p>
            <a:pPr rtl="0"/>
            <a:r>
              <a:rPr lang="fr-FR"/>
              <a:t>Lorem ipsum dolor sit amet, consectetur adipiscing elit. Aliquam non varius ipsum.</a:t>
            </a:r>
          </a:p>
          <a:p>
            <a:pPr rtl="0"/>
            <a:endParaRPr lang="fr-FR"/>
          </a:p>
        </p:txBody>
      </p:sp>
      <p:sp>
        <p:nvSpPr>
          <p:cNvPr id="34" name="Titre 33">
            <a:extLst>
              <a:ext uri="{FF2B5EF4-FFF2-40B4-BE49-F238E27FC236}">
                <a16:creationId xmlns:a16="http://schemas.microsoft.com/office/drawing/2014/main" id="{F28D01B5-A5BC-45A3-8718-13BDC694F21C}"/>
              </a:ext>
            </a:extLst>
          </p:cNvPr>
          <p:cNvSpPr>
            <a:spLocks noGrp="1"/>
          </p:cNvSpPr>
          <p:nvPr>
            <p:ph type="title"/>
          </p:nvPr>
        </p:nvSpPr>
        <p:spPr/>
        <p:txBody>
          <a:bodyPr rtlCol="0"/>
          <a:lstStyle/>
          <a:p>
            <a:pPr rtl="0"/>
            <a:r>
              <a:rPr lang="fr-FR" dirty="0"/>
              <a:t>Sous-groupes sommaire</a:t>
            </a:r>
          </a:p>
        </p:txBody>
      </p:sp>
    </p:spTree>
    <p:extLst>
      <p:ext uri="{BB962C8B-B14F-4D97-AF65-F5344CB8AC3E}">
        <p14:creationId xmlns:p14="http://schemas.microsoft.com/office/powerpoint/2010/main" val="423062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rtlCol="0"/>
          <a:lstStyle/>
          <a:p>
            <a:pPr rtl="0"/>
            <a:r>
              <a:rPr lang="fr-FR" dirty="0"/>
              <a:t>Disposition Titre et contenu avec graphique</a:t>
            </a:r>
          </a:p>
        </p:txBody>
      </p:sp>
      <p:graphicFrame>
        <p:nvGraphicFramePr>
          <p:cNvPr id="10" name="Espace réservé du contenu 9" descr="Histogramme groupé affichant les valeurs de 3 séries pour 4 catégories"/>
          <p:cNvGraphicFramePr>
            <a:graphicFrameLocks noGrp="1"/>
          </p:cNvGraphicFramePr>
          <p:nvPr>
            <p:ph idx="1"/>
            <p:extLst>
              <p:ext uri="{D42A27DB-BD31-4B8C-83A1-F6EECF244321}">
                <p14:modId xmlns:p14="http://schemas.microsoft.com/office/powerpoint/2010/main" val="972285502"/>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Disposition Deux contenus avec tableau</a:t>
            </a:r>
          </a:p>
        </p:txBody>
      </p:sp>
      <p:sp>
        <p:nvSpPr>
          <p:cNvPr id="6" name="Espace réservé du contenu 5"/>
          <p:cNvSpPr>
            <a:spLocks noGrp="1"/>
          </p:cNvSpPr>
          <p:nvPr>
            <p:ph sz="half" idx="1"/>
          </p:nvPr>
        </p:nvSpPr>
        <p:spPr/>
        <p:txBody>
          <a:bodyPr rtlCol="0"/>
          <a:lstStyle/>
          <a:p>
            <a:pPr rtl="0"/>
            <a:r>
              <a:rPr lang="fr-FR" dirty="0"/>
              <a:t>Premier point ici</a:t>
            </a:r>
          </a:p>
          <a:p>
            <a:pPr rtl="0"/>
            <a:r>
              <a:rPr lang="fr-FR" dirty="0"/>
              <a:t>Deuxième point ici</a:t>
            </a:r>
          </a:p>
          <a:p>
            <a:pPr rtl="0"/>
            <a:r>
              <a:rPr lang="fr-FR" dirty="0"/>
              <a:t>Troisième point ici</a:t>
            </a:r>
          </a:p>
        </p:txBody>
      </p:sp>
      <p:graphicFrame>
        <p:nvGraphicFramePr>
          <p:cNvPr id="7" name="Espace réservé du contenu 6"/>
          <p:cNvGraphicFramePr>
            <a:graphicFrameLocks noGrp="1"/>
          </p:cNvGraphicFramePr>
          <p:nvPr>
            <p:ph sz="half" idx="2"/>
            <p:extLst>
              <p:ext uri="{D42A27DB-BD31-4B8C-83A1-F6EECF244321}">
                <p14:modId xmlns:p14="http://schemas.microsoft.com/office/powerpoint/2010/main" val="774349958"/>
              </p:ext>
            </p:extLst>
          </p:nvPr>
        </p:nvGraphicFramePr>
        <p:xfrm>
          <a:off x="6094413" y="1600200"/>
          <a:ext cx="4875213"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625071">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pPr rtl="0"/>
                      <a:r>
                        <a:rPr lang="fr-FR" noProof="0" dirty="0"/>
                        <a:t>Matière</a:t>
                      </a:r>
                    </a:p>
                  </a:txBody>
                  <a:tcPr anchor="ctr"/>
                </a:tc>
                <a:tc>
                  <a:txBody>
                    <a:bodyPr/>
                    <a:lstStyle/>
                    <a:p>
                      <a:pPr algn="ctr" rtl="0"/>
                      <a:r>
                        <a:rPr lang="fr-FR" noProof="0" dirty="0"/>
                        <a:t>Groupe A</a:t>
                      </a:r>
                    </a:p>
                  </a:txBody>
                  <a:tcPr anchor="ctr"/>
                </a:tc>
                <a:tc>
                  <a:txBody>
                    <a:bodyPr/>
                    <a:lstStyle/>
                    <a:p>
                      <a:pPr algn="ctr" rtl="0"/>
                      <a:r>
                        <a:rPr lang="fr-FR" noProof="0" dirty="0"/>
                        <a:t>Groupe B</a:t>
                      </a:r>
                    </a:p>
                  </a:txBody>
                  <a:tcPr anchor="ctr"/>
                </a:tc>
                <a:extLst>
                  <a:ext uri="{0D108BD9-81ED-4DB2-BD59-A6C34878D82A}">
                    <a16:rowId xmlns:a16="http://schemas.microsoft.com/office/drawing/2014/main" val="10000"/>
                  </a:ext>
                </a:extLst>
              </a:tr>
              <a:tr h="666750">
                <a:tc>
                  <a:txBody>
                    <a:bodyPr/>
                    <a:lstStyle/>
                    <a:p>
                      <a:pPr rtl="0"/>
                      <a:r>
                        <a:rPr lang="fr-FR" noProof="0" dirty="0"/>
                        <a:t>Cours 1</a:t>
                      </a:r>
                    </a:p>
                  </a:txBody>
                  <a:tcPr anchor="ctr"/>
                </a:tc>
                <a:tc>
                  <a:txBody>
                    <a:bodyPr/>
                    <a:lstStyle/>
                    <a:p>
                      <a:pPr algn="ctr" rtl="0"/>
                      <a:r>
                        <a:rPr lang="fr-FR" noProof="0" dirty="0"/>
                        <a:t>82</a:t>
                      </a:r>
                    </a:p>
                  </a:txBody>
                  <a:tcPr anchor="ctr"/>
                </a:tc>
                <a:tc>
                  <a:txBody>
                    <a:bodyPr/>
                    <a:lstStyle/>
                    <a:p>
                      <a:pPr algn="ctr" rtl="0"/>
                      <a:r>
                        <a:rPr lang="fr-FR" noProof="0" dirty="0"/>
                        <a:t>95</a:t>
                      </a:r>
                    </a:p>
                  </a:txBody>
                  <a:tcPr anchor="ctr"/>
                </a:tc>
                <a:extLst>
                  <a:ext uri="{0D108BD9-81ED-4DB2-BD59-A6C34878D82A}">
                    <a16:rowId xmlns:a16="http://schemas.microsoft.com/office/drawing/2014/main" val="10001"/>
                  </a:ext>
                </a:extLst>
              </a:tr>
              <a:tr h="666750">
                <a:tc>
                  <a:txBody>
                    <a:bodyPr/>
                    <a:lstStyle/>
                    <a:p>
                      <a:pPr rtl="0"/>
                      <a:r>
                        <a:rPr lang="fr-FR" noProof="0" dirty="0"/>
                        <a:t>Cours 2</a:t>
                      </a:r>
                    </a:p>
                  </a:txBody>
                  <a:tcPr anchor="ctr"/>
                </a:tc>
                <a:tc>
                  <a:txBody>
                    <a:bodyPr/>
                    <a:lstStyle/>
                    <a:p>
                      <a:pPr algn="ctr" rtl="0"/>
                      <a:r>
                        <a:rPr lang="fr-FR" noProof="0" dirty="0"/>
                        <a:t>76</a:t>
                      </a:r>
                    </a:p>
                  </a:txBody>
                  <a:tcPr anchor="ctr"/>
                </a:tc>
                <a:tc>
                  <a:txBody>
                    <a:bodyPr/>
                    <a:lstStyle/>
                    <a:p>
                      <a:pPr algn="ctr" rtl="0"/>
                      <a:r>
                        <a:rPr lang="fr-FR" noProof="0" dirty="0"/>
                        <a:t>88</a:t>
                      </a:r>
                    </a:p>
                  </a:txBody>
                  <a:tcPr anchor="ctr"/>
                </a:tc>
                <a:extLst>
                  <a:ext uri="{0D108BD9-81ED-4DB2-BD59-A6C34878D82A}">
                    <a16:rowId xmlns:a16="http://schemas.microsoft.com/office/drawing/2014/main" val="10002"/>
                  </a:ext>
                </a:extLst>
              </a:tr>
              <a:tr h="666750">
                <a:tc>
                  <a:txBody>
                    <a:bodyPr/>
                    <a:lstStyle/>
                    <a:p>
                      <a:pPr rtl="0"/>
                      <a:r>
                        <a:rPr lang="fr-FR" noProof="0" dirty="0"/>
                        <a:t>Cours 3</a:t>
                      </a:r>
                    </a:p>
                  </a:txBody>
                  <a:tcPr anchor="ctr"/>
                </a:tc>
                <a:tc>
                  <a:txBody>
                    <a:bodyPr/>
                    <a:lstStyle/>
                    <a:p>
                      <a:pPr algn="ctr" rtl="0"/>
                      <a:r>
                        <a:rPr lang="fr-FR" noProof="0" dirty="0"/>
                        <a:t>84</a:t>
                      </a:r>
                    </a:p>
                  </a:txBody>
                  <a:tcPr anchor="ctr"/>
                </a:tc>
                <a:tc>
                  <a:txBody>
                    <a:bodyPr/>
                    <a:lstStyle/>
                    <a:p>
                      <a:pPr algn="ctr" rtl="0"/>
                      <a:r>
                        <a:rPr lang="fr-FR" noProof="0"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1" y="152400"/>
            <a:ext cx="11047413" cy="1295400"/>
          </a:xfrm>
        </p:spPr>
        <p:txBody>
          <a:bodyPr rtlCol="0"/>
          <a:lstStyle/>
          <a:p>
            <a:pPr rtl="0"/>
            <a:r>
              <a:rPr lang="fr-FR" spc="-50" dirty="0"/>
              <a:t>Disposition de deux contenus avec graphique </a:t>
            </a:r>
            <a:r>
              <a:rPr lang="fr-FR" spc="-50" dirty="0" err="1"/>
              <a:t>SmartArt</a:t>
            </a:r>
            <a:endParaRPr lang="fr-FR" spc="-50" dirty="0"/>
          </a:p>
        </p:txBody>
      </p:sp>
      <p:sp>
        <p:nvSpPr>
          <p:cNvPr id="3" name="Espace réservé du contenu 2"/>
          <p:cNvSpPr>
            <a:spLocks noGrp="1"/>
          </p:cNvSpPr>
          <p:nvPr>
            <p:ph sz="half" idx="1"/>
          </p:nvPr>
        </p:nvSpPr>
        <p:spPr/>
        <p:txBody>
          <a:bodyPr rtlCol="0"/>
          <a:lstStyle/>
          <a:p>
            <a:pPr rtl="0"/>
            <a:r>
              <a:rPr lang="fr-FR" dirty="0"/>
              <a:t>Premier point ici</a:t>
            </a:r>
          </a:p>
          <a:p>
            <a:pPr rtl="0"/>
            <a:r>
              <a:rPr lang="fr-FR" dirty="0"/>
              <a:t>Deuxième point ici</a:t>
            </a:r>
          </a:p>
          <a:p>
            <a:pPr rtl="0"/>
            <a:r>
              <a:rPr lang="fr-FR" dirty="0"/>
              <a:t>Troisième point ici</a:t>
            </a:r>
          </a:p>
        </p:txBody>
      </p:sp>
      <p:graphicFrame>
        <p:nvGraphicFramePr>
          <p:cNvPr id="5" name="Espace réservé du contenu 4" descr="Un cycle radial montre la relation entre 3 tâches et un groupe"/>
          <p:cNvGraphicFramePr>
            <a:graphicFrameLocks noGrp="1"/>
          </p:cNvGraphicFramePr>
          <p:nvPr>
            <p:ph sz="half" idx="2"/>
            <p:extLst>
              <p:ext uri="{D42A27DB-BD31-4B8C-83A1-F6EECF244321}">
                <p14:modId xmlns:p14="http://schemas.microsoft.com/office/powerpoint/2010/main" val="2870628993"/>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- 1</a:t>
            </a:r>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- 2</a:t>
            </a:r>
          </a:p>
        </p:txBody>
      </p:sp>
      <p:sp>
        <p:nvSpPr>
          <p:cNvPr id="11" name="Espace réservé du texte 10"/>
          <p:cNvSpPr>
            <a:spLocks noGrp="1"/>
          </p:cNvSpPr>
          <p:nvPr>
            <p:ph type="body" idx="1"/>
          </p:nvPr>
        </p:nvSpPr>
        <p:spPr/>
        <p:txBody>
          <a:bodyPr rtlCol="0"/>
          <a:lstStyle/>
          <a:p>
            <a:pPr rtl="0"/>
            <a:endParaRPr lang="fr-FR" dirty="0"/>
          </a:p>
        </p:txBody>
      </p:sp>
      <p:sp>
        <p:nvSpPr>
          <p:cNvPr id="12" name="Espace réservé du contenu 11"/>
          <p:cNvSpPr>
            <a:spLocks noGrp="1"/>
          </p:cNvSpPr>
          <p:nvPr>
            <p:ph sz="half" idx="2"/>
          </p:nvPr>
        </p:nvSpPr>
        <p:spPr/>
        <p:txBody>
          <a:bodyPr rtlCol="0"/>
          <a:lstStyle/>
          <a:p>
            <a:pPr rtl="0"/>
            <a:endParaRPr lang="fr-FR" dirty="0"/>
          </a:p>
        </p:txBody>
      </p:sp>
      <p:sp>
        <p:nvSpPr>
          <p:cNvPr id="13" name="Espace réservé du texte 12"/>
          <p:cNvSpPr>
            <a:spLocks noGrp="1"/>
          </p:cNvSpPr>
          <p:nvPr>
            <p:ph type="body" sz="quarter" idx="3"/>
          </p:nvPr>
        </p:nvSpPr>
        <p:spPr/>
        <p:txBody>
          <a:bodyPr rtlCol="0"/>
          <a:lstStyle/>
          <a:p>
            <a:pPr rtl="0"/>
            <a:endParaRPr lang="fr-FR" dirty="0"/>
          </a:p>
        </p:txBody>
      </p:sp>
      <p:sp>
        <p:nvSpPr>
          <p:cNvPr id="14" name="Espace réservé du contenu 13"/>
          <p:cNvSpPr>
            <a:spLocks noGrp="1"/>
          </p:cNvSpPr>
          <p:nvPr>
            <p:ph sz="quarter" idx="4"/>
          </p:nvPr>
        </p:nvSpPr>
        <p:spPr/>
        <p:txBody>
          <a:bodyPr rtlCol="0"/>
          <a:lstStyle/>
          <a:p>
            <a:pPr rtl="0"/>
            <a:endParaRPr lang="fr-FR" dirty="0"/>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isine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_14352462_TF02787942.potx" id="{C96F3070-F9C9-4454-81F6-0A9C225E641C}" vid="{2C164769-70AC-4990-B4D7-F24C5B776CEC}"/>
    </a:ext>
  </a:extLst>
</a:theme>
</file>

<file path=ppt/theme/theme2.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6">
      <a:majorFont>
        <a:latin typeface="Daytona Pro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607767_TF34049738_Win32" id="{E2CE829C-C67B-41F6-940B-634EFDB4BABB}" vid="{331BACF6-2B41-44FC-A5B3-B96AC4E98969}"/>
    </a:ext>
  </a:extLst>
</a:theme>
</file>

<file path=ppt/theme/theme3.xml><?xml version="1.0" encoding="utf-8"?>
<a:theme xmlns:a="http://schemas.openxmlformats.org/drawingml/2006/main" name="1_Thème Office">
  <a:themeElements>
    <a:clrScheme name="Custom 17">
      <a:dk1>
        <a:srgbClr val="005237"/>
      </a:dk1>
      <a:lt1>
        <a:srgbClr val="FFFFFF"/>
      </a:lt1>
      <a:dk2>
        <a:srgbClr val="8CC63F"/>
      </a:dk2>
      <a:lt2>
        <a:srgbClr val="191E28"/>
      </a:lt2>
      <a:accent1>
        <a:srgbClr val="0071BC"/>
      </a:accent1>
      <a:accent2>
        <a:srgbClr val="009245"/>
      </a:accent2>
      <a:accent3>
        <a:srgbClr val="F7931E"/>
      </a:accent3>
      <a:accent4>
        <a:srgbClr val="C1272D"/>
      </a:accent4>
      <a:accent5>
        <a:srgbClr val="999999"/>
      </a:accent5>
      <a:accent6>
        <a:srgbClr val="29ABE2"/>
      </a:accent6>
      <a:hlink>
        <a:srgbClr val="FFFFFF"/>
      </a:hlink>
      <a:folHlink>
        <a:srgbClr val="FFFFFF"/>
      </a:folHlink>
    </a:clrScheme>
    <a:fontScheme name="Custom 17">
      <a:majorFont>
        <a:latin typeface="Book Antiqua"/>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525_TF89377146" id="{C9BC5BAA-4C00-412D-97EA-CD0CBCFE18C5}" vid="{496677AD-4F7A-466A-82EC-1C5076419CCE}"/>
    </a:ext>
  </a:extLst>
</a:theme>
</file>

<file path=ppt/theme/theme4.xml><?xml version="1.0" encoding="utf-8"?>
<a:theme xmlns:a="http://schemas.openxmlformats.org/drawingml/2006/main" name="Thèm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5.xml><?xml version="1.0" encoding="utf-8"?>
<a:theme xmlns:a="http://schemas.openxmlformats.org/drawingml/2006/main" name="Thèm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Présentation Produits frais (grand écran)</Template>
  <TotalTime>0</TotalTime>
  <Words>1119</Words>
  <Application>Microsoft Office PowerPoint</Application>
  <PresentationFormat>Personnalisé</PresentationFormat>
  <Paragraphs>303</Paragraphs>
  <Slides>17</Slides>
  <Notes>17</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17</vt:i4>
      </vt:variant>
    </vt:vector>
  </HeadingPairs>
  <TitlesOfParts>
    <vt:vector size="27" baseType="lpstr">
      <vt:lpstr>Arial</vt:lpstr>
      <vt:lpstr>Book Antiqua</vt:lpstr>
      <vt:lpstr>Calibri</vt:lpstr>
      <vt:lpstr>Constantia</vt:lpstr>
      <vt:lpstr>Corbel</vt:lpstr>
      <vt:lpstr>Daytona Pro Light</vt:lpstr>
      <vt:lpstr>Inter</vt:lpstr>
      <vt:lpstr>Cuisine 16x9</vt:lpstr>
      <vt:lpstr>Thème Office</vt:lpstr>
      <vt:lpstr>1_Thème Office</vt:lpstr>
      <vt:lpstr>P3: Concevez une application au service de la santé publique</vt:lpstr>
      <vt:lpstr>Sommaire</vt:lpstr>
      <vt:lpstr>Sous-groupes sommaire</vt:lpstr>
      <vt:lpstr>Disposition Titre et contenu avec graphique</vt:lpstr>
      <vt:lpstr>Disposition Deux contenus avec tableau</vt:lpstr>
      <vt:lpstr>Disposition de deux contenus avec graphique SmartArt</vt:lpstr>
      <vt:lpstr>Ajouter un titre de diapositive - 1</vt:lpstr>
      <vt:lpstr>Ajouter un titre de diapositive - 2</vt:lpstr>
      <vt:lpstr>Ajouter un titre de diapositive - 3</vt:lpstr>
      <vt:lpstr>Présentation PowerPoint</vt:lpstr>
      <vt:lpstr>Ajouter un titre de diapositive - 4</vt:lpstr>
      <vt:lpstr>MANGEZ SAIN!</vt:lpstr>
      <vt:lpstr>FOURCHETTEETCUILLÈRE</vt:lpstr>
      <vt:lpstr>FOURCHETTEETCUILLÈRE </vt:lpstr>
      <vt:lpstr>FOURCHETTEETCUILLÈRE</vt:lpstr>
      <vt:lpstr>MANGEZ SAIN!</vt:lpstr>
      <vt:lpstr>MANGEZ SAIN!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 Concevez une application au service de la santé publique</dc:title>
  <dc:creator>Office User</dc:creator>
  <cp:lastModifiedBy>Office User</cp:lastModifiedBy>
  <cp:revision>3</cp:revision>
  <dcterms:created xsi:type="dcterms:W3CDTF">2022-10-23T11:27:39Z</dcterms:created>
  <dcterms:modified xsi:type="dcterms:W3CDTF">2022-10-23T14:27:21Z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