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3"/>
  </p:notesMasterIdLst>
  <p:handoutMasterIdLst>
    <p:handoutMasterId r:id="rId34"/>
  </p:handoutMasterIdLst>
  <p:sldIdLst>
    <p:sldId id="256" r:id="rId5"/>
    <p:sldId id="299" r:id="rId6"/>
    <p:sldId id="310" r:id="rId7"/>
    <p:sldId id="266" r:id="rId8"/>
    <p:sldId id="309" r:id="rId9"/>
    <p:sldId id="271" r:id="rId10"/>
    <p:sldId id="319" r:id="rId11"/>
    <p:sldId id="320" r:id="rId12"/>
    <p:sldId id="314" r:id="rId13"/>
    <p:sldId id="316" r:id="rId14"/>
    <p:sldId id="315" r:id="rId15"/>
    <p:sldId id="318" r:id="rId16"/>
    <p:sldId id="317" r:id="rId17"/>
    <p:sldId id="308" r:id="rId18"/>
    <p:sldId id="311" r:id="rId19"/>
    <p:sldId id="312" r:id="rId20"/>
    <p:sldId id="274" r:id="rId21"/>
    <p:sldId id="313" r:id="rId22"/>
    <p:sldId id="300" r:id="rId23"/>
    <p:sldId id="284" r:id="rId24"/>
    <p:sldId id="301" r:id="rId25"/>
    <p:sldId id="302" r:id="rId26"/>
    <p:sldId id="303" r:id="rId27"/>
    <p:sldId id="304" r:id="rId28"/>
    <p:sldId id="288" r:id="rId29"/>
    <p:sldId id="305" r:id="rId30"/>
    <p:sldId id="307" r:id="rId31"/>
    <p:sldId id="295" r:id="rId32"/>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598" autoAdjust="0"/>
  </p:normalViewPr>
  <p:slideViewPr>
    <p:cSldViewPr snapToGrid="0">
      <p:cViewPr varScale="1">
        <p:scale>
          <a:sx n="85" d="100"/>
          <a:sy n="85" d="100"/>
        </p:scale>
        <p:origin x="590" y="62"/>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4.7953589069963658E-2"/>
          <c:y val="2.9408714950534941E-2"/>
          <c:w val="0.9286973531844136"/>
          <c:h val="0.72108433641708614"/>
        </c:manualLayout>
      </c:layout>
      <c:barChart>
        <c:barDir val="col"/>
        <c:grouping val="clustered"/>
        <c:varyColors val="0"/>
        <c:ser>
          <c:idx val="0"/>
          <c:order val="0"/>
          <c:spPr>
            <a:solidFill>
              <a:schemeClr val="accent1"/>
            </a:solidFill>
            <a:ln>
              <a:noFill/>
            </a:ln>
            <a:effectLst/>
          </c:spPr>
          <c:invertIfNegative val="0"/>
          <c:val>
            <c:numRef>
              <c:f>Sheet1!$B$2:$B$5</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Série 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Catégorie 1</c:v>
                      </c:pt>
                      <c:pt idx="1">
                        <c:v>Catégorie 2</c:v>
                      </c:pt>
                      <c:pt idx="2">
                        <c:v>Catégorie 3</c:v>
                      </c:pt>
                      <c:pt idx="3">
                        <c:v>Catégorie 4</c:v>
                      </c:pt>
                    </c:strCache>
                  </c:strRef>
                </c15:cat>
              </c15:filteredCategoryTitle>
            </c:ext>
            <c:ext xmlns:c16="http://schemas.microsoft.com/office/drawing/2014/chart" uri="{C3380CC4-5D6E-409C-BE32-E72D297353CC}">
              <c16:uniqueId val="{00000000-3CDE-4CDB-A8A6-FFC871DA95F0}"/>
            </c:ext>
          </c:extLst>
        </c:ser>
        <c:ser>
          <c:idx val="1"/>
          <c:order val="1"/>
          <c:spPr>
            <a:solidFill>
              <a:schemeClr val="accent2"/>
            </a:solidFill>
            <a:ln>
              <a:noFill/>
            </a:ln>
            <a:effectLst/>
          </c:spPr>
          <c:invertIfNegative val="0"/>
          <c:val>
            <c:numRef>
              <c:f>Sheet1!$C$2:$C$5</c:f>
              <c:numCache>
                <c:formatCode>General</c:formatCode>
                <c:ptCount val="4"/>
                <c:pt idx="0">
                  <c:v>2.4</c:v>
                </c:pt>
                <c:pt idx="1">
                  <c:v>4.4000000000000004</c:v>
                </c:pt>
                <c:pt idx="2">
                  <c:v>1.8</c:v>
                </c:pt>
                <c:pt idx="3">
                  <c:v>2.8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Série 2</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Catégorie 1</c:v>
                      </c:pt>
                      <c:pt idx="1">
                        <c:v>Catégorie 2</c:v>
                      </c:pt>
                      <c:pt idx="2">
                        <c:v>Catégorie 3</c:v>
                      </c:pt>
                      <c:pt idx="3">
                        <c:v>Catégorie 4</c:v>
                      </c:pt>
                    </c:strCache>
                  </c:strRef>
                </c15:cat>
              </c15:filteredCategoryTitle>
            </c:ext>
            <c:ext xmlns:c16="http://schemas.microsoft.com/office/drawing/2014/chart" uri="{C3380CC4-5D6E-409C-BE32-E72D297353CC}">
              <c16:uniqueId val="{00000001-3CDE-4CDB-A8A6-FFC871DA95F0}"/>
            </c:ext>
          </c:extLst>
        </c:ser>
        <c:ser>
          <c:idx val="2"/>
          <c:order val="2"/>
          <c:spPr>
            <a:solidFill>
              <a:schemeClr val="accent3"/>
            </a:solidFill>
            <a:ln>
              <a:noFill/>
            </a:ln>
            <a:effectLst/>
          </c:spPr>
          <c:invertIfNegative val="0"/>
          <c:val>
            <c:numRef>
              <c:f>Sheet1!$D$2:$D$5</c:f>
              <c:numCache>
                <c:formatCode>General</c:formatCode>
                <c:ptCount val="4"/>
                <c:pt idx="0">
                  <c:v>2</c:v>
                </c:pt>
                <c:pt idx="1">
                  <c:v>2</c:v>
                </c:pt>
                <c:pt idx="2">
                  <c:v>3</c:v>
                </c:pt>
                <c:pt idx="3">
                  <c:v>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Série 3</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Catégorie 1</c:v>
                      </c:pt>
                      <c:pt idx="1">
                        <c:v>Catégorie 2</c:v>
                      </c:pt>
                      <c:pt idx="2">
                        <c:v>Catégorie 3</c:v>
                      </c:pt>
                      <c:pt idx="3">
                        <c:v>Catégorie 4</c:v>
                      </c:pt>
                    </c:strCache>
                  </c:strRef>
                </c15:cat>
              </c15:filteredCategoryTitle>
            </c:ext>
            <c:ext xmlns:c16="http://schemas.microsoft.com/office/drawing/2014/chart" uri="{C3380CC4-5D6E-409C-BE32-E72D297353CC}">
              <c16:uniqueId val="{00000002-3CDE-4CDB-A8A6-FFC871DA95F0}"/>
            </c:ext>
          </c:extLst>
        </c:ser>
        <c:dLbls>
          <c:showLegendKey val="0"/>
          <c:showVal val="0"/>
          <c:showCatName val="0"/>
          <c:showSerName val="0"/>
          <c:showPercent val="0"/>
          <c:showBubbleSize val="0"/>
        </c:dLbls>
        <c:gapWidth val="219"/>
        <c:overlap val="-27"/>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spc="150" baseline="0">
                <a:solidFill>
                  <a:schemeClr val="tx1">
                    <a:lumMod val="65000"/>
                    <a:lumOff val="35000"/>
                  </a:schemeClr>
                </a:solidFill>
                <a:latin typeface="+mn-lt"/>
                <a:ea typeface="+mn-ea"/>
                <a:cs typeface="+mn-cs"/>
              </a:defRPr>
            </a:pPr>
            <a:endParaRPr lang="fr-FR"/>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40942159"/>
        <c:crosses val="autoZero"/>
        <c:crossBetween val="between"/>
      </c:valAx>
      <c:spPr>
        <a:noFill/>
        <a:ln>
          <a:noFill/>
        </a:ln>
        <a:effectLst/>
      </c:spPr>
    </c:plotArea>
    <c:legend>
      <c:legendPos val="b"/>
      <c:layout>
        <c:manualLayout>
          <c:xMode val="edge"/>
          <c:yMode val="edge"/>
          <c:x val="0.33027922788705005"/>
          <c:y val="0.90265565477514731"/>
          <c:w val="0.31708278115235972"/>
          <c:h val="8.7047595270829503E-2"/>
        </c:manualLayout>
      </c:layout>
      <c:overlay val="0"/>
      <c:spPr>
        <a:noFill/>
        <a:ln>
          <a:noFill/>
        </a:ln>
        <a:effectLst/>
      </c:spPr>
      <c:txPr>
        <a:bodyPr rot="0" spcFirstLastPara="1" vertOverflow="ellipsis" vert="horz" wrap="square" anchor="ctr" anchorCtr="1"/>
        <a:lstStyle/>
        <a:p>
          <a:pPr>
            <a:defRPr sz="1197" b="0" i="0" u="none" strike="noStrike" kern="1200" spc="15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 Id="rId4" Type="http://schemas.openxmlformats.org/officeDocument/2006/relationships/image" Target="../media/image18.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 Id="rId4" Type="http://schemas.openxmlformats.org/officeDocument/2006/relationships/image" Target="../media/image18.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rtlCol="0"/>
        <a:lstStyle/>
        <a:p>
          <a:pPr rtl="0"/>
          <a:endParaRPr lang="fr-FR"/>
        </a:p>
      </dgm:t>
    </dgm:pt>
    <dgm:pt modelId="{23CA95F9-8BCF-40C1-B842-BCFFD43632F6}">
      <dgm:prSet custT="1"/>
      <dgm:spPr/>
      <dgm:t>
        <a:bodyPr rtlCol="0"/>
        <a:lstStyle/>
        <a:p>
          <a:pPr algn="ctr" rtl="0">
            <a:lnSpc>
              <a:spcPct val="100000"/>
            </a:lnSpc>
            <a:defRPr b="1" spc="20">
              <a:latin typeface="+mj-lt"/>
            </a:defRPr>
          </a:pPr>
          <a:r>
            <a:rPr lang="fr-FR" sz="1800" b="1" dirty="0">
              <a:solidFill>
                <a:schemeClr val="tx1"/>
              </a:solidFill>
            </a:rPr>
            <a:t>Nom</a:t>
          </a:r>
          <a:br>
            <a:rPr lang="fr-FR" sz="1600" dirty="0">
              <a:solidFill>
                <a:schemeClr val="tx1"/>
              </a:solidFill>
            </a:rPr>
          </a:br>
          <a:r>
            <a:rPr lang="en-US" sz="1600" b="0" dirty="0" err="1">
              <a:solidFill>
                <a:schemeClr val="tx1"/>
              </a:solidFill>
              <a:latin typeface="+mn-lt"/>
            </a:rPr>
            <a:t>Fonction</a:t>
          </a:r>
          <a:endParaRPr lang="fr-FR" sz="1600" b="0" dirty="0">
            <a:solidFill>
              <a:schemeClr val="tx1"/>
            </a:solidFill>
            <a:latin typeface="+mn-lt"/>
          </a:endParaRPr>
        </a:p>
      </dgm:t>
    </dgm:pt>
    <dgm:pt modelId="{FC4F4986-5DCD-4DC2-B7FD-2C5FABEF9979}" type="parTrans" cxnId="{E6EDE7CF-5B3F-4E2C-99EE-D5462F0EC9CE}">
      <dgm:prSet/>
      <dgm:spPr/>
      <dgm:t>
        <a:bodyPr rtlCol="0"/>
        <a:lstStyle/>
        <a:p>
          <a:pPr rtl="0"/>
          <a:endParaRPr lang="fr-FR"/>
        </a:p>
      </dgm:t>
    </dgm:pt>
    <dgm:pt modelId="{D868EA7F-D868-4231-86D5-66D9B2DF2F62}" type="sibTrans" cxnId="{E6EDE7CF-5B3F-4E2C-99EE-D5462F0EC9CE}">
      <dgm:prSet/>
      <dgm:spPr/>
      <dgm:t>
        <a:bodyPr rtlCol="0"/>
        <a:lstStyle/>
        <a:p>
          <a:pPr rtl="0"/>
          <a:endParaRPr lang="fr-FR"/>
        </a:p>
      </dgm:t>
    </dgm:pt>
    <dgm:pt modelId="{1E293C9C-50F7-4DF0-A45F-EF6AA41E15B2}">
      <dgm:prSet custT="1"/>
      <dgm:spPr/>
      <dgm:t>
        <a:bodyPr rtlCol="0"/>
        <a:lstStyle/>
        <a:p>
          <a:pPr algn="ctr" rtl="0">
            <a:lnSpc>
              <a:spcPct val="100000"/>
            </a:lnSpc>
            <a:defRPr b="1" spc="20">
              <a:latin typeface="+mj-lt"/>
            </a:defRPr>
          </a:pPr>
          <a:r>
            <a:rPr lang="fr-FR" sz="1800" b="1" dirty="0">
              <a:solidFill>
                <a:schemeClr val="tx1"/>
              </a:solidFill>
            </a:rPr>
            <a:t>Nom</a:t>
          </a:r>
          <a:br>
            <a:rPr lang="fr-FR" sz="1600" dirty="0">
              <a:solidFill>
                <a:schemeClr val="tx1"/>
              </a:solidFill>
            </a:rPr>
          </a:br>
          <a:r>
            <a:rPr lang="en-US" sz="1600" b="0" dirty="0" err="1">
              <a:solidFill>
                <a:schemeClr val="tx1"/>
              </a:solidFill>
              <a:latin typeface="+mn-lt"/>
            </a:rPr>
            <a:t>Fonction</a:t>
          </a:r>
          <a:endParaRPr lang="fr-FR" sz="1600" b="0" dirty="0">
            <a:solidFill>
              <a:schemeClr val="tx1"/>
            </a:solidFill>
            <a:latin typeface="+mn-lt"/>
          </a:endParaRPr>
        </a:p>
      </dgm:t>
    </dgm:pt>
    <dgm:pt modelId="{04936CC5-1B2F-4620-ABDF-F195956C3F4A}" type="parTrans" cxnId="{A7E7000F-0D10-4D88-844F-C9CB2A6A39DA}">
      <dgm:prSet/>
      <dgm:spPr/>
      <dgm:t>
        <a:bodyPr rtlCol="0"/>
        <a:lstStyle/>
        <a:p>
          <a:pPr rtl="0"/>
          <a:endParaRPr lang="fr-FR"/>
        </a:p>
      </dgm:t>
    </dgm:pt>
    <dgm:pt modelId="{E019F05B-61F4-4915-9D10-5D6F328EA591}" type="sibTrans" cxnId="{A7E7000F-0D10-4D88-844F-C9CB2A6A39DA}">
      <dgm:prSet/>
      <dgm:spPr/>
      <dgm:t>
        <a:bodyPr rtlCol="0"/>
        <a:lstStyle/>
        <a:p>
          <a:pPr rtl="0"/>
          <a:endParaRPr lang="fr-FR"/>
        </a:p>
      </dgm:t>
    </dgm:pt>
    <dgm:pt modelId="{DA3F2F2F-B5A8-4CFD-ABCE-1BC48CD913AF}">
      <dgm:prSet custT="1"/>
      <dgm:spPr/>
      <dgm:t>
        <a:bodyPr rtlCol="0"/>
        <a:lstStyle/>
        <a:p>
          <a:pPr algn="ctr" rtl="0">
            <a:lnSpc>
              <a:spcPct val="100000"/>
            </a:lnSpc>
            <a:defRPr b="1" spc="20">
              <a:latin typeface="+mj-lt"/>
            </a:defRPr>
          </a:pPr>
          <a:r>
            <a:rPr lang="fr-FR" sz="1800" b="1" dirty="0">
              <a:solidFill>
                <a:schemeClr val="tx1"/>
              </a:solidFill>
            </a:rPr>
            <a:t>Nom</a:t>
          </a:r>
          <a:br>
            <a:rPr lang="fr-FR" sz="1600" dirty="0">
              <a:solidFill>
                <a:schemeClr val="tx1"/>
              </a:solidFill>
            </a:rPr>
          </a:br>
          <a:r>
            <a:rPr lang="en-US" sz="1600" b="0" dirty="0" err="1">
              <a:solidFill>
                <a:schemeClr val="tx1"/>
              </a:solidFill>
              <a:latin typeface="+mn-lt"/>
            </a:rPr>
            <a:t>Fonction</a:t>
          </a:r>
          <a:endParaRPr lang="fr-FR" sz="1600" b="0" dirty="0">
            <a:solidFill>
              <a:schemeClr val="tx1"/>
            </a:solidFill>
            <a:latin typeface="+mn-lt"/>
          </a:endParaRPr>
        </a:p>
      </dgm:t>
    </dgm:pt>
    <dgm:pt modelId="{D4AFA5E0-6624-49A6-B10B-4FFA7483C001}" type="parTrans" cxnId="{307321D6-32A9-4F29-A35B-8328C6417311}">
      <dgm:prSet/>
      <dgm:spPr/>
      <dgm:t>
        <a:bodyPr rtlCol="0"/>
        <a:lstStyle/>
        <a:p>
          <a:pPr rtl="0"/>
          <a:endParaRPr lang="fr-FR"/>
        </a:p>
      </dgm:t>
    </dgm:pt>
    <dgm:pt modelId="{038FE749-6004-418E-86C7-7C1B1D7930F4}" type="sibTrans" cxnId="{307321D6-32A9-4F29-A35B-8328C6417311}">
      <dgm:prSet/>
      <dgm:spPr/>
      <dgm:t>
        <a:bodyPr rtlCol="0"/>
        <a:lstStyle/>
        <a:p>
          <a:pPr rtl="0"/>
          <a:endParaRPr lang="fr-FR"/>
        </a:p>
      </dgm:t>
    </dgm:pt>
    <dgm:pt modelId="{B2F9B3BC-1849-4A4A-BBE4-752B9B492C76}">
      <dgm:prSet custT="1"/>
      <dgm:spPr/>
      <dgm:t>
        <a:bodyPr rtlCol="0"/>
        <a:lstStyle/>
        <a:p>
          <a:pPr algn="ctr" rtl="0">
            <a:lnSpc>
              <a:spcPct val="100000"/>
            </a:lnSpc>
            <a:defRPr b="1" spc="20">
              <a:latin typeface="+mj-lt"/>
            </a:defRPr>
          </a:pPr>
          <a:r>
            <a:rPr lang="fr-FR" sz="1800" b="1" dirty="0">
              <a:solidFill>
                <a:schemeClr val="tx1"/>
              </a:solidFill>
            </a:rPr>
            <a:t>Nom</a:t>
          </a:r>
          <a:br>
            <a:rPr lang="fr-FR" sz="1600" dirty="0">
              <a:solidFill>
                <a:schemeClr val="tx1"/>
              </a:solidFill>
            </a:rPr>
          </a:br>
          <a:r>
            <a:rPr lang="fr-FR" sz="1600" b="0" dirty="0">
              <a:solidFill>
                <a:schemeClr val="tx1"/>
              </a:solidFill>
              <a:latin typeface="+mn-lt"/>
            </a:rPr>
            <a:t>Fonction</a:t>
          </a:r>
        </a:p>
      </dgm:t>
    </dgm:pt>
    <dgm:pt modelId="{48FD486C-824F-4590-8CFC-BC1053E533DD}" type="parTrans" cxnId="{BB48F2B9-3F80-43D5-9223-76526A774C2D}">
      <dgm:prSet/>
      <dgm:spPr/>
      <dgm:t>
        <a:bodyPr rtlCol="0"/>
        <a:lstStyle/>
        <a:p>
          <a:pPr rtl="0"/>
          <a:endParaRPr lang="fr-FR"/>
        </a:p>
      </dgm:t>
    </dgm:pt>
    <dgm:pt modelId="{2946CE56-B018-4C0E-918D-0B36D170024F}" type="sibTrans" cxnId="{BB48F2B9-3F80-43D5-9223-76526A774C2D}">
      <dgm:prSet/>
      <dgm:spPr/>
      <dgm:t>
        <a:bodyPr rtlCol="0"/>
        <a:lstStyle/>
        <a:p>
          <a:pPr rtl="0"/>
          <a:endParaRPr lang="fr-FR"/>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23193" custScaleY="123193"/>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23193" custScaleY="123193"/>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23193" custScaleY="123193"/>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23193" custScaleY="123193"/>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rtlCol="0"/>
        <a:lstStyle/>
        <a:p>
          <a:pPr rtl="0"/>
          <a:endParaRPr lang="fr-FR"/>
        </a:p>
      </dgm:t>
    </dgm:pt>
    <dgm:pt modelId="{AE62509E-8FD5-4BC0-8484-49407DA07B2D}">
      <dgm:prSet phldrT="[Text]"/>
      <dgm:spPr/>
      <dgm:t>
        <a:bodyPr rtlCol="0"/>
        <a:lstStyle/>
        <a:p>
          <a:pPr rtl="0">
            <a:lnSpc>
              <a:spcPct val="100000"/>
            </a:lnSpc>
            <a:spcAft>
              <a:spcPts val="0"/>
            </a:spcAft>
          </a:pPr>
          <a:r>
            <a:rPr lang="fr-FR" spc="100">
              <a:solidFill>
                <a:schemeClr val="tx1"/>
              </a:solidFill>
            </a:rPr>
            <a:t>Titre</a:t>
          </a:r>
        </a:p>
      </dgm:t>
    </dgm:pt>
    <dgm:pt modelId="{8F2C679D-77AF-46F9-9ACE-1E1D440B1883}" type="parTrans" cxnId="{B681E0E7-0B3A-4DB8-BF19-F9AE0E1C787B}">
      <dgm:prSet/>
      <dgm:spPr/>
      <dgm:t>
        <a:bodyPr rtlCol="0"/>
        <a:lstStyle/>
        <a:p>
          <a:pPr rtl="0"/>
          <a:endParaRPr lang="fr-FR">
            <a:solidFill>
              <a:schemeClr val="tx1"/>
            </a:solidFill>
          </a:endParaRPr>
        </a:p>
      </dgm:t>
    </dgm:pt>
    <dgm:pt modelId="{5C2CB4AF-F88D-4FBE-A40E-0CC048A23B9E}" type="sibTrans" cxnId="{B681E0E7-0B3A-4DB8-BF19-F9AE0E1C787B}">
      <dgm:prSet/>
      <dgm:spPr/>
      <dgm:t>
        <a:bodyPr rtlCol="0"/>
        <a:lstStyle/>
        <a:p>
          <a:pPr rtl="0"/>
          <a:endParaRPr lang="fr-FR">
            <a:solidFill>
              <a:schemeClr val="tx1"/>
            </a:solidFill>
          </a:endParaRPr>
        </a:p>
      </dgm:t>
    </dgm:pt>
    <dgm:pt modelId="{54A260F9-80FA-4E2A-BE87-2C0670B83857}">
      <dgm:prSet phldrT="[Text]" custT="1"/>
      <dgm:spPr/>
      <dgm:t>
        <a:bodyPr rtlCol="0"/>
        <a:lstStyle/>
        <a:p>
          <a:pPr rtl="0">
            <a:lnSpc>
              <a:spcPct val="90000"/>
            </a:lnSpc>
            <a:spcAft>
              <a:spcPts val="0"/>
            </a:spcAft>
            <a:buFont typeface="Arial" panose="020B0604020202020204" pitchFamily="34" charset="0"/>
            <a:buChar char="•"/>
          </a:pPr>
          <a:r>
            <a:rPr lang="fr-FR" sz="900" b="0" i="0" spc="100" dirty="0">
              <a:solidFill>
                <a:schemeClr val="tx1"/>
              </a:solidFill>
            </a:rPr>
            <a:t>Pour commencer une présentation, accédez à l’onglet Diaporama et sélectionnez À partir du début.</a:t>
          </a:r>
          <a:endParaRPr lang="fr-FR" sz="900" spc="100" baseline="0" dirty="0">
            <a:solidFill>
              <a:schemeClr val="tx1"/>
            </a:solidFill>
          </a:endParaRPr>
        </a:p>
      </dgm:t>
    </dgm:pt>
    <dgm:pt modelId="{3E4E3177-8F1B-40ED-B20A-6A6F0041E180}" type="parTrans" cxnId="{0D49E980-DE7B-46C8-A240-0AF3E38E1055}">
      <dgm:prSet/>
      <dgm:spPr/>
      <dgm:t>
        <a:bodyPr rtlCol="0"/>
        <a:lstStyle/>
        <a:p>
          <a:pPr rtl="0"/>
          <a:endParaRPr lang="fr-FR">
            <a:solidFill>
              <a:schemeClr val="tx1"/>
            </a:solidFill>
          </a:endParaRPr>
        </a:p>
      </dgm:t>
    </dgm:pt>
    <dgm:pt modelId="{BA9E60E0-CF2E-4096-A9F4-556713DB9AE4}" type="sibTrans" cxnId="{0D49E980-DE7B-46C8-A240-0AF3E38E1055}">
      <dgm:prSet/>
      <dgm:spPr/>
      <dgm:t>
        <a:bodyPr rtlCol="0"/>
        <a:lstStyle/>
        <a:p>
          <a:pPr rtl="0"/>
          <a:endParaRPr lang="fr-FR">
            <a:solidFill>
              <a:schemeClr val="tx1"/>
            </a:solidFill>
          </a:endParaRPr>
        </a:p>
      </dgm:t>
    </dgm:pt>
    <dgm:pt modelId="{20928AAA-F457-4A09-8AAC-A82210983FBE}">
      <dgm:prSet phldrT="[Text]"/>
      <dgm:spPr/>
      <dgm:t>
        <a:bodyPr rtlCol="0"/>
        <a:lstStyle/>
        <a:p>
          <a:pPr rtl="0">
            <a:lnSpc>
              <a:spcPct val="100000"/>
            </a:lnSpc>
            <a:spcAft>
              <a:spcPts val="0"/>
            </a:spcAft>
          </a:pPr>
          <a:r>
            <a:rPr lang="fr-FR" spc="100">
              <a:solidFill>
                <a:schemeClr val="tx1"/>
              </a:solidFill>
            </a:rPr>
            <a:t>Titre</a:t>
          </a:r>
        </a:p>
      </dgm:t>
    </dgm:pt>
    <dgm:pt modelId="{915085CE-2C78-4B64-8FF4-E48DB7BD55D2}" type="parTrans" cxnId="{BA476174-221B-4A3D-B4E2-5FCC084B59D3}">
      <dgm:prSet/>
      <dgm:spPr/>
      <dgm:t>
        <a:bodyPr rtlCol="0"/>
        <a:lstStyle/>
        <a:p>
          <a:pPr rtl="0"/>
          <a:endParaRPr lang="fr-FR">
            <a:solidFill>
              <a:schemeClr val="tx1"/>
            </a:solidFill>
          </a:endParaRPr>
        </a:p>
      </dgm:t>
    </dgm:pt>
    <dgm:pt modelId="{EB5D5454-A5E9-4E37-B514-DFC5324A66C0}" type="sibTrans" cxnId="{BA476174-221B-4A3D-B4E2-5FCC084B59D3}">
      <dgm:prSet/>
      <dgm:spPr/>
      <dgm:t>
        <a:bodyPr rtlCol="0"/>
        <a:lstStyle/>
        <a:p>
          <a:pPr rtl="0"/>
          <a:endParaRPr lang="fr-FR">
            <a:solidFill>
              <a:schemeClr val="tx1"/>
            </a:solidFill>
          </a:endParaRPr>
        </a:p>
      </dgm:t>
    </dgm:pt>
    <dgm:pt modelId="{9C6534A9-4C27-4998-80A5-DF23882CAE25}">
      <dgm:prSet phldrT="[Text]" custT="1"/>
      <dgm:spPr/>
      <dgm:t>
        <a:bodyPr rtlCol="0"/>
        <a:lstStyle/>
        <a:p>
          <a:pPr rtl="0">
            <a:lnSpc>
              <a:spcPct val="90000"/>
            </a:lnSpc>
            <a:spcAft>
              <a:spcPts val="0"/>
            </a:spcAft>
            <a:buFont typeface="Arial" panose="020B0604020202020204" pitchFamily="34" charset="0"/>
            <a:buChar char="•"/>
          </a:pPr>
          <a:r>
            <a:rPr lang="fr-FR" sz="900" b="0" i="0" spc="100">
              <a:solidFill>
                <a:schemeClr val="tx1"/>
              </a:solidFill>
            </a:rPr>
            <a:t>Pour afficher le mode Présentateur, en mode Diaporama, sur la barre de contrôle en bas à gauche, sélectionnez les points de suspension, puis Mode Présentateur. </a:t>
          </a:r>
          <a:endParaRPr lang="fr-FR" sz="900" spc="100" baseline="0" dirty="0">
            <a:solidFill>
              <a:schemeClr val="tx1"/>
            </a:solidFill>
          </a:endParaRPr>
        </a:p>
      </dgm:t>
    </dgm:pt>
    <dgm:pt modelId="{0AA7231B-9394-4732-A7BE-3EB3CF2F8D70}" type="parTrans" cxnId="{82290D4D-2346-4E6C-B254-B9EAA4D01A23}">
      <dgm:prSet/>
      <dgm:spPr/>
      <dgm:t>
        <a:bodyPr rtlCol="0"/>
        <a:lstStyle/>
        <a:p>
          <a:pPr rtl="0"/>
          <a:endParaRPr lang="fr-FR">
            <a:solidFill>
              <a:schemeClr val="tx1"/>
            </a:solidFill>
          </a:endParaRPr>
        </a:p>
      </dgm:t>
    </dgm:pt>
    <dgm:pt modelId="{83B69D46-737C-4589-B359-6BD9DD58BC91}" type="sibTrans" cxnId="{82290D4D-2346-4E6C-B254-B9EAA4D01A23}">
      <dgm:prSet/>
      <dgm:spPr/>
      <dgm:t>
        <a:bodyPr rtlCol="0"/>
        <a:lstStyle/>
        <a:p>
          <a:pPr rtl="0"/>
          <a:endParaRPr lang="fr-FR">
            <a:solidFill>
              <a:schemeClr val="tx1"/>
            </a:solidFill>
          </a:endParaRPr>
        </a:p>
      </dgm:t>
    </dgm:pt>
    <dgm:pt modelId="{03738E35-4243-4E7D-A93F-C07DA3901E78}">
      <dgm:prSet phldrT="[Text]"/>
      <dgm:spPr/>
      <dgm:t>
        <a:bodyPr rtlCol="0"/>
        <a:lstStyle/>
        <a:p>
          <a:pPr rtl="0">
            <a:lnSpc>
              <a:spcPct val="100000"/>
            </a:lnSpc>
            <a:spcAft>
              <a:spcPts val="0"/>
            </a:spcAft>
          </a:pPr>
          <a:r>
            <a:rPr lang="fr-FR" spc="100">
              <a:solidFill>
                <a:schemeClr val="tx1"/>
              </a:solidFill>
            </a:rPr>
            <a:t>Titre</a:t>
          </a:r>
        </a:p>
      </dgm:t>
    </dgm:pt>
    <dgm:pt modelId="{DABBAF6C-D1C9-42E1-B928-5ACDE3D21AB0}" type="parTrans" cxnId="{E41AD5BE-76F3-4A9E-8059-7FC968661703}">
      <dgm:prSet/>
      <dgm:spPr/>
      <dgm:t>
        <a:bodyPr rtlCol="0"/>
        <a:lstStyle/>
        <a:p>
          <a:pPr rtl="0"/>
          <a:endParaRPr lang="fr-FR">
            <a:solidFill>
              <a:schemeClr val="tx1"/>
            </a:solidFill>
          </a:endParaRPr>
        </a:p>
      </dgm:t>
    </dgm:pt>
    <dgm:pt modelId="{6BF5896A-A334-45B0-B451-09159F55B184}" type="sibTrans" cxnId="{E41AD5BE-76F3-4A9E-8059-7FC968661703}">
      <dgm:prSet/>
      <dgm:spPr/>
      <dgm:t>
        <a:bodyPr rtlCol="0"/>
        <a:lstStyle/>
        <a:p>
          <a:pPr rtl="0"/>
          <a:endParaRPr lang="fr-FR">
            <a:solidFill>
              <a:schemeClr val="tx1"/>
            </a:solidFill>
          </a:endParaRPr>
        </a:p>
      </dgm:t>
    </dgm:pt>
    <dgm:pt modelId="{34C8CD19-04E2-4488-965F-DC841C470D45}">
      <dgm:prSet phldrT="[Text]" custT="1"/>
      <dgm:spPr/>
      <dgm:t>
        <a:bodyPr rtlCol="0"/>
        <a:lstStyle/>
        <a:p>
          <a:pPr rtl="0">
            <a:lnSpc>
              <a:spcPct val="90000"/>
            </a:lnSpc>
            <a:spcAft>
              <a:spcPts val="0"/>
            </a:spcAft>
            <a:buFont typeface="Arial" panose="020B0604020202020204" pitchFamily="34" charset="0"/>
            <a:buChar char="•"/>
          </a:pPr>
          <a:r>
            <a:rPr lang="fr-FR" sz="900" b="0" i="0" spc="150">
              <a:solidFill>
                <a:schemeClr val="tx1"/>
              </a:solidFill>
            </a:rPr>
            <a:t>Pendant votre présentation, les notes du présentateur sont visibles sur votre écran, mais ne sont pas visibles pour l’auditoire. </a:t>
          </a:r>
          <a:endParaRPr lang="fr-FR" sz="900" spc="150" baseline="0" dirty="0">
            <a:solidFill>
              <a:schemeClr val="tx1"/>
            </a:solidFill>
          </a:endParaRPr>
        </a:p>
      </dgm:t>
    </dgm:pt>
    <dgm:pt modelId="{CD5F7DE2-2AD1-4CE8-AAC7-AD9C8E180CEA}" type="parTrans" cxnId="{07030C4E-4D62-4240-B10F-E41B801C763E}">
      <dgm:prSet/>
      <dgm:spPr/>
      <dgm:t>
        <a:bodyPr rtlCol="0"/>
        <a:lstStyle/>
        <a:p>
          <a:pPr rtl="0"/>
          <a:endParaRPr lang="fr-FR">
            <a:solidFill>
              <a:schemeClr val="tx1"/>
            </a:solidFill>
          </a:endParaRPr>
        </a:p>
      </dgm:t>
    </dgm:pt>
    <dgm:pt modelId="{7CE5955C-EC28-4D1B-9459-0C5458B1797D}" type="sibTrans" cxnId="{07030C4E-4D62-4240-B10F-E41B801C763E}">
      <dgm:prSet/>
      <dgm:spPr/>
      <dgm:t>
        <a:bodyPr rtlCol="0"/>
        <a:lstStyle/>
        <a:p>
          <a:pPr rtl="0"/>
          <a:endParaRPr lang="fr-FR">
            <a:solidFill>
              <a:schemeClr val="tx1"/>
            </a:solidFill>
          </a:endParaRPr>
        </a:p>
      </dgm:t>
    </dgm:pt>
    <dgm:pt modelId="{962BFD33-E216-4331-BBD8-38EEDAB2E2C0}">
      <dgm:prSet phldrT="[Text]"/>
      <dgm:spPr/>
      <dgm:t>
        <a:bodyPr rtlCol="0"/>
        <a:lstStyle/>
        <a:p>
          <a:pPr rtl="0">
            <a:lnSpc>
              <a:spcPct val="90000"/>
            </a:lnSpc>
            <a:spcAft>
              <a:spcPts val="0"/>
            </a:spcAft>
            <a:buFont typeface="Arial" panose="020B0604020202020204" pitchFamily="34" charset="0"/>
            <a:buChar char="•"/>
          </a:pPr>
          <a:r>
            <a:rPr lang="fr-FR" spc="100">
              <a:solidFill>
                <a:schemeClr val="tx1"/>
              </a:solidFill>
            </a:rPr>
            <a:t>Titre</a:t>
          </a:r>
        </a:p>
      </dgm:t>
    </dgm:pt>
    <dgm:pt modelId="{AB5F98BE-C987-462F-85E3-90E8BE69A319}" type="parTrans" cxnId="{D77C3B5C-C13D-41B7-AA50-BE60CD5D3FAD}">
      <dgm:prSet/>
      <dgm:spPr/>
      <dgm:t>
        <a:bodyPr rtlCol="0"/>
        <a:lstStyle/>
        <a:p>
          <a:pPr rtl="0"/>
          <a:endParaRPr lang="fr-FR">
            <a:solidFill>
              <a:schemeClr val="tx1"/>
            </a:solidFill>
          </a:endParaRPr>
        </a:p>
      </dgm:t>
    </dgm:pt>
    <dgm:pt modelId="{FF557E39-8331-4155-901F-701688C4CCAD}" type="sibTrans" cxnId="{D77C3B5C-C13D-41B7-AA50-BE60CD5D3FAD}">
      <dgm:prSet/>
      <dgm:spPr/>
      <dgm:t>
        <a:bodyPr rtlCol="0"/>
        <a:lstStyle/>
        <a:p>
          <a:pPr rtl="0"/>
          <a:endParaRPr lang="fr-FR">
            <a:solidFill>
              <a:schemeClr val="tx1"/>
            </a:solidFill>
          </a:endParaRPr>
        </a:p>
      </dgm:t>
    </dgm:pt>
    <dgm:pt modelId="{4B075034-3129-4DD5-98D7-318F326739CC}">
      <dgm:prSet phldrT="[Text]"/>
      <dgm:spPr/>
      <dgm:t>
        <a:bodyPr rtlCol="0"/>
        <a:lstStyle/>
        <a:p>
          <a:pPr rtl="0">
            <a:lnSpc>
              <a:spcPct val="90000"/>
            </a:lnSpc>
            <a:spcAft>
              <a:spcPts val="0"/>
            </a:spcAft>
            <a:buFont typeface="Arial" panose="020B0604020202020204" pitchFamily="34" charset="0"/>
            <a:buChar char="•"/>
          </a:pPr>
          <a:r>
            <a:rPr lang="fr-FR" spc="100">
              <a:solidFill>
                <a:schemeClr val="tx1"/>
              </a:solidFill>
            </a:rPr>
            <a:t>Titre</a:t>
          </a:r>
        </a:p>
      </dgm:t>
    </dgm:pt>
    <dgm:pt modelId="{ACA0AE6F-8D87-4F61-8D3E-12FC4D4132DA}" type="parTrans" cxnId="{3FFF5DC7-0983-4794-B4CB-F1F2D9CE51EC}">
      <dgm:prSet/>
      <dgm:spPr/>
      <dgm:t>
        <a:bodyPr rtlCol="0"/>
        <a:lstStyle/>
        <a:p>
          <a:pPr rtl="0"/>
          <a:endParaRPr lang="fr-FR">
            <a:solidFill>
              <a:schemeClr val="tx1"/>
            </a:solidFill>
          </a:endParaRPr>
        </a:p>
      </dgm:t>
    </dgm:pt>
    <dgm:pt modelId="{4F1D94B4-1627-4363-B86E-DD3281EE398D}" type="sibTrans" cxnId="{3FFF5DC7-0983-4794-B4CB-F1F2D9CE51EC}">
      <dgm:prSet/>
      <dgm:spPr/>
      <dgm:t>
        <a:bodyPr rtlCol="0"/>
        <a:lstStyle/>
        <a:p>
          <a:pPr rtl="0"/>
          <a:endParaRPr lang="fr-FR">
            <a:solidFill>
              <a:schemeClr val="tx1"/>
            </a:solidFill>
          </a:endParaRPr>
        </a:p>
      </dgm:t>
    </dgm:pt>
    <dgm:pt modelId="{B296910E-5EDD-40B6-9F5C-49436E692D0A}">
      <dgm:prSet custT="1"/>
      <dgm:spPr/>
      <dgm:t>
        <a:bodyPr rtlCol="0"/>
        <a:lstStyle/>
        <a:p>
          <a:pPr rtl="0">
            <a:buFont typeface="Arial" panose="020B0604020202020204" pitchFamily="34" charset="0"/>
            <a:buChar char="•"/>
          </a:pPr>
          <a:r>
            <a:rPr lang="fr-FR" sz="900" b="0" i="0" spc="100">
              <a:solidFill>
                <a:schemeClr val="tx1"/>
              </a:solidFill>
            </a:rPr>
            <a:t>Le volet de notes est une zone qui apparaît en dessous de chaque diapositive. Appuyez dessus pour ajouter des notes. </a:t>
          </a:r>
          <a:endParaRPr lang="fr-FR" sz="900" spc="100" baseline="0" dirty="0">
            <a:solidFill>
              <a:schemeClr val="tx1"/>
            </a:solidFill>
          </a:endParaRPr>
        </a:p>
      </dgm:t>
    </dgm:pt>
    <dgm:pt modelId="{911B340C-3486-4299-920E-5DB640C4EDC9}" type="parTrans" cxnId="{047969A5-710C-4C0E-B61E-734F166269A0}">
      <dgm:prSet/>
      <dgm:spPr/>
      <dgm:t>
        <a:bodyPr rtlCol="0"/>
        <a:lstStyle/>
        <a:p>
          <a:pPr rtl="0"/>
          <a:endParaRPr lang="fr-FR">
            <a:solidFill>
              <a:schemeClr val="tx1"/>
            </a:solidFill>
          </a:endParaRPr>
        </a:p>
      </dgm:t>
    </dgm:pt>
    <dgm:pt modelId="{33A0507C-F24C-416A-8E94-DB84555D29CB}" type="sibTrans" cxnId="{047969A5-710C-4C0E-B61E-734F166269A0}">
      <dgm:prSet/>
      <dgm:spPr/>
      <dgm:t>
        <a:bodyPr rtlCol="0"/>
        <a:lstStyle/>
        <a:p>
          <a:pPr rtl="0"/>
          <a:endParaRPr lang="fr-FR">
            <a:solidFill>
              <a:schemeClr val="tx1"/>
            </a:solidFill>
          </a:endParaRPr>
        </a:p>
      </dgm:t>
    </dgm:pt>
    <dgm:pt modelId="{1080EDDF-ADDC-4DF2-8E5F-F49A7CF611ED}">
      <dgm:prSet custT="1"/>
      <dgm:spPr/>
      <dgm:t>
        <a:bodyPr rtlCol="0"/>
        <a:lstStyle/>
        <a:p>
          <a:pPr rtl="0">
            <a:buFont typeface="Arial" panose="020B0604020202020204" pitchFamily="34" charset="0"/>
            <a:buChar char="•"/>
          </a:pPr>
          <a:r>
            <a:rPr lang="fr-FR" sz="900" b="0" i="0" spc="100">
              <a:solidFill>
                <a:schemeClr val="tx1"/>
              </a:solidFill>
            </a:rPr>
            <a:t>Si le volet de notes n’apparaît pas ou s’il est complètement réduit, cliquez sur Notes dans la barre des tâches au bas de la fenêtre PowerPoint. </a:t>
          </a:r>
          <a:endParaRPr lang="fr-FR" sz="900" spc="100" baseline="0" dirty="0">
            <a:solidFill>
              <a:schemeClr val="tx1"/>
            </a:solidFill>
          </a:endParaRPr>
        </a:p>
      </dgm:t>
    </dgm:pt>
    <dgm:pt modelId="{8583E403-5FDD-4D7C-B9B3-0CD49AFEBACE}" type="parTrans" cxnId="{0DE29C93-78F2-43AA-B58C-7715B6F0EBD8}">
      <dgm:prSet/>
      <dgm:spPr/>
      <dgm:t>
        <a:bodyPr rtlCol="0"/>
        <a:lstStyle/>
        <a:p>
          <a:pPr rtl="0"/>
          <a:endParaRPr lang="fr-FR">
            <a:solidFill>
              <a:schemeClr val="tx1"/>
            </a:solidFill>
          </a:endParaRPr>
        </a:p>
      </dgm:t>
    </dgm:pt>
    <dgm:pt modelId="{4C9E55B0-B04E-4552-BC60-A9DA24745302}" type="sibTrans" cxnId="{0DE29C93-78F2-43AA-B58C-7715B6F0EBD8}">
      <dgm:prSet/>
      <dgm:spPr/>
      <dgm:t>
        <a:bodyPr rtlCol="0"/>
        <a:lstStyle/>
        <a:p>
          <a:pPr rtl="0"/>
          <a:endParaRPr lang="fr-FR">
            <a:solidFill>
              <a:schemeClr val="tx1"/>
            </a:solidFill>
          </a:endParaRPr>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solidFill>
          <a:schemeClr val="accent3"/>
        </a:solidFill>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a:ln>
          <a:noFill/>
        </a:ln>
      </dgm:spPr>
    </dgm:pt>
    <dgm:pt modelId="{EAA550E8-D286-40B4-9B20-40DE0FCA02CE}" type="pres">
      <dgm:prSet presAssocID="{AE62509E-8FD5-4BC0-8484-49407DA07B2D}" presName="ConnectLine" presStyleLbl="alignNode1" presStyleIdx="0"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custScaleX="98025" custLinFactNeighborX="-716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custLinFactNeighborX="-807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a:ln>
          <a:noFill/>
        </a:ln>
      </dgm:spPr>
    </dgm:pt>
    <dgm:pt modelId="{14186A17-7B9F-4674-AD57-FF0C87A3CB32}" type="pres">
      <dgm:prSet presAssocID="{20928AAA-F457-4A09-8AAC-A82210983FBE}" presName="ConnectLine" presStyleLbl="alignNode1" presStyleIdx="1"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96885" custLinFactNeighborX="-13302">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custLinFactNeighborX="-14631">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a:ln>
          <a:noFill/>
        </a:ln>
      </dgm:spPr>
    </dgm:pt>
    <dgm:pt modelId="{F1C3FD7B-71E0-4012-B7CE-2C80433ED975}" type="pres">
      <dgm:prSet presAssocID="{03738E35-4243-4E7D-A93F-C07DA3901E78}" presName="ConnectLine" presStyleLbl="alignNode1" presStyleIdx="2"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custScaleX="103785" custLinFactNeighborX="-1001">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custLinFactNeighborX="-11968">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77D7097C-1EDE-4274-97C6-BE5F0924C39C}" type="pres">
      <dgm:prSet presAssocID="{6BF5896A-A334-45B0-B451-09159F55B184}" presName="spaceBetweenRectangles" presStyleCnt="0"/>
      <dgm:spPr/>
    </dgm:pt>
    <dgm:pt modelId="{DA0D1A8F-1D92-476F-972C-E82839B78B96}" type="pres">
      <dgm:prSet presAssocID="{962BFD33-E216-4331-BBD8-38EEDAB2E2C0}" presName="composite" presStyleCnt="0"/>
      <dgm:spPr/>
    </dgm:pt>
    <dgm:pt modelId="{A72D3A03-5E34-4B13-9747-5EFFE003B8C1}" type="pres">
      <dgm:prSet presAssocID="{962BFD33-E216-4331-BBD8-38EEDAB2E2C0}" presName="ConnectorPoint" presStyleLbl="fgAcc1" presStyleIdx="3" presStyleCnt="5"/>
      <dgm:spPr>
        <a:ln>
          <a:noFill/>
        </a:ln>
      </dgm:spPr>
    </dgm:pt>
    <dgm:pt modelId="{EB9D58D6-E34B-4990-86E2-B1CAE3536A29}" type="pres">
      <dgm:prSet presAssocID="{962BFD33-E216-4331-BBD8-38EEDAB2E2C0}" presName="ConnectLine" presStyleLbl="alignNode1" presStyleIdx="3"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B9FF588F-5F27-4094-9B6D-747FD10A48B7}" type="pres">
      <dgm:prSet presAssocID="{962BFD33-E216-4331-BBD8-38EEDAB2E2C0}" presName="FlexibleEmptyPlaceHolder" presStyleCnt="0"/>
      <dgm:spPr/>
    </dgm:pt>
    <dgm:pt modelId="{160E0A3B-47C8-4C2F-8C45-EC9C3DFA1FFB}" type="pres">
      <dgm:prSet presAssocID="{962BFD33-E216-4331-BBD8-38EEDAB2E2C0}" presName="L2TextContainer" presStyleLbl="bgAcc1" presStyleIdx="3" presStyleCnt="5" custScaleX="101911" custLinFactNeighborX="4296">
        <dgm:presLayoutVars>
          <dgm:chMax val="0"/>
          <dgm:chPref val="0"/>
          <dgm:bulletEnabled val="1"/>
        </dgm:presLayoutVars>
      </dgm:prSet>
      <dgm:spPr/>
    </dgm:pt>
    <dgm:pt modelId="{5646D4EB-C7F1-4D0E-8051-C7D6C1D31ADE}" type="pres">
      <dgm:prSet presAssocID="{962BFD33-E216-4331-BBD8-38EEDAB2E2C0}" presName="L1TextContainer" presStyleLbl="revTx" presStyleIdx="3" presStyleCnt="5" custLinFactNeighborX="4657">
        <dgm:presLayoutVars>
          <dgm:chMax val="1"/>
          <dgm:chPref val="1"/>
          <dgm:bulletEnabled val="1"/>
        </dgm:presLayoutVars>
      </dgm:prSet>
      <dgm:spPr/>
    </dgm:pt>
    <dgm:pt modelId="{937215CC-5D52-40FA-BAD6-30FFF9CDB26A}" type="pres">
      <dgm:prSet presAssocID="{962BFD33-E216-4331-BBD8-38EEDAB2E2C0}" presName="EmptyPlaceHolder" presStyleCnt="0"/>
      <dgm:spPr/>
    </dgm:pt>
    <dgm:pt modelId="{33552C7C-A2D4-4FB7-AD93-DCB3C798AA86}" type="pres">
      <dgm:prSet presAssocID="{FF557E39-8331-4155-901F-701688C4CCAD}" presName="spaceBetweenRectangles" presStyleCnt="0"/>
      <dgm:spPr/>
    </dgm:pt>
    <dgm:pt modelId="{E02EEA3C-5485-4B77-B7B0-7A39B10F0BB4}" type="pres">
      <dgm:prSet presAssocID="{4B075034-3129-4DD5-98D7-318F326739CC}" presName="composite" presStyleCnt="0"/>
      <dgm:spPr/>
    </dgm:pt>
    <dgm:pt modelId="{864F9172-41AB-4727-BD60-71E6F62154FB}" type="pres">
      <dgm:prSet presAssocID="{4B075034-3129-4DD5-98D7-318F326739CC}" presName="ConnectorPoint" presStyleLbl="fgAcc1" presStyleIdx="4" presStyleCnt="5"/>
      <dgm:spPr>
        <a:ln>
          <a:noFill/>
        </a:ln>
      </dgm:spPr>
    </dgm:pt>
    <dgm:pt modelId="{9DE62C25-DC37-4130-AE3D-9F589C2E8903}" type="pres">
      <dgm:prSet presAssocID="{4B075034-3129-4DD5-98D7-318F326739CC}" presName="ConnectLine" presStyleLbl="alignNode1" presStyleIdx="4"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D7C473BF-4C1D-41EC-BA7A-018501A202B0}" type="pres">
      <dgm:prSet presAssocID="{4B075034-3129-4DD5-98D7-318F326739CC}" presName="FlexibleEmptyPlaceHolder" presStyleCnt="0"/>
      <dgm:spPr/>
    </dgm:pt>
    <dgm:pt modelId="{277020A5-7024-4F77-9051-8B38AF80BE13}" type="pres">
      <dgm:prSet presAssocID="{4B075034-3129-4DD5-98D7-318F326739CC}" presName="L2TextContainer" presStyleLbl="bgAcc1" presStyleIdx="4" presStyleCnt="5" custScaleX="97063" custScaleY="100004" custLinFactNeighborX="7343">
        <dgm:presLayoutVars>
          <dgm:chMax val="0"/>
          <dgm:chPref val="0"/>
          <dgm:bulletEnabled val="1"/>
        </dgm:presLayoutVars>
      </dgm:prSet>
      <dgm:spPr/>
    </dgm:pt>
    <dgm:pt modelId="{03CEA676-E009-456C-B86F-9C9A7D3DA364}" type="pres">
      <dgm:prSet presAssocID="{4B075034-3129-4DD5-98D7-318F326739CC}" presName="L1TextContainer" presStyleLbl="revTx" presStyleIdx="4" presStyleCnt="5" custLinFactNeighborX="7433">
        <dgm:presLayoutVars>
          <dgm:chMax val="1"/>
          <dgm:chPref val="1"/>
          <dgm:bulletEnabled val="1"/>
        </dgm:presLayoutVars>
      </dgm:prSet>
      <dgm:spPr/>
    </dgm:pt>
    <dgm:pt modelId="{0FF1AF1C-630A-46D4-9EE9-7D0F99B23BBE}" type="pres">
      <dgm:prSet presAssocID="{4B075034-3129-4DD5-98D7-318F326739CC}"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9005EF1F-0C44-4C76-B6AD-2665A722A440}" type="presOf" srcId="{4B075034-3129-4DD5-98D7-318F326739CC}" destId="{03CEA676-E009-456C-B86F-9C9A7D3DA364}" srcOrd="0" destOrd="0" presId="urn:microsoft.com/office/officeart/2017/3/layout/HorizontalPathTimeline#2"/>
    <dgm:cxn modelId="{ABC35420-2881-483F-B687-1FB2F346360F}" type="presOf" srcId="{44D67ED0-6EEA-48F6-A9C1-BE754AABC76A}" destId="{93C358AC-5BA0-4CB6-B22F-1B95FA53D0F3}" srcOrd="0" destOrd="0" presId="urn:microsoft.com/office/officeart/2017/3/layout/HorizontalPathTimeline#2"/>
    <dgm:cxn modelId="{D77C3B5C-C13D-41B7-AA50-BE60CD5D3FAD}" srcId="{44D67ED0-6EEA-48F6-A9C1-BE754AABC76A}" destId="{962BFD33-E216-4331-BBD8-38EEDAB2E2C0}" srcOrd="3" destOrd="0" parTransId="{AB5F98BE-C987-462F-85E3-90E8BE69A319}" sibTransId="{FF557E39-8331-4155-901F-701688C4CCAD}"/>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0DE29C93-78F2-43AA-B58C-7715B6F0EBD8}" srcId="{4B075034-3129-4DD5-98D7-318F326739CC}" destId="{1080EDDF-ADDC-4DF2-8E5F-F49A7CF611ED}" srcOrd="0" destOrd="0" parTransId="{8583E403-5FDD-4D7C-B9B3-0CD49AFEBACE}" sibTransId="{4C9E55B0-B04E-4552-BC60-A9DA24745302}"/>
    <dgm:cxn modelId="{047969A5-710C-4C0E-B61E-734F166269A0}" srcId="{962BFD33-E216-4331-BBD8-38EEDAB2E2C0}" destId="{B296910E-5EDD-40B6-9F5C-49436E692D0A}" srcOrd="0" destOrd="0" parTransId="{911B340C-3486-4299-920E-5DB640C4EDC9}" sibTransId="{33A0507C-F24C-416A-8E94-DB84555D29CB}"/>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3FFF5DC7-0983-4794-B4CB-F1F2D9CE51EC}" srcId="{44D67ED0-6EEA-48F6-A9C1-BE754AABC76A}" destId="{4B075034-3129-4DD5-98D7-318F326739CC}" srcOrd="4" destOrd="0" parTransId="{ACA0AE6F-8D87-4F61-8D3E-12FC4D4132DA}" sibTransId="{4F1D94B4-1627-4363-B86E-DD3281EE398D}"/>
    <dgm:cxn modelId="{A48A7ACB-725B-40E0-9300-DE9CD4B48CEA}" type="presOf" srcId="{B296910E-5EDD-40B6-9F5C-49436E692D0A}" destId="{160E0A3B-47C8-4C2F-8C45-EC9C3DFA1FFB}"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E561ABF3-D381-4ACD-A1E0-00CFFAB2B8CD}" type="presOf" srcId="{1080EDDF-ADDC-4DF2-8E5F-F49A7CF611ED}" destId="{277020A5-7024-4F77-9051-8B38AF80BE13}" srcOrd="0" destOrd="0" presId="urn:microsoft.com/office/officeart/2017/3/layout/HorizontalPathTimeline#2"/>
    <dgm:cxn modelId="{69E0CAF8-BA7B-4071-83F2-34B7499AB9BD}" type="presOf" srcId="{962BFD33-E216-4331-BBD8-38EEDAB2E2C0}" destId="{5646D4EB-C7F1-4D0E-8051-C7D6C1D31ADE}"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195E9820-BD28-4383-BB8B-3801C236D4B5}" type="presParOf" srcId="{EE6F6E1A-AC88-44BD-8034-0C2734A7943C}" destId="{77D7097C-1EDE-4274-97C6-BE5F0924C39C}" srcOrd="5" destOrd="0" presId="urn:microsoft.com/office/officeart/2017/3/layout/HorizontalPathTimeline#2"/>
    <dgm:cxn modelId="{29CBD66A-1B9E-4227-A0A6-0A74303F6865}" type="presParOf" srcId="{EE6F6E1A-AC88-44BD-8034-0C2734A7943C}" destId="{DA0D1A8F-1D92-476F-972C-E82839B78B96}" srcOrd="6" destOrd="0" presId="urn:microsoft.com/office/officeart/2017/3/layout/HorizontalPathTimeline#2"/>
    <dgm:cxn modelId="{A350293D-0963-4BB3-858D-81760720AD56}" type="presParOf" srcId="{DA0D1A8F-1D92-476F-972C-E82839B78B96}" destId="{A72D3A03-5E34-4B13-9747-5EFFE003B8C1}" srcOrd="0" destOrd="0" presId="urn:microsoft.com/office/officeart/2017/3/layout/HorizontalPathTimeline#2"/>
    <dgm:cxn modelId="{AD06762D-21EE-4261-AD3E-60C1BFF2A574}" type="presParOf" srcId="{DA0D1A8F-1D92-476F-972C-E82839B78B96}" destId="{EB9D58D6-E34B-4990-86E2-B1CAE3536A29}" srcOrd="1" destOrd="0" presId="urn:microsoft.com/office/officeart/2017/3/layout/HorizontalPathTimeline#2"/>
    <dgm:cxn modelId="{BD022CFF-7A00-46AD-B49E-4FA70BAD24AF}" type="presParOf" srcId="{DA0D1A8F-1D92-476F-972C-E82839B78B96}" destId="{B9FF588F-5F27-4094-9B6D-747FD10A48B7}" srcOrd="2" destOrd="0" presId="urn:microsoft.com/office/officeart/2017/3/layout/HorizontalPathTimeline#2"/>
    <dgm:cxn modelId="{374BA1B3-3DEE-43EA-8E3F-977385263DC1}" type="presParOf" srcId="{DA0D1A8F-1D92-476F-972C-E82839B78B96}" destId="{160E0A3B-47C8-4C2F-8C45-EC9C3DFA1FFB}" srcOrd="3" destOrd="0" presId="urn:microsoft.com/office/officeart/2017/3/layout/HorizontalPathTimeline#2"/>
    <dgm:cxn modelId="{939964A6-04CF-4914-B621-59A261345117}" type="presParOf" srcId="{DA0D1A8F-1D92-476F-972C-E82839B78B96}" destId="{5646D4EB-C7F1-4D0E-8051-C7D6C1D31ADE}" srcOrd="4" destOrd="0" presId="urn:microsoft.com/office/officeart/2017/3/layout/HorizontalPathTimeline#2"/>
    <dgm:cxn modelId="{15513A16-9781-40EE-8F14-298BAFFAC844}" type="presParOf" srcId="{DA0D1A8F-1D92-476F-972C-E82839B78B96}" destId="{937215CC-5D52-40FA-BAD6-30FFF9CDB26A}" srcOrd="5" destOrd="0" presId="urn:microsoft.com/office/officeart/2017/3/layout/HorizontalPathTimeline#2"/>
    <dgm:cxn modelId="{63CC12B3-2BEC-4C22-AA69-B71529AA12A0}" type="presParOf" srcId="{EE6F6E1A-AC88-44BD-8034-0C2734A7943C}" destId="{33552C7C-A2D4-4FB7-AD93-DCB3C798AA86}" srcOrd="7" destOrd="0" presId="urn:microsoft.com/office/officeart/2017/3/layout/HorizontalPathTimeline#2"/>
    <dgm:cxn modelId="{BC239F0C-73B2-46F5-8CD5-C0E05EE657B1}" type="presParOf" srcId="{EE6F6E1A-AC88-44BD-8034-0C2734A7943C}" destId="{E02EEA3C-5485-4B77-B7B0-7A39B10F0BB4}" srcOrd="8" destOrd="0" presId="urn:microsoft.com/office/officeart/2017/3/layout/HorizontalPathTimeline#2"/>
    <dgm:cxn modelId="{E97A20AD-2C06-4101-A62B-1654DCD99024}" type="presParOf" srcId="{E02EEA3C-5485-4B77-B7B0-7A39B10F0BB4}" destId="{864F9172-41AB-4727-BD60-71E6F62154FB}" srcOrd="0" destOrd="0" presId="urn:microsoft.com/office/officeart/2017/3/layout/HorizontalPathTimeline#2"/>
    <dgm:cxn modelId="{CECCA3E3-40D1-4D70-A156-21D51D151C9D}" type="presParOf" srcId="{E02EEA3C-5485-4B77-B7B0-7A39B10F0BB4}" destId="{9DE62C25-DC37-4130-AE3D-9F589C2E8903}" srcOrd="1" destOrd="0" presId="urn:microsoft.com/office/officeart/2017/3/layout/HorizontalPathTimeline#2"/>
    <dgm:cxn modelId="{551F1B8E-C761-4A0D-BD20-1ADC2F8E7D4F}" type="presParOf" srcId="{E02EEA3C-5485-4B77-B7B0-7A39B10F0BB4}" destId="{D7C473BF-4C1D-41EC-BA7A-018501A202B0}" srcOrd="2" destOrd="0" presId="urn:microsoft.com/office/officeart/2017/3/layout/HorizontalPathTimeline#2"/>
    <dgm:cxn modelId="{B9F151E5-365B-4B4B-8365-7636CB8EE0DE}" type="presParOf" srcId="{E02EEA3C-5485-4B77-B7B0-7A39B10F0BB4}" destId="{277020A5-7024-4F77-9051-8B38AF80BE13}" srcOrd="3" destOrd="0" presId="urn:microsoft.com/office/officeart/2017/3/layout/HorizontalPathTimeline#2"/>
    <dgm:cxn modelId="{AD8E32F4-AD88-42BA-A1B7-B83C695C09E4}" type="presParOf" srcId="{E02EEA3C-5485-4B77-B7B0-7A39B10F0BB4}" destId="{03CEA676-E009-456C-B86F-9C9A7D3DA364}" srcOrd="4" destOrd="0" presId="urn:microsoft.com/office/officeart/2017/3/layout/HorizontalPathTimeline#2"/>
    <dgm:cxn modelId="{A5187015-38E2-4D85-A481-DFB73A5E1632}" type="presParOf" srcId="{E02EEA3C-5485-4B77-B7B0-7A39B10F0BB4}" destId="{0FF1AF1C-630A-46D4-9EE9-7D0F99B23BBE}"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338589" y="530458"/>
          <a:ext cx="2030132" cy="2030132"/>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71492" y="2736121"/>
          <a:ext cx="2164327" cy="43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rtl="0">
            <a:lnSpc>
              <a:spcPct val="100000"/>
            </a:lnSpc>
            <a:spcBef>
              <a:spcPct val="0"/>
            </a:spcBef>
            <a:spcAft>
              <a:spcPct val="35000"/>
            </a:spcAft>
            <a:buNone/>
            <a:defRPr b="1" spc="20">
              <a:latin typeface="+mj-lt"/>
            </a:defRPr>
          </a:pPr>
          <a:r>
            <a:rPr lang="fr-FR" sz="1800" b="1" kern="1200" dirty="0">
              <a:solidFill>
                <a:schemeClr val="tx1"/>
              </a:solidFill>
            </a:rPr>
            <a:t>Nom</a:t>
          </a:r>
          <a:br>
            <a:rPr lang="fr-FR" sz="1600" kern="1200" dirty="0">
              <a:solidFill>
                <a:schemeClr val="tx1"/>
              </a:solidFill>
            </a:rPr>
          </a:br>
          <a:r>
            <a:rPr lang="en-US" sz="1600" b="0" kern="1200" dirty="0" err="1">
              <a:solidFill>
                <a:schemeClr val="tx1"/>
              </a:solidFill>
              <a:latin typeface="+mn-lt"/>
            </a:rPr>
            <a:t>Fonction</a:t>
          </a:r>
          <a:endParaRPr lang="fr-FR" sz="1600" b="0" kern="1200" dirty="0">
            <a:solidFill>
              <a:schemeClr val="tx1"/>
            </a:solidFill>
            <a:latin typeface="+mn-lt"/>
          </a:endParaRPr>
        </a:p>
      </dsp:txBody>
      <dsp:txXfrm>
        <a:off x="271492" y="2736121"/>
        <a:ext cx="2164327" cy="432164"/>
      </dsp:txXfrm>
    </dsp:sp>
    <dsp:sp modelId="{7D166BBB-55AF-452C-B9A0-94A1EE55FF4F}">
      <dsp:nvSpPr>
        <dsp:cNvPr id="0" name=""/>
        <dsp:cNvSpPr/>
      </dsp:nvSpPr>
      <dsp:spPr>
        <a:xfrm>
          <a:off x="271492" y="3148928"/>
          <a:ext cx="2164327" cy="535382"/>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881674" y="530458"/>
          <a:ext cx="2030132" cy="2030132"/>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814576" y="2736121"/>
          <a:ext cx="2164327" cy="43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rtl="0">
            <a:lnSpc>
              <a:spcPct val="100000"/>
            </a:lnSpc>
            <a:spcBef>
              <a:spcPct val="0"/>
            </a:spcBef>
            <a:spcAft>
              <a:spcPct val="35000"/>
            </a:spcAft>
            <a:buNone/>
            <a:defRPr b="1" spc="20">
              <a:latin typeface="+mj-lt"/>
            </a:defRPr>
          </a:pPr>
          <a:r>
            <a:rPr lang="fr-FR" sz="1800" b="1" kern="1200" dirty="0">
              <a:solidFill>
                <a:schemeClr val="tx1"/>
              </a:solidFill>
            </a:rPr>
            <a:t>Nom</a:t>
          </a:r>
          <a:br>
            <a:rPr lang="fr-FR" sz="1600" kern="1200" dirty="0">
              <a:solidFill>
                <a:schemeClr val="tx1"/>
              </a:solidFill>
            </a:rPr>
          </a:br>
          <a:r>
            <a:rPr lang="en-US" sz="1600" b="0" kern="1200" dirty="0" err="1">
              <a:solidFill>
                <a:schemeClr val="tx1"/>
              </a:solidFill>
              <a:latin typeface="+mn-lt"/>
            </a:rPr>
            <a:t>Fonction</a:t>
          </a:r>
          <a:endParaRPr lang="fr-FR" sz="1600" b="0" kern="1200" dirty="0">
            <a:solidFill>
              <a:schemeClr val="tx1"/>
            </a:solidFill>
            <a:latin typeface="+mn-lt"/>
          </a:endParaRPr>
        </a:p>
      </dsp:txBody>
      <dsp:txXfrm>
        <a:off x="2814576" y="2736121"/>
        <a:ext cx="2164327" cy="432164"/>
      </dsp:txXfrm>
    </dsp:sp>
    <dsp:sp modelId="{1223E777-77CB-4A9A-BF21-12B513842696}">
      <dsp:nvSpPr>
        <dsp:cNvPr id="0" name=""/>
        <dsp:cNvSpPr/>
      </dsp:nvSpPr>
      <dsp:spPr>
        <a:xfrm>
          <a:off x="2814576" y="3148928"/>
          <a:ext cx="2164327" cy="535382"/>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424758" y="530458"/>
          <a:ext cx="2030132" cy="2030132"/>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357661" y="2736121"/>
          <a:ext cx="2164327" cy="43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rtl="0">
            <a:lnSpc>
              <a:spcPct val="100000"/>
            </a:lnSpc>
            <a:spcBef>
              <a:spcPct val="0"/>
            </a:spcBef>
            <a:spcAft>
              <a:spcPct val="35000"/>
            </a:spcAft>
            <a:buNone/>
            <a:defRPr b="1" spc="20">
              <a:latin typeface="+mj-lt"/>
            </a:defRPr>
          </a:pPr>
          <a:r>
            <a:rPr lang="fr-FR" sz="1800" b="1" kern="1200" dirty="0">
              <a:solidFill>
                <a:schemeClr val="tx1"/>
              </a:solidFill>
            </a:rPr>
            <a:t>Nom</a:t>
          </a:r>
          <a:br>
            <a:rPr lang="fr-FR" sz="1600" kern="1200" dirty="0">
              <a:solidFill>
                <a:schemeClr val="tx1"/>
              </a:solidFill>
            </a:rPr>
          </a:br>
          <a:r>
            <a:rPr lang="en-US" sz="1600" b="0" kern="1200" dirty="0" err="1">
              <a:solidFill>
                <a:schemeClr val="tx1"/>
              </a:solidFill>
              <a:latin typeface="+mn-lt"/>
            </a:rPr>
            <a:t>Fonction</a:t>
          </a:r>
          <a:endParaRPr lang="fr-FR" sz="1600" b="0" kern="1200" dirty="0">
            <a:solidFill>
              <a:schemeClr val="tx1"/>
            </a:solidFill>
            <a:latin typeface="+mn-lt"/>
          </a:endParaRPr>
        </a:p>
      </dsp:txBody>
      <dsp:txXfrm>
        <a:off x="5357661" y="2736121"/>
        <a:ext cx="2164327" cy="432164"/>
      </dsp:txXfrm>
    </dsp:sp>
    <dsp:sp modelId="{EE420F84-477D-4635-BEF8-66426E9A259D}">
      <dsp:nvSpPr>
        <dsp:cNvPr id="0" name=""/>
        <dsp:cNvSpPr/>
      </dsp:nvSpPr>
      <dsp:spPr>
        <a:xfrm>
          <a:off x="5662853" y="2371205"/>
          <a:ext cx="2164327" cy="535382"/>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7967843" y="530458"/>
          <a:ext cx="2030132" cy="2030132"/>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7900746" y="2736121"/>
          <a:ext cx="2164327" cy="43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rtl="0">
            <a:lnSpc>
              <a:spcPct val="100000"/>
            </a:lnSpc>
            <a:spcBef>
              <a:spcPct val="0"/>
            </a:spcBef>
            <a:spcAft>
              <a:spcPct val="35000"/>
            </a:spcAft>
            <a:buNone/>
            <a:defRPr b="1" spc="20">
              <a:latin typeface="+mj-lt"/>
            </a:defRPr>
          </a:pPr>
          <a:r>
            <a:rPr lang="fr-FR" sz="1800" b="1" kern="1200" dirty="0">
              <a:solidFill>
                <a:schemeClr val="tx1"/>
              </a:solidFill>
            </a:rPr>
            <a:t>Nom</a:t>
          </a:r>
          <a:br>
            <a:rPr lang="fr-FR" sz="1600" kern="1200" dirty="0">
              <a:solidFill>
                <a:schemeClr val="tx1"/>
              </a:solidFill>
            </a:rPr>
          </a:br>
          <a:r>
            <a:rPr lang="fr-FR" sz="1600" b="0" kern="1200" dirty="0">
              <a:solidFill>
                <a:schemeClr val="tx1"/>
              </a:solidFill>
              <a:latin typeface="+mn-lt"/>
            </a:rPr>
            <a:t>Fonction</a:t>
          </a:r>
        </a:p>
      </dsp:txBody>
      <dsp:txXfrm>
        <a:off x="7900746" y="2736121"/>
        <a:ext cx="2164327" cy="432164"/>
      </dsp:txXfrm>
    </dsp:sp>
    <dsp:sp modelId="{5A7600AF-A34B-4D03-B3D6-B3C760AE8E06}">
      <dsp:nvSpPr>
        <dsp:cNvPr id="0" name=""/>
        <dsp:cNvSpPr/>
      </dsp:nvSpPr>
      <dsp:spPr>
        <a:xfrm>
          <a:off x="7940115" y="3110316"/>
          <a:ext cx="2164327" cy="53538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988954"/>
          <a:ext cx="10013709" cy="165746"/>
        </a:xfrm>
        <a:prstGeom prst="rect">
          <a:avLst/>
        </a:prstGeom>
        <a:solidFill>
          <a:schemeClr val="accent3"/>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67243"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0" y="585291"/>
          <a:ext cx="2876530" cy="69924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41935" rIns="144931" bIns="41935" numCol="1" spcCol="1270" rtlCol="0" anchor="ctr" anchorCtr="0">
          <a:noAutofit/>
        </a:bodyPr>
        <a:lstStyle/>
        <a:p>
          <a:pPr marL="0" lvl="0" indent="0" algn="l" defTabSz="400050" rtl="0">
            <a:lnSpc>
              <a:spcPct val="90000"/>
            </a:lnSpc>
            <a:spcBef>
              <a:spcPct val="0"/>
            </a:spcBef>
            <a:spcAft>
              <a:spcPts val="0"/>
            </a:spcAft>
            <a:buFont typeface="Arial" panose="020B0604020202020204" pitchFamily="34" charset="0"/>
            <a:buNone/>
          </a:pPr>
          <a:r>
            <a:rPr lang="fr-FR" sz="900" b="0" i="0" kern="1200" spc="100" dirty="0">
              <a:solidFill>
                <a:schemeClr val="tx1"/>
              </a:solidFill>
            </a:rPr>
            <a:t>Pour commencer une présentation, accédez à l’onglet Diaporama et sélectionnez À partir du début.</a:t>
          </a:r>
          <a:endParaRPr lang="fr-FR" sz="900" kern="1200" spc="100" baseline="0" dirty="0">
            <a:solidFill>
              <a:schemeClr val="tx1"/>
            </a:solidFill>
          </a:endParaRPr>
        </a:p>
      </dsp:txBody>
      <dsp:txXfrm>
        <a:off x="0" y="585291"/>
        <a:ext cx="2876530" cy="699241"/>
      </dsp:txXfrm>
    </dsp:sp>
    <dsp:sp modelId="{5C96A5F5-16B2-4AEA-9591-B66C220F4A65}">
      <dsp:nvSpPr>
        <dsp:cNvPr id="0" name=""/>
        <dsp:cNvSpPr/>
      </dsp:nvSpPr>
      <dsp:spPr>
        <a:xfrm>
          <a:off x="122935"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1">
          <a:noAutofit/>
        </a:bodyPr>
        <a:lstStyle/>
        <a:p>
          <a:pPr marL="0" lvl="0" indent="0" algn="ctr" defTabSz="800100" rtl="0">
            <a:lnSpc>
              <a:spcPct val="100000"/>
            </a:lnSpc>
            <a:spcBef>
              <a:spcPct val="0"/>
            </a:spcBef>
            <a:spcAft>
              <a:spcPts val="0"/>
            </a:spcAft>
            <a:buNone/>
          </a:pPr>
          <a:r>
            <a:rPr lang="fr-FR" sz="1800" kern="1200" spc="100">
              <a:solidFill>
                <a:schemeClr val="tx1"/>
              </a:solidFill>
            </a:rPr>
            <a:t>Titre</a:t>
          </a:r>
        </a:p>
      </dsp:txBody>
      <dsp:txXfrm>
        <a:off x="122935" y="2225143"/>
        <a:ext cx="2667714" cy="468233"/>
      </dsp:txXfrm>
    </dsp:sp>
    <dsp:sp modelId="{B3AC6DBE-85B6-4AF3-BADF-7E1E82B735CC}">
      <dsp:nvSpPr>
        <dsp:cNvPr id="0" name=""/>
        <dsp:cNvSpPr/>
      </dsp:nvSpPr>
      <dsp:spPr>
        <a:xfrm>
          <a:off x="1415447" y="2020032"/>
          <a:ext cx="101545"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949187"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481944" y="2859122"/>
          <a:ext cx="2843076" cy="114597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68727" rIns="144931" bIns="68727" numCol="1" spcCol="1270" rtlCol="0" anchor="ctr" anchorCtr="0">
          <a:noAutofit/>
        </a:bodyPr>
        <a:lstStyle/>
        <a:p>
          <a:pPr marL="0" lvl="0" indent="0" algn="l" defTabSz="400050" rtl="0">
            <a:lnSpc>
              <a:spcPct val="90000"/>
            </a:lnSpc>
            <a:spcBef>
              <a:spcPct val="0"/>
            </a:spcBef>
            <a:spcAft>
              <a:spcPts val="0"/>
            </a:spcAft>
            <a:buFont typeface="Arial" panose="020B0604020202020204" pitchFamily="34" charset="0"/>
            <a:buNone/>
          </a:pPr>
          <a:r>
            <a:rPr lang="fr-FR" sz="900" b="0" i="0" kern="1200" spc="100">
              <a:solidFill>
                <a:schemeClr val="tx1"/>
              </a:solidFill>
            </a:rPr>
            <a:t>Pour afficher le mode Présentateur, en mode Diaporama, sur la barre de contrôle en bas à gauche, sélectionnez les points de suspension, puis Mode Présentateur. </a:t>
          </a:r>
          <a:endParaRPr lang="fr-FR" sz="900" kern="1200" spc="100" baseline="0" dirty="0">
            <a:solidFill>
              <a:schemeClr val="tx1"/>
            </a:solidFill>
          </a:endParaRPr>
        </a:p>
      </dsp:txBody>
      <dsp:txXfrm>
        <a:off x="1481944" y="2859122"/>
        <a:ext cx="2843076" cy="1145979"/>
      </dsp:txXfrm>
    </dsp:sp>
    <dsp:sp modelId="{730471FC-8FAF-49B2-8F42-63D391F759BE}">
      <dsp:nvSpPr>
        <dsp:cNvPr id="0" name=""/>
        <dsp:cNvSpPr/>
      </dsp:nvSpPr>
      <dsp:spPr>
        <a:xfrm>
          <a:off x="1615362" y="1450279"/>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b" anchorCtr="1">
          <a:noAutofit/>
        </a:bodyPr>
        <a:lstStyle/>
        <a:p>
          <a:pPr marL="0" lvl="0" indent="0" algn="ctr" defTabSz="800100" rtl="0">
            <a:lnSpc>
              <a:spcPct val="100000"/>
            </a:lnSpc>
            <a:spcBef>
              <a:spcPct val="0"/>
            </a:spcBef>
            <a:spcAft>
              <a:spcPts val="0"/>
            </a:spcAft>
            <a:buNone/>
          </a:pPr>
          <a:r>
            <a:rPr lang="fr-FR" sz="1800" kern="1200" spc="100">
              <a:solidFill>
                <a:schemeClr val="tx1"/>
              </a:solidFill>
            </a:rPr>
            <a:t>Titre</a:t>
          </a:r>
        </a:p>
      </dsp:txBody>
      <dsp:txXfrm>
        <a:off x="1615362" y="1450279"/>
        <a:ext cx="2667714" cy="468233"/>
      </dsp:txXfrm>
    </dsp:sp>
    <dsp:sp modelId="{F34C40A7-6131-4EF1-9887-E7EEA86D1562}">
      <dsp:nvSpPr>
        <dsp:cNvPr id="0" name=""/>
        <dsp:cNvSpPr/>
      </dsp:nvSpPr>
      <dsp:spPr>
        <a:xfrm>
          <a:off x="2897391" y="2020032"/>
          <a:ext cx="100364"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977480"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454702" y="352210"/>
          <a:ext cx="3045556" cy="93232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55913" rIns="144931" bIns="55913" numCol="1" spcCol="1270" rtlCol="0" anchor="ctr" anchorCtr="0">
          <a:noAutofit/>
        </a:bodyPr>
        <a:lstStyle/>
        <a:p>
          <a:pPr marL="0" lvl="0" indent="0" algn="l" defTabSz="400050" rtl="0">
            <a:lnSpc>
              <a:spcPct val="90000"/>
            </a:lnSpc>
            <a:spcBef>
              <a:spcPct val="0"/>
            </a:spcBef>
            <a:spcAft>
              <a:spcPts val="0"/>
            </a:spcAft>
            <a:buFont typeface="Arial" panose="020B0604020202020204" pitchFamily="34" charset="0"/>
            <a:buNone/>
          </a:pPr>
          <a:r>
            <a:rPr lang="fr-FR" sz="900" b="0" i="0" kern="1200" spc="150">
              <a:solidFill>
                <a:schemeClr val="tx1"/>
              </a:solidFill>
            </a:rPr>
            <a:t>Pendant votre présentation, les notes du présentateur sont visibles sur votre écran, mais ne sont pas visibles pour l’auditoire. </a:t>
          </a:r>
          <a:endParaRPr lang="fr-FR" sz="900" kern="1200" spc="150" baseline="0" dirty="0">
            <a:solidFill>
              <a:schemeClr val="tx1"/>
            </a:solidFill>
          </a:endParaRPr>
        </a:p>
      </dsp:txBody>
      <dsp:txXfrm>
        <a:off x="3454702" y="352210"/>
        <a:ext cx="3045556" cy="932322"/>
      </dsp:txXfrm>
    </dsp:sp>
    <dsp:sp modelId="{7605329C-2B32-4CD7-9B69-1B3DAB88562E}">
      <dsp:nvSpPr>
        <dsp:cNvPr id="0" name=""/>
        <dsp:cNvSpPr/>
      </dsp:nvSpPr>
      <dsp:spPr>
        <a:xfrm>
          <a:off x="3353725"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1">
          <a:noAutofit/>
        </a:bodyPr>
        <a:lstStyle/>
        <a:p>
          <a:pPr marL="0" lvl="0" indent="0" algn="ctr" defTabSz="800100" rtl="0">
            <a:lnSpc>
              <a:spcPct val="100000"/>
            </a:lnSpc>
            <a:spcBef>
              <a:spcPct val="0"/>
            </a:spcBef>
            <a:spcAft>
              <a:spcPts val="0"/>
            </a:spcAft>
            <a:buNone/>
          </a:pPr>
          <a:r>
            <a:rPr lang="fr-FR" sz="1800" kern="1200" spc="100">
              <a:solidFill>
                <a:schemeClr val="tx1"/>
              </a:solidFill>
            </a:rPr>
            <a:t>Titre</a:t>
          </a:r>
        </a:p>
      </dsp:txBody>
      <dsp:txXfrm>
        <a:off x="3353725" y="2225143"/>
        <a:ext cx="2667714" cy="468233"/>
      </dsp:txXfrm>
    </dsp:sp>
    <dsp:sp modelId="{79B0CEDC-0005-4ACE-AB25-DB9533DC85C2}">
      <dsp:nvSpPr>
        <dsp:cNvPr id="0" name=""/>
        <dsp:cNvSpPr/>
      </dsp:nvSpPr>
      <dsp:spPr>
        <a:xfrm>
          <a:off x="4923724" y="2020032"/>
          <a:ext cx="107512"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EB9D58D6-E34B-4990-86E2-B1CAE3536A29}">
      <dsp:nvSpPr>
        <dsp:cNvPr id="0" name=""/>
        <dsp:cNvSpPr/>
      </dsp:nvSpPr>
      <dsp:spPr>
        <a:xfrm>
          <a:off x="6800241"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160E0A3B-47C8-4C2F-8C45-EC9C3DFA1FFB}">
      <dsp:nvSpPr>
        <dsp:cNvPr id="0" name=""/>
        <dsp:cNvSpPr/>
      </dsp:nvSpPr>
      <dsp:spPr>
        <a:xfrm>
          <a:off x="5304959" y="2859122"/>
          <a:ext cx="2990564" cy="93232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55913" rIns="144931" bIns="55913" numCol="1" spcCol="1270" rtlCol="0" anchor="ctr" anchorCtr="0">
          <a:noAutofit/>
        </a:bodyPr>
        <a:lstStyle/>
        <a:p>
          <a:pPr marL="0" lvl="0" indent="0" algn="l" defTabSz="400050" rtl="0">
            <a:lnSpc>
              <a:spcPct val="90000"/>
            </a:lnSpc>
            <a:spcBef>
              <a:spcPct val="0"/>
            </a:spcBef>
            <a:spcAft>
              <a:spcPct val="35000"/>
            </a:spcAft>
            <a:buFont typeface="Arial" panose="020B0604020202020204" pitchFamily="34" charset="0"/>
            <a:buNone/>
          </a:pPr>
          <a:r>
            <a:rPr lang="fr-FR" sz="900" b="0" i="0" kern="1200" spc="100">
              <a:solidFill>
                <a:schemeClr val="tx1"/>
              </a:solidFill>
            </a:rPr>
            <a:t>Le volet de notes est une zone qui apparaît en dessous de chaque diapositive. Appuyez dessus pour ajouter des notes. </a:t>
          </a:r>
          <a:endParaRPr lang="fr-FR" sz="900" kern="1200" spc="100" baseline="0" dirty="0">
            <a:solidFill>
              <a:schemeClr val="tx1"/>
            </a:solidFill>
          </a:endParaRPr>
        </a:p>
      </dsp:txBody>
      <dsp:txXfrm>
        <a:off x="5304959" y="2859122"/>
        <a:ext cx="2990564" cy="932322"/>
      </dsp:txXfrm>
    </dsp:sp>
    <dsp:sp modelId="{5646D4EB-C7F1-4D0E-8051-C7D6C1D31ADE}">
      <dsp:nvSpPr>
        <dsp:cNvPr id="0" name=""/>
        <dsp:cNvSpPr/>
      </dsp:nvSpPr>
      <dsp:spPr>
        <a:xfrm>
          <a:off x="5464554" y="1450279"/>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b" anchorCtr="1">
          <a:noAutofit/>
        </a:bodyPr>
        <a:lstStyle/>
        <a:p>
          <a:pPr marL="0" lvl="0" indent="0" algn="ctr" defTabSz="800100" rtl="0">
            <a:lnSpc>
              <a:spcPct val="90000"/>
            </a:lnSpc>
            <a:spcBef>
              <a:spcPct val="0"/>
            </a:spcBef>
            <a:spcAft>
              <a:spcPts val="0"/>
            </a:spcAft>
            <a:buFont typeface="Arial" panose="020B0604020202020204" pitchFamily="34" charset="0"/>
            <a:buNone/>
          </a:pPr>
          <a:r>
            <a:rPr lang="fr-FR" sz="1800" kern="1200" spc="100">
              <a:solidFill>
                <a:schemeClr val="tx1"/>
              </a:solidFill>
            </a:rPr>
            <a:t>Titre</a:t>
          </a:r>
        </a:p>
      </dsp:txBody>
      <dsp:txXfrm>
        <a:off x="5464554" y="1450279"/>
        <a:ext cx="2667714" cy="468233"/>
      </dsp:txXfrm>
    </dsp:sp>
    <dsp:sp modelId="{A72D3A03-5E34-4B13-9747-5EFFE003B8C1}">
      <dsp:nvSpPr>
        <dsp:cNvPr id="0" name=""/>
        <dsp:cNvSpPr/>
      </dsp:nvSpPr>
      <dsp:spPr>
        <a:xfrm>
          <a:off x="6747456" y="2020032"/>
          <a:ext cx="105571"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9DE62C25-DC37-4130-AE3D-9F589C2E8903}">
      <dsp:nvSpPr>
        <dsp:cNvPr id="0" name=""/>
        <dsp:cNvSpPr/>
      </dsp:nvSpPr>
      <dsp:spPr>
        <a:xfrm>
          <a:off x="8556977" y="1284517"/>
          <a:ext cx="0" cy="787326"/>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77020A5-7024-4F77-9051-8B38AF80BE13}">
      <dsp:nvSpPr>
        <dsp:cNvPr id="0" name=""/>
        <dsp:cNvSpPr/>
      </dsp:nvSpPr>
      <dsp:spPr>
        <a:xfrm>
          <a:off x="7089734" y="352192"/>
          <a:ext cx="2848300" cy="93235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55913" rIns="144931" bIns="55913" numCol="1" spcCol="1270" rtlCol="0" anchor="ctr" anchorCtr="0">
          <a:noAutofit/>
        </a:bodyPr>
        <a:lstStyle/>
        <a:p>
          <a:pPr marL="0" lvl="0" indent="0" algn="l" defTabSz="400050" rtl="0">
            <a:lnSpc>
              <a:spcPct val="90000"/>
            </a:lnSpc>
            <a:spcBef>
              <a:spcPct val="0"/>
            </a:spcBef>
            <a:spcAft>
              <a:spcPct val="35000"/>
            </a:spcAft>
            <a:buFont typeface="Arial" panose="020B0604020202020204" pitchFamily="34" charset="0"/>
            <a:buNone/>
          </a:pPr>
          <a:r>
            <a:rPr lang="fr-FR" sz="900" b="0" i="0" kern="1200" spc="100">
              <a:solidFill>
                <a:schemeClr val="tx1"/>
              </a:solidFill>
            </a:rPr>
            <a:t>Si le volet de notes n’apparaît pas ou s’il est complètement réduit, cliquez sur Notes dans la barre des tâches au bas de la fenêtre PowerPoint. </a:t>
          </a:r>
          <a:endParaRPr lang="fr-FR" sz="900" kern="1200" spc="100" baseline="0" dirty="0">
            <a:solidFill>
              <a:schemeClr val="tx1"/>
            </a:solidFill>
          </a:endParaRPr>
        </a:p>
      </dsp:txBody>
      <dsp:txXfrm>
        <a:off x="7089734" y="352192"/>
        <a:ext cx="2848300" cy="932359"/>
      </dsp:txXfrm>
    </dsp:sp>
    <dsp:sp modelId="{03CEA676-E009-456C-B86F-9C9A7D3DA364}">
      <dsp:nvSpPr>
        <dsp:cNvPr id="0" name=""/>
        <dsp:cNvSpPr/>
      </dsp:nvSpPr>
      <dsp:spPr>
        <a:xfrm>
          <a:off x="7205931"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1">
          <a:noAutofit/>
        </a:bodyPr>
        <a:lstStyle/>
        <a:p>
          <a:pPr marL="0" lvl="0" indent="0" algn="ctr" defTabSz="800100" rtl="0">
            <a:lnSpc>
              <a:spcPct val="90000"/>
            </a:lnSpc>
            <a:spcBef>
              <a:spcPct val="0"/>
            </a:spcBef>
            <a:spcAft>
              <a:spcPts val="0"/>
            </a:spcAft>
            <a:buFont typeface="Arial" panose="020B0604020202020204" pitchFamily="34" charset="0"/>
            <a:buNone/>
          </a:pPr>
          <a:r>
            <a:rPr lang="fr-FR" sz="1800" kern="1200" spc="100">
              <a:solidFill>
                <a:schemeClr val="tx1"/>
              </a:solidFill>
            </a:rPr>
            <a:t>Titre</a:t>
          </a:r>
        </a:p>
      </dsp:txBody>
      <dsp:txXfrm>
        <a:off x="7205931" y="2225143"/>
        <a:ext cx="2667714" cy="468233"/>
      </dsp:txXfrm>
    </dsp:sp>
    <dsp:sp modelId="{864F9172-41AB-4727-BD60-71E6F62154FB}">
      <dsp:nvSpPr>
        <dsp:cNvPr id="0" name=""/>
        <dsp:cNvSpPr/>
      </dsp:nvSpPr>
      <dsp:spPr>
        <a:xfrm>
          <a:off x="8505181" y="2020030"/>
          <a:ext cx="100548" cy="103595"/>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Liste de gens en portraits"/>
  <dgm:desc val="Liste de gens en portraits"/>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HorizontalPathTimeline#2">
  <dgm:title val="Chronologie en trajectoire horizontale"/>
  <dgm:desc val="Permet de représenter une liste d’événements dans l’ordre chronologique. La forme rectangulaire contient la description, tandis que la date apparaît près du point circulaire. Il s’agit du graphique SmartArt idéal pour afficher une grande quantité de texte avec un format de date cour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256C42D-0C34-47AB-82F8-5CECC057A388}" type="datetime1">
              <a:rPr lang="fr-FR" smtClean="0"/>
              <a:t>17/04/2023</a:t>
            </a:fld>
            <a:endParaRPr lang="fr-FR" dirty="0"/>
          </a:p>
        </p:txBody>
      </p:sp>
      <p:sp>
        <p:nvSpPr>
          <p:cNvPr id="4" name="Espace réservé du pied de page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AF8A362-CAFC-4987-9A50-47570528395E}" type="slidenum">
              <a:rPr lang="fr-FR" smtClean="0"/>
              <a:t>‹N°›</a:t>
            </a:fld>
            <a:endParaRPr lang="fr-FR"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EF3AB58-1DD6-43E0-BF90-C03FCCE7F588}" type="datetime1">
              <a:rPr lang="fr-FR" smtClean="0"/>
              <a:t>17/04/2023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4EEB602-95FC-483A-B12D-216A7AD7EA24}" type="slidenum">
              <a:rPr lang="fr-FR" smtClean="0"/>
              <a:t>‹N°›</a:t>
            </a:fld>
            <a:endParaRPr lang="fr-FR"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2</a:t>
            </a:fld>
            <a:endParaRPr lang="fr-FR" dirty="0"/>
          </a:p>
        </p:txBody>
      </p:sp>
      <p:sp>
        <p:nvSpPr>
          <p:cNvPr id="5" name="Espace réservé de la date 4">
            <a:extLst>
              <a:ext uri="{FF2B5EF4-FFF2-40B4-BE49-F238E27FC236}">
                <a16:creationId xmlns:a16="http://schemas.microsoft.com/office/drawing/2014/main" id="{026D4909-3A23-4DB9-85AB-5DC981DC09C5}"/>
              </a:ext>
            </a:extLst>
          </p:cNvPr>
          <p:cNvSpPr>
            <a:spLocks noGrp="1"/>
          </p:cNvSpPr>
          <p:nvPr>
            <p:ph type="dt" idx="1"/>
          </p:nvPr>
        </p:nvSpPr>
        <p:spPr/>
        <p:txBody>
          <a:bodyPr/>
          <a:lstStyle/>
          <a:p>
            <a:pPr rtl="0"/>
            <a:fld id="{249B7F69-18B1-43D5-BB1F-5F12D2C522FB}" type="datetime1">
              <a:rPr lang="fr-FR" smtClean="0"/>
              <a:t>17/04/2023</a:t>
            </a:fld>
            <a:endParaRPr lang="fr-FR" dirty="0"/>
          </a:p>
        </p:txBody>
      </p:sp>
    </p:spTree>
    <p:extLst>
      <p:ext uri="{BB962C8B-B14F-4D97-AF65-F5344CB8AC3E}">
        <p14:creationId xmlns:p14="http://schemas.microsoft.com/office/powerpoint/2010/main" val="2304065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26</a:t>
            </a:fld>
            <a:endParaRPr lang="fr-FR" dirty="0"/>
          </a:p>
        </p:txBody>
      </p:sp>
      <p:sp>
        <p:nvSpPr>
          <p:cNvPr id="5" name="Espace réservé de la date 4">
            <a:extLst>
              <a:ext uri="{FF2B5EF4-FFF2-40B4-BE49-F238E27FC236}">
                <a16:creationId xmlns:a16="http://schemas.microsoft.com/office/drawing/2014/main" id="{D55F5C4F-4B5D-423C-BA21-B328F5D11034}"/>
              </a:ext>
            </a:extLst>
          </p:cNvPr>
          <p:cNvSpPr>
            <a:spLocks noGrp="1"/>
          </p:cNvSpPr>
          <p:nvPr>
            <p:ph type="dt" idx="1"/>
          </p:nvPr>
        </p:nvSpPr>
        <p:spPr/>
        <p:txBody>
          <a:bodyPr/>
          <a:lstStyle/>
          <a:p>
            <a:pPr rtl="0"/>
            <a:fld id="{BC44C66D-88F8-44C2-8508-B2D21CBC80C5}" type="datetime1">
              <a:rPr lang="fr-FR" smtClean="0"/>
              <a:t>17/04/2023</a:t>
            </a:fld>
            <a:endParaRPr lang="fr-FR" dirty="0"/>
          </a:p>
        </p:txBody>
      </p:sp>
    </p:spTree>
    <p:extLst>
      <p:ext uri="{BB962C8B-B14F-4D97-AF65-F5344CB8AC3E}">
        <p14:creationId xmlns:p14="http://schemas.microsoft.com/office/powerpoint/2010/main" val="2760120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28</a:t>
            </a:fld>
            <a:endParaRPr lang="fr-FR" dirty="0"/>
          </a:p>
        </p:txBody>
      </p:sp>
      <p:sp>
        <p:nvSpPr>
          <p:cNvPr id="5" name="Espace réservé de la date 4">
            <a:extLst>
              <a:ext uri="{FF2B5EF4-FFF2-40B4-BE49-F238E27FC236}">
                <a16:creationId xmlns:a16="http://schemas.microsoft.com/office/drawing/2014/main" id="{3640529E-D041-4115-8A97-BFC8D004584E}"/>
              </a:ext>
            </a:extLst>
          </p:cNvPr>
          <p:cNvSpPr>
            <a:spLocks noGrp="1"/>
          </p:cNvSpPr>
          <p:nvPr>
            <p:ph type="dt" idx="1"/>
          </p:nvPr>
        </p:nvSpPr>
        <p:spPr/>
        <p:txBody>
          <a:bodyPr/>
          <a:lstStyle/>
          <a:p>
            <a:pPr rtl="0"/>
            <a:fld id="{8C7637AE-B480-4107-A774-C770C35BF986}" type="datetime1">
              <a:rPr lang="fr-FR" smtClean="0"/>
              <a:t>17/04/2023</a:t>
            </a:fld>
            <a:endParaRPr lang="fr-FR" dirty="0"/>
          </a:p>
        </p:txBody>
      </p:sp>
    </p:spTree>
    <p:extLst>
      <p:ext uri="{BB962C8B-B14F-4D97-AF65-F5344CB8AC3E}">
        <p14:creationId xmlns:p14="http://schemas.microsoft.com/office/powerpoint/2010/main" val="58069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4</a:t>
            </a:fld>
            <a:endParaRPr lang="fr-FR" dirty="0"/>
          </a:p>
        </p:txBody>
      </p:sp>
      <p:sp>
        <p:nvSpPr>
          <p:cNvPr id="5" name="Espace réservé de la date 4">
            <a:extLst>
              <a:ext uri="{FF2B5EF4-FFF2-40B4-BE49-F238E27FC236}">
                <a16:creationId xmlns:a16="http://schemas.microsoft.com/office/drawing/2014/main" id="{5C2BBF47-62E9-4FEE-85C7-F3973E5966C8}"/>
              </a:ext>
            </a:extLst>
          </p:cNvPr>
          <p:cNvSpPr>
            <a:spLocks noGrp="1"/>
          </p:cNvSpPr>
          <p:nvPr>
            <p:ph type="dt" idx="1"/>
          </p:nvPr>
        </p:nvSpPr>
        <p:spPr/>
        <p:txBody>
          <a:bodyPr/>
          <a:lstStyle/>
          <a:p>
            <a:pPr rtl="0"/>
            <a:fld id="{CF4BE9EF-604A-48C2-BCA2-A76C4A7E79A3}" type="datetime1">
              <a:rPr lang="fr-FR" smtClean="0"/>
              <a:t>17/04/2023</a:t>
            </a:fld>
            <a:endParaRPr lang="fr-FR"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6</a:t>
            </a:fld>
            <a:endParaRPr lang="fr-FR" dirty="0"/>
          </a:p>
        </p:txBody>
      </p:sp>
      <p:sp>
        <p:nvSpPr>
          <p:cNvPr id="5" name="Espace réservé de la date 4">
            <a:extLst>
              <a:ext uri="{FF2B5EF4-FFF2-40B4-BE49-F238E27FC236}">
                <a16:creationId xmlns:a16="http://schemas.microsoft.com/office/drawing/2014/main" id="{D55F5C4F-4B5D-423C-BA21-B328F5D11034}"/>
              </a:ext>
            </a:extLst>
          </p:cNvPr>
          <p:cNvSpPr>
            <a:spLocks noGrp="1"/>
          </p:cNvSpPr>
          <p:nvPr>
            <p:ph type="dt" idx="1"/>
          </p:nvPr>
        </p:nvSpPr>
        <p:spPr/>
        <p:txBody>
          <a:bodyPr/>
          <a:lstStyle/>
          <a:p>
            <a:pPr rtl="0"/>
            <a:fld id="{FABBAAEE-3D5D-4645-8516-2E3DE8FA2F6B}" type="datetime1">
              <a:rPr lang="fr-FR" smtClean="0"/>
              <a:t>17/04/2023</a:t>
            </a:fld>
            <a:endParaRPr lang="fr-FR" dirty="0"/>
          </a:p>
        </p:txBody>
      </p:sp>
    </p:spTree>
    <p:extLst>
      <p:ext uri="{BB962C8B-B14F-4D97-AF65-F5344CB8AC3E}">
        <p14:creationId xmlns:p14="http://schemas.microsoft.com/office/powerpoint/2010/main" val="4200283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15</a:t>
            </a:fld>
            <a:endParaRPr lang="fr-FR" dirty="0"/>
          </a:p>
        </p:txBody>
      </p:sp>
      <p:sp>
        <p:nvSpPr>
          <p:cNvPr id="5" name="Espace réservé de la date 4">
            <a:extLst>
              <a:ext uri="{FF2B5EF4-FFF2-40B4-BE49-F238E27FC236}">
                <a16:creationId xmlns:a16="http://schemas.microsoft.com/office/drawing/2014/main" id="{5C2BBF47-62E9-4FEE-85C7-F3973E5966C8}"/>
              </a:ext>
            </a:extLst>
          </p:cNvPr>
          <p:cNvSpPr>
            <a:spLocks noGrp="1"/>
          </p:cNvSpPr>
          <p:nvPr>
            <p:ph type="dt" idx="1"/>
          </p:nvPr>
        </p:nvSpPr>
        <p:spPr/>
        <p:txBody>
          <a:bodyPr/>
          <a:lstStyle/>
          <a:p>
            <a:pPr rtl="0"/>
            <a:fld id="{CF4BE9EF-604A-48C2-BCA2-A76C4A7E79A3}" type="datetime1">
              <a:rPr lang="fr-FR" smtClean="0"/>
              <a:t>17/04/2023</a:t>
            </a:fld>
            <a:endParaRPr lang="fr-FR" dirty="0"/>
          </a:p>
        </p:txBody>
      </p:sp>
    </p:spTree>
    <p:extLst>
      <p:ext uri="{BB962C8B-B14F-4D97-AF65-F5344CB8AC3E}">
        <p14:creationId xmlns:p14="http://schemas.microsoft.com/office/powerpoint/2010/main" val="3978166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17</a:t>
            </a:fld>
            <a:endParaRPr lang="fr-FR" dirty="0"/>
          </a:p>
        </p:txBody>
      </p:sp>
      <p:sp>
        <p:nvSpPr>
          <p:cNvPr id="5" name="Espace réservé de la date 4">
            <a:extLst>
              <a:ext uri="{FF2B5EF4-FFF2-40B4-BE49-F238E27FC236}">
                <a16:creationId xmlns:a16="http://schemas.microsoft.com/office/drawing/2014/main" id="{73FB7324-CDA3-401F-B8A9-6CD0644902F1}"/>
              </a:ext>
            </a:extLst>
          </p:cNvPr>
          <p:cNvSpPr>
            <a:spLocks noGrp="1"/>
          </p:cNvSpPr>
          <p:nvPr>
            <p:ph type="dt" idx="1"/>
          </p:nvPr>
        </p:nvSpPr>
        <p:spPr/>
        <p:txBody>
          <a:bodyPr/>
          <a:lstStyle/>
          <a:p>
            <a:pPr rtl="0"/>
            <a:fld id="{F2A5E2D2-B6FD-439B-B1D8-0C5FE2BAED60}" type="datetime1">
              <a:rPr lang="fr-FR" smtClean="0"/>
              <a:t>17/04/2023</a:t>
            </a:fld>
            <a:endParaRPr lang="fr-FR" dirty="0"/>
          </a:p>
        </p:txBody>
      </p:sp>
    </p:spTree>
    <p:extLst>
      <p:ext uri="{BB962C8B-B14F-4D97-AF65-F5344CB8AC3E}">
        <p14:creationId xmlns:p14="http://schemas.microsoft.com/office/powerpoint/2010/main" val="4063588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20</a:t>
            </a:fld>
            <a:endParaRPr lang="fr-FR" dirty="0"/>
          </a:p>
        </p:txBody>
      </p:sp>
      <p:sp>
        <p:nvSpPr>
          <p:cNvPr id="5" name="Espace réservé de la date 4">
            <a:extLst>
              <a:ext uri="{FF2B5EF4-FFF2-40B4-BE49-F238E27FC236}">
                <a16:creationId xmlns:a16="http://schemas.microsoft.com/office/drawing/2014/main" id="{81C24460-CAD3-4B56-8BDC-5E8277E9E56A}"/>
              </a:ext>
            </a:extLst>
          </p:cNvPr>
          <p:cNvSpPr>
            <a:spLocks noGrp="1"/>
          </p:cNvSpPr>
          <p:nvPr>
            <p:ph type="dt" idx="1"/>
          </p:nvPr>
        </p:nvSpPr>
        <p:spPr/>
        <p:txBody>
          <a:bodyPr/>
          <a:lstStyle/>
          <a:p>
            <a:pPr rtl="0"/>
            <a:fld id="{138EA783-98B9-4032-AEA2-FA58C8A3EA24}" type="datetime1">
              <a:rPr lang="fr-FR" smtClean="0"/>
              <a:t>17/04/2023</a:t>
            </a:fld>
            <a:endParaRPr lang="fr-FR" dirty="0"/>
          </a:p>
        </p:txBody>
      </p:sp>
    </p:spTree>
    <p:extLst>
      <p:ext uri="{BB962C8B-B14F-4D97-AF65-F5344CB8AC3E}">
        <p14:creationId xmlns:p14="http://schemas.microsoft.com/office/powerpoint/2010/main" val="1666885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21</a:t>
            </a:fld>
            <a:endParaRPr lang="fr-FR" dirty="0"/>
          </a:p>
        </p:txBody>
      </p:sp>
      <p:sp>
        <p:nvSpPr>
          <p:cNvPr id="5" name="Espace réservé de la date 4">
            <a:extLst>
              <a:ext uri="{FF2B5EF4-FFF2-40B4-BE49-F238E27FC236}">
                <a16:creationId xmlns:a16="http://schemas.microsoft.com/office/drawing/2014/main" id="{B66487B5-2BEB-4521-B5E1-F341C05A0DAE}"/>
              </a:ext>
            </a:extLst>
          </p:cNvPr>
          <p:cNvSpPr>
            <a:spLocks noGrp="1"/>
          </p:cNvSpPr>
          <p:nvPr>
            <p:ph type="dt" idx="1"/>
          </p:nvPr>
        </p:nvSpPr>
        <p:spPr/>
        <p:txBody>
          <a:bodyPr/>
          <a:lstStyle/>
          <a:p>
            <a:pPr rtl="0"/>
            <a:fld id="{7645E9DD-9A54-45C6-9682-D3BA38C08854}" type="datetime1">
              <a:rPr lang="fr-FR" smtClean="0"/>
              <a:t>17/04/2023</a:t>
            </a:fld>
            <a:endParaRPr lang="fr-FR" dirty="0"/>
          </a:p>
        </p:txBody>
      </p:sp>
    </p:spTree>
    <p:extLst>
      <p:ext uri="{BB962C8B-B14F-4D97-AF65-F5344CB8AC3E}">
        <p14:creationId xmlns:p14="http://schemas.microsoft.com/office/powerpoint/2010/main" val="1666885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23</a:t>
            </a:fld>
            <a:endParaRPr lang="fr-FR" dirty="0"/>
          </a:p>
        </p:txBody>
      </p:sp>
      <p:sp>
        <p:nvSpPr>
          <p:cNvPr id="5" name="Espace réservé de la date 4">
            <a:extLst>
              <a:ext uri="{FF2B5EF4-FFF2-40B4-BE49-F238E27FC236}">
                <a16:creationId xmlns:a16="http://schemas.microsoft.com/office/drawing/2014/main" id="{C53CE883-265D-4266-BA7C-B21BBB2047FA}"/>
              </a:ext>
            </a:extLst>
          </p:cNvPr>
          <p:cNvSpPr>
            <a:spLocks noGrp="1"/>
          </p:cNvSpPr>
          <p:nvPr>
            <p:ph type="dt" idx="1"/>
          </p:nvPr>
        </p:nvSpPr>
        <p:spPr/>
        <p:txBody>
          <a:bodyPr/>
          <a:lstStyle/>
          <a:p>
            <a:pPr rtl="0"/>
            <a:fld id="{6E78BEDB-CC82-4D29-B8A9-58AF98FCEB9A}" type="datetime1">
              <a:rPr lang="fr-FR" smtClean="0"/>
              <a:t>17/04/2023</a:t>
            </a:fld>
            <a:endParaRPr lang="fr-FR" dirty="0"/>
          </a:p>
        </p:txBody>
      </p:sp>
    </p:spTree>
    <p:extLst>
      <p:ext uri="{BB962C8B-B14F-4D97-AF65-F5344CB8AC3E}">
        <p14:creationId xmlns:p14="http://schemas.microsoft.com/office/powerpoint/2010/main" val="420028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25</a:t>
            </a:fld>
            <a:endParaRPr lang="fr-FR" dirty="0"/>
          </a:p>
        </p:txBody>
      </p:sp>
      <p:sp>
        <p:nvSpPr>
          <p:cNvPr id="5" name="Espace réservé de la date 4">
            <a:extLst>
              <a:ext uri="{FF2B5EF4-FFF2-40B4-BE49-F238E27FC236}">
                <a16:creationId xmlns:a16="http://schemas.microsoft.com/office/drawing/2014/main" id="{136E1847-F516-4C9C-AAA4-DD1E9C243454}"/>
              </a:ext>
            </a:extLst>
          </p:cNvPr>
          <p:cNvSpPr>
            <a:spLocks noGrp="1"/>
          </p:cNvSpPr>
          <p:nvPr>
            <p:ph type="dt" idx="1"/>
          </p:nvPr>
        </p:nvSpPr>
        <p:spPr/>
        <p:txBody>
          <a:bodyPr/>
          <a:lstStyle/>
          <a:p>
            <a:pPr rtl="0"/>
            <a:fld id="{D6EC9E20-404C-48A2-9AF5-26DDE4076E62}" type="datetime1">
              <a:rPr lang="fr-FR" smtClean="0"/>
              <a:t>17/04/2023</a:t>
            </a:fld>
            <a:endParaRPr lang="fr-FR" dirty="0"/>
          </a:p>
        </p:txBody>
      </p:sp>
    </p:spTree>
    <p:extLst>
      <p:ext uri="{BB962C8B-B14F-4D97-AF65-F5344CB8AC3E}">
        <p14:creationId xmlns:p14="http://schemas.microsoft.com/office/powerpoint/2010/main" val="2304065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r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4" name="Titr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rtlCol="0">
            <a:noAutofit/>
          </a:bodyPr>
          <a:lstStyle>
            <a:lvl1pPr>
              <a:lnSpc>
                <a:spcPct val="100000"/>
              </a:lnSpc>
              <a:defRPr sz="4400" cap="all" baseline="0">
                <a:solidFill>
                  <a:schemeClr val="bg1"/>
                </a:solidFill>
              </a:defRPr>
            </a:lvl1pPr>
          </a:lstStyle>
          <a:p>
            <a:pPr rtl="0"/>
            <a:r>
              <a:rPr lang="fr-FR" sz="4400">
                <a:solidFill>
                  <a:schemeClr val="bg1"/>
                </a:solidFill>
              </a:rPr>
              <a:t>CLIQUEZ POUR AJOUTER UN TITRE</a:t>
            </a:r>
          </a:p>
        </p:txBody>
      </p:sp>
      <p:sp>
        <p:nvSpPr>
          <p:cNvPr id="55" name="Sous-titr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rtlCol="0" anchor="t">
            <a:noAutofit/>
          </a:bodyPr>
          <a:lstStyle>
            <a:lvl1pPr>
              <a:defRPr sz="2400" b="0"/>
            </a:lvl1pPr>
          </a:lstStyle>
          <a:p>
            <a:pPr rtl="0"/>
            <a:r>
              <a:rPr lang="fr-FR">
                <a:solidFill>
                  <a:schemeClr val="tx1">
                    <a:lumMod val="75000"/>
                    <a:lumOff val="25000"/>
                  </a:schemeClr>
                </a:solidFill>
              </a:rPr>
              <a:t>Cliquez pour ajouter un sous-titre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8" name="Espace réservé du pied de page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rtlCol="0"/>
          <a:lstStyle/>
          <a:p>
            <a:pPr algn="l" rtl="0"/>
            <a:r>
              <a:rPr lang="fr-FR"/>
              <a:t>Etude de faisabilité d'un moteur de classification</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1" name="Espace réservé de la date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rtlCol="0"/>
          <a:lstStyle/>
          <a:p>
            <a:pPr algn="l" rtl="0"/>
            <a:r>
              <a:rPr lang="fr-FR">
                <a:solidFill>
                  <a:srgbClr val="FFFFFF"/>
                </a:solidFill>
                <a:effectLst>
                  <a:outerShdw blurRad="50800" dist="38100" dir="2700000" algn="tl" rotWithShape="0">
                    <a:prstClr val="black">
                      <a:alpha val="43000"/>
                    </a:prstClr>
                  </a:outerShdw>
                </a:effectLst>
              </a:rPr>
              <a:t>17/04/2023</a:t>
            </a:r>
            <a:endParaRPr lang="fr-FR" dirty="0">
              <a:solidFill>
                <a:srgbClr val="FFFFFF"/>
              </a:solidFill>
              <a:effectLst>
                <a:outerShdw blurRad="50800" dist="38100" dir="2700000" algn="tl" rotWithShape="0">
                  <a:prstClr val="black">
                    <a:alpha val="43000"/>
                  </a:prstClr>
                </a:outerShdw>
              </a:effectLst>
            </a:endParaRPr>
          </a:p>
        </p:txBody>
      </p:sp>
      <p:sp>
        <p:nvSpPr>
          <p:cNvPr id="62" name="Espace réservé du numéro de diapositive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solidFill>
                  <a:srgbClr val="FFFFFF"/>
                </a:solidFill>
                <a:effectLst>
                  <a:outerShdw blurRad="50800" dist="38100" dir="2700000" algn="tl" rotWithShape="0">
                    <a:prstClr val="black">
                      <a:alpha val="43000"/>
                    </a:prstClr>
                  </a:outerShdw>
                </a:effectLst>
              </a:rPr>
              <a:pPr rtl="0"/>
              <a:t>‹N°›</a:t>
            </a:fld>
            <a:endParaRPr lang="fr-FR" dirty="0">
              <a:solidFill>
                <a:srgbClr val="FFFFFF"/>
              </a:solidFill>
              <a:effectLst>
                <a:outerShdw blurRad="50800" dist="38100" dir="2700000" algn="tl" rotWithShape="0">
                  <a:prstClr val="black">
                    <a:alpha val="43000"/>
                  </a:prstClr>
                </a:outerShdw>
              </a:effectLst>
            </a:endParaRPr>
          </a:p>
        </p:txBody>
      </p:sp>
      <p:sp>
        <p:nvSpPr>
          <p:cNvPr id="65" name="Espace réservé d’image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rtlCol="0" anchor="t">
            <a:noAutofit/>
          </a:bodyPr>
          <a:lstStyle>
            <a:lvl1pPr algn="ctr">
              <a:defRPr/>
            </a:lvl1pPr>
          </a:lstStyle>
          <a:p>
            <a:pPr rtl="0"/>
            <a:r>
              <a:rPr lang="fr-FR"/>
              <a:t>Cliquez pour ajouter une photo</a:t>
            </a:r>
          </a:p>
        </p:txBody>
      </p:sp>
    </p:spTree>
    <p:extLst>
      <p:ext uri="{BB962C8B-B14F-4D97-AF65-F5344CB8AC3E}">
        <p14:creationId xmlns:p14="http://schemas.microsoft.com/office/powerpoint/2010/main" val="425825264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nne de contenu 2">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 name="Titr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rtlCol="0">
            <a:noAutofit/>
          </a:bodyPr>
          <a:lstStyle>
            <a:lvl1pPr>
              <a:defRPr sz="3600">
                <a:solidFill>
                  <a:schemeClr val="bg1"/>
                </a:solidFill>
              </a:defRPr>
            </a:lvl1pPr>
          </a:lstStyle>
          <a:p>
            <a:pPr rtl="0"/>
            <a:r>
              <a:rPr lang="fr-FR">
                <a:solidFill>
                  <a:schemeClr val="bg1"/>
                </a:solidFill>
              </a:rPr>
              <a:t>Cliquez pour ajouter un titre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5" name="Espace réservé du contenu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rtlCol="0" anchor="t">
            <a:noAutofit/>
          </a:bodyPr>
          <a:lstStyle>
            <a:lvl1pPr>
              <a:buFont typeface="Arial" panose="020B0604020202020204" pitchFamily="34" charset="0"/>
              <a:buNone/>
              <a:defRPr sz="2000" b="1"/>
            </a:lvl1pPr>
          </a:lstStyle>
          <a:p>
            <a:pPr rtl="0"/>
            <a:r>
              <a:rPr lang="fr-FR"/>
              <a:t>Cliquez pour ajouter un sous-titre</a:t>
            </a:r>
          </a:p>
        </p:txBody>
      </p:sp>
      <p:sp>
        <p:nvSpPr>
          <p:cNvPr id="8" name="Espace réservé du contenu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rtlCol="0" anchor="t">
            <a:noAutofit/>
          </a:bodyPr>
          <a:lstStyle>
            <a:lvl1pPr marL="283464" indent="-283464">
              <a:buFont typeface="Arial" panose="020B0604020202020204" pitchFamily="34" charset="0"/>
              <a:buChar char="•"/>
              <a:defRPr sz="1600" b="0" baseline="0"/>
            </a:lvl1pPr>
          </a:lstStyle>
          <a:p>
            <a:pPr rtl="0"/>
            <a:r>
              <a:rPr lang="fr-FR"/>
              <a:t> Cliquer pour ajouter du texte</a:t>
            </a:r>
          </a:p>
        </p:txBody>
      </p:sp>
      <p:sp>
        <p:nvSpPr>
          <p:cNvPr id="16" name="Espace réservé du contenu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rtlCol="0" anchor="t">
            <a:noAutofit/>
          </a:bodyPr>
          <a:lstStyle>
            <a:lvl1pPr>
              <a:buFont typeface="Arial" panose="020B0604020202020204" pitchFamily="34" charset="0"/>
              <a:buNone/>
              <a:defRPr sz="2000" b="1"/>
            </a:lvl1pPr>
          </a:lstStyle>
          <a:p>
            <a:pPr rtl="0"/>
            <a:r>
              <a:rPr lang="fr-FR"/>
              <a:t>Cliquez pour ajouter un sous-titre</a:t>
            </a:r>
          </a:p>
        </p:txBody>
      </p:sp>
      <p:sp>
        <p:nvSpPr>
          <p:cNvPr id="14" name="Espace réservé du contenu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rtlCol="0" anchor="t">
            <a:noAutofit/>
          </a:bodyPr>
          <a:lstStyle>
            <a:lvl1pPr marL="283464" indent="-283464">
              <a:buFont typeface="Arial" panose="020B0604020202020204" pitchFamily="34" charset="0"/>
              <a:buChar char="•"/>
              <a:defRPr sz="1600" b="0" baseline="0"/>
            </a:lvl1pPr>
          </a:lstStyle>
          <a:p>
            <a:pPr rtl="0"/>
            <a:r>
              <a:rPr lang="fr-FR"/>
              <a:t> Cliquer pour ajouter du texte</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Espace réservé du pied de page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rtlCol="0"/>
          <a:lstStyle>
            <a:lvl1pPr>
              <a:defRPr>
                <a:solidFill>
                  <a:schemeClr val="bg1"/>
                </a:solidFill>
              </a:defRPr>
            </a:lvl1pPr>
          </a:lstStyle>
          <a:p>
            <a:pPr rtl="0"/>
            <a:r>
              <a:rPr lang="fr-FR"/>
              <a:t>Etude de faisabilité d'un moteur de classification</a:t>
            </a:r>
            <a:endParaRPr lang="fr-FR" dirty="0">
              <a:solidFill>
                <a:schemeClr val="bg1"/>
              </a:solidFill>
            </a:endParaRPr>
          </a:p>
        </p:txBody>
      </p:sp>
      <p:sp>
        <p:nvSpPr>
          <p:cNvPr id="10" name="Espace réservé de la date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rtlCol="0"/>
          <a:lstStyle>
            <a:lvl1pPr>
              <a:defRPr>
                <a:solidFill>
                  <a:schemeClr val="tx2"/>
                </a:solidFill>
              </a:defRPr>
            </a:lvl1pPr>
          </a:lstStyle>
          <a:p>
            <a:pPr rtl="0"/>
            <a:r>
              <a:rPr lang="fr-FR"/>
              <a:t>17/04/2023</a:t>
            </a:r>
            <a:endParaRPr lang="fr-FR" dirty="0"/>
          </a:p>
        </p:txBody>
      </p:sp>
      <p:sp>
        <p:nvSpPr>
          <p:cNvPr id="12" name="Espace réservé du numéro de diapositive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Tree>
    <p:extLst>
      <p:ext uri="{BB962C8B-B14F-4D97-AF65-F5344CB8AC3E}">
        <p14:creationId xmlns:p14="http://schemas.microsoft.com/office/powerpoint/2010/main" val="362910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lonne de contenu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 name="Titr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rtlCol="0">
            <a:noAutofit/>
          </a:bodyPr>
          <a:lstStyle>
            <a:lvl1pPr>
              <a:defRPr sz="3600">
                <a:solidFill>
                  <a:schemeClr val="bg1"/>
                </a:solidFill>
              </a:defRPr>
            </a:lvl1pPr>
          </a:lstStyle>
          <a:p>
            <a:pPr rtl="0"/>
            <a:r>
              <a:rPr lang="fr-FR">
                <a:solidFill>
                  <a:schemeClr val="bg1"/>
                </a:solidFill>
              </a:rPr>
              <a:t>Cliquez pour ajouter un titre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Espace réservé du contenu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rtlCol="0" anchor="t">
            <a:noAutofit/>
          </a:bodyPr>
          <a:lstStyle>
            <a:lvl1pPr>
              <a:buFont typeface="Arial" panose="020B0604020202020204" pitchFamily="34" charset="0"/>
              <a:buNone/>
              <a:defRPr sz="2000" b="1"/>
            </a:lvl1pPr>
          </a:lstStyle>
          <a:p>
            <a:pPr rtl="0"/>
            <a:r>
              <a:rPr lang="fr-FR" dirty="0"/>
              <a:t>Cliquez pour ajouter un sous-titre</a:t>
            </a:r>
          </a:p>
        </p:txBody>
      </p:sp>
      <p:sp>
        <p:nvSpPr>
          <p:cNvPr id="7" name="Espace réservé du contenu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fr-FR" dirty="0"/>
              <a:t> Cliquer pour ajouter du texte</a:t>
            </a:r>
          </a:p>
        </p:txBody>
      </p:sp>
      <p:sp>
        <p:nvSpPr>
          <p:cNvPr id="21" name="Espace réservé du contenu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rtlCol="0" anchor="t">
            <a:noAutofit/>
          </a:bodyPr>
          <a:lstStyle>
            <a:lvl1pPr>
              <a:buFont typeface="Arial" panose="020B0604020202020204" pitchFamily="34" charset="0"/>
              <a:buNone/>
              <a:defRPr sz="2000" b="1"/>
            </a:lvl1pPr>
          </a:lstStyle>
          <a:p>
            <a:pPr rtl="0"/>
            <a:r>
              <a:rPr lang="fr-FR"/>
              <a:t>Cliquez pour ajouter un sous-titre</a:t>
            </a:r>
          </a:p>
        </p:txBody>
      </p:sp>
      <p:sp>
        <p:nvSpPr>
          <p:cNvPr id="20" name="Espace réservé du contenu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fr-FR"/>
              <a:t> Cliquer pour ajouter du texte</a:t>
            </a:r>
          </a:p>
        </p:txBody>
      </p:sp>
      <p:sp>
        <p:nvSpPr>
          <p:cNvPr id="19" name="Espace réservé du contenu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rtlCol="0" anchor="t">
            <a:noAutofit/>
          </a:bodyPr>
          <a:lstStyle>
            <a:lvl1pPr>
              <a:buFont typeface="Arial" panose="020B0604020202020204" pitchFamily="34" charset="0"/>
              <a:buNone/>
              <a:defRPr sz="2000" b="1"/>
            </a:lvl1pPr>
          </a:lstStyle>
          <a:p>
            <a:pPr rtl="0"/>
            <a:r>
              <a:rPr lang="fr-FR"/>
              <a:t>Cliquez pour ajouter un sous-titre</a:t>
            </a:r>
          </a:p>
        </p:txBody>
      </p:sp>
      <p:sp>
        <p:nvSpPr>
          <p:cNvPr id="18" name="Espace réservé du contenu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fr-FR"/>
              <a:t> Cliquer pour ajouter du texte</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3" name="Espace réservé du pied de page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rtlCol="0"/>
          <a:lstStyle>
            <a:lvl1pPr>
              <a:defRPr>
                <a:solidFill>
                  <a:schemeClr val="bg1"/>
                </a:solidFill>
              </a:defRPr>
            </a:lvl1pPr>
          </a:lstStyle>
          <a:p>
            <a:pPr rtl="0"/>
            <a:r>
              <a:rPr lang="fr-FR"/>
              <a:t>Etude de faisabilité d'un moteur de classification</a:t>
            </a:r>
            <a:endParaRPr lang="fr-FR" dirty="0">
              <a:solidFill>
                <a:schemeClr val="bg1"/>
              </a:solidFill>
            </a:endParaRPr>
          </a:p>
        </p:txBody>
      </p:sp>
      <p:sp>
        <p:nvSpPr>
          <p:cNvPr id="22" name="Espace réservé de la date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rtlCol="0"/>
          <a:lstStyle>
            <a:lvl1pPr>
              <a:defRPr>
                <a:solidFill>
                  <a:schemeClr val="tx2"/>
                </a:solidFill>
              </a:defRPr>
            </a:lvl1pPr>
          </a:lstStyle>
          <a:p>
            <a:pPr rtl="0"/>
            <a:r>
              <a:rPr lang="fr-FR"/>
              <a:t>17/04/2023</a:t>
            </a:r>
            <a:endParaRPr lang="fr-FR" dirty="0"/>
          </a:p>
        </p:txBody>
      </p:sp>
      <p:sp>
        <p:nvSpPr>
          <p:cNvPr id="11" name="Espace réservé du numéro de diapositive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ynthès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Titr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rtlCol="0"/>
          <a:lstStyle>
            <a:lvl1pPr>
              <a:defRPr/>
            </a:lvl1pPr>
          </a:lstStyle>
          <a:p>
            <a:pPr rtl="0"/>
            <a:r>
              <a:rPr lang="fr-FR"/>
              <a:t>Cliquez pour ajouter un titre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3" name="Espace réservé d’image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rtlCol="0" anchor="t"/>
          <a:lstStyle>
            <a:lvl1pPr algn="ctr">
              <a:defRPr/>
            </a:lvl1pPr>
          </a:lstStyle>
          <a:p>
            <a:pPr rtl="0"/>
            <a:r>
              <a:rPr lang="fr-FR"/>
              <a:t>Cliquez pour ajouter une image</a:t>
            </a:r>
          </a:p>
        </p:txBody>
      </p:sp>
      <p:sp>
        <p:nvSpPr>
          <p:cNvPr id="24" name="Espace réservé d’image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rtlCol="0" anchor="t"/>
          <a:lstStyle>
            <a:lvl1pPr algn="ctr">
              <a:defRPr/>
            </a:lvl1pPr>
          </a:lstStyle>
          <a:p>
            <a:pPr rtl="0"/>
            <a:r>
              <a:rPr lang="fr-FR"/>
              <a:t>Cliquez pour ajouter une image</a:t>
            </a:r>
          </a:p>
        </p:txBody>
      </p:sp>
      <p:sp>
        <p:nvSpPr>
          <p:cNvPr id="25" name="Espace réservé d’image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rtlCol="0" anchor="t"/>
          <a:lstStyle>
            <a:lvl1pPr algn="ctr">
              <a:defRPr/>
            </a:lvl1pPr>
          </a:lstStyle>
          <a:p>
            <a:pPr rtl="0"/>
            <a:r>
              <a:rPr lang="fr-FR"/>
              <a:t>Cliquez pour ajouter une image</a:t>
            </a:r>
          </a:p>
        </p:txBody>
      </p:sp>
      <p:sp>
        <p:nvSpPr>
          <p:cNvPr id="15" name="Espace réservé du contenu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rtlCol="0" anchor="t">
            <a:normAutofit/>
          </a:bodyPr>
          <a:lstStyle>
            <a:lvl1pPr>
              <a:buFont typeface="Arial" panose="020B0604020202020204" pitchFamily="34" charset="0"/>
              <a:buNone/>
              <a:defRPr sz="1600" b="0"/>
            </a:lvl1pPr>
          </a:lstStyle>
          <a:p>
            <a:pPr rtl="0"/>
            <a:r>
              <a:rPr lang="fr-FR"/>
              <a:t> Cliquer pour ajouter du texte</a:t>
            </a:r>
          </a:p>
        </p:txBody>
      </p:sp>
      <p:sp>
        <p:nvSpPr>
          <p:cNvPr id="17" name="Espace réservé du pied de page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rtlCol="0"/>
          <a:lstStyle>
            <a:lvl1pPr>
              <a:defRPr>
                <a:solidFill>
                  <a:schemeClr val="bg1"/>
                </a:solidFill>
                <a:effectLst>
                  <a:outerShdw blurRad="50800" dist="38100" dir="2700000" algn="tl" rotWithShape="0">
                    <a:prstClr val="black">
                      <a:alpha val="43000"/>
                    </a:prstClr>
                  </a:outerShdw>
                </a:effectLst>
              </a:defRPr>
            </a:lvl1pPr>
          </a:lstStyle>
          <a:p>
            <a:pPr rtl="0"/>
            <a:r>
              <a:rPr lang="fr-FR"/>
              <a:t>Etude de faisabilité d'un moteur de classification</a:t>
            </a:r>
          </a:p>
        </p:txBody>
      </p:sp>
      <p:sp>
        <p:nvSpPr>
          <p:cNvPr id="16" name="Espace réservé de la date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rtlCol="0"/>
          <a:lstStyle>
            <a:lvl1pPr>
              <a:defRPr>
                <a:solidFill>
                  <a:schemeClr val="tx2"/>
                </a:solidFill>
                <a:effectLst/>
              </a:defRPr>
            </a:lvl1pPr>
          </a:lstStyle>
          <a:p>
            <a:pPr rtl="0"/>
            <a:r>
              <a:rPr lang="fr-FR"/>
              <a:t>17/04/2023</a:t>
            </a:r>
            <a:endParaRPr lang="fr-FR" dirty="0"/>
          </a:p>
        </p:txBody>
      </p:sp>
      <p:sp>
        <p:nvSpPr>
          <p:cNvPr id="18" name="Espace réservé du numéro de diapositive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3958457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ermetur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 name="Titr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rtlCol="0"/>
          <a:lstStyle>
            <a:lvl1pPr>
              <a:lnSpc>
                <a:spcPct val="100000"/>
              </a:lnSpc>
              <a:defRPr>
                <a:solidFill>
                  <a:schemeClr val="bg1"/>
                </a:solidFill>
              </a:defRPr>
            </a:lvl1pPr>
          </a:lstStyle>
          <a:p>
            <a:pPr rtl="0"/>
            <a:r>
              <a:rPr lang="fr-FR">
                <a:solidFill>
                  <a:schemeClr val="bg1"/>
                </a:solidFill>
              </a:rPr>
              <a:t>CLIQUEZ POUR AJOUTER UN TITRE</a:t>
            </a:r>
          </a:p>
        </p:txBody>
      </p:sp>
      <p:sp>
        <p:nvSpPr>
          <p:cNvPr id="25" name="Espace réservé d’image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rtlCol="0" anchor="t"/>
          <a:lstStyle>
            <a:lvl1pPr algn="ctr">
              <a:defRPr/>
            </a:lvl1pPr>
          </a:lstStyle>
          <a:p>
            <a:pPr rtl="0"/>
            <a:r>
              <a:rPr lang="fr-FR"/>
              <a:t>Cliquez pour ajouter une photo</a:t>
            </a:r>
          </a:p>
        </p:txBody>
      </p:sp>
      <p:sp>
        <p:nvSpPr>
          <p:cNvPr id="24" name="Espace réservé d’image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rtlCol="0" anchor="t"/>
          <a:lstStyle>
            <a:lvl1pPr algn="ctr">
              <a:defRPr/>
            </a:lvl1pPr>
          </a:lstStyle>
          <a:p>
            <a:pPr rtl="0"/>
            <a:r>
              <a:rPr lang="fr-FR"/>
              <a:t>Cliquez pour ajouter une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6" name="Espace réservé du contenu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rtlCol="0" anchor="t">
            <a:normAutofit/>
          </a:bodyPr>
          <a:lstStyle>
            <a:lvl1pPr>
              <a:lnSpc>
                <a:spcPct val="100000"/>
              </a:lnSpc>
              <a:defRPr sz="2400" b="0"/>
            </a:lvl1pPr>
          </a:lstStyle>
          <a:p>
            <a:pPr rtl="0"/>
            <a:r>
              <a:rPr lang="fr-FR"/>
              <a:t>Cliquer pour ajouter du texte</a:t>
            </a:r>
          </a:p>
        </p:txBody>
      </p:sp>
      <p:sp>
        <p:nvSpPr>
          <p:cNvPr id="17" name="Espace réservé du pied de page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fr-FR"/>
              <a:t>Etude de faisabilité d'un moteur de classification</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9" name="Espace réservé de la date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rtlCol="0"/>
          <a:lstStyle/>
          <a:p>
            <a:pPr rtl="0"/>
            <a:r>
              <a:rPr lang="fr-FR"/>
              <a:t>17/04/2023</a:t>
            </a:r>
            <a:endParaRPr lang="fr-FR" dirty="0"/>
          </a:p>
        </p:txBody>
      </p:sp>
      <p:sp>
        <p:nvSpPr>
          <p:cNvPr id="20" name="Espace réservé du numéro de diapositive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421976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Titr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rtlCol="0">
            <a:normAutofit/>
          </a:bodyPr>
          <a:lstStyle>
            <a:lvl1pPr>
              <a:defRPr/>
            </a:lvl1pPr>
          </a:lstStyle>
          <a:p>
            <a:pPr rtl="0"/>
            <a:r>
              <a:rPr lang="fr-FR"/>
              <a:t>Cliquez pour ajouter un titre</a:t>
            </a:r>
          </a:p>
        </p:txBody>
      </p:sp>
      <p:sp>
        <p:nvSpPr>
          <p:cNvPr id="13" name="Espace réservé du contenu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rtlCol="0" anchor="t">
            <a:normAutofit/>
          </a:bodyPr>
          <a:lstStyle>
            <a:lvl1pPr>
              <a:defRPr sz="2000" b="0"/>
            </a:lvl1pPr>
          </a:lstStyle>
          <a:p>
            <a:pPr rtl="0"/>
            <a:r>
              <a:rPr lang="fr-FR"/>
              <a:t>Cliquer pour ajouter du texte</a:t>
            </a:r>
          </a:p>
        </p:txBody>
      </p:sp>
      <p:sp>
        <p:nvSpPr>
          <p:cNvPr id="23" name="Espace réservé d’image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rtlCol="0" anchor="t">
            <a:noAutofit/>
          </a:bodyPr>
          <a:lstStyle>
            <a:lvl1pPr algn="ctr">
              <a:defRPr/>
            </a:lvl1pPr>
          </a:lstStyle>
          <a:p>
            <a:pPr rtl="0"/>
            <a:r>
              <a:rPr lang="fr-FR"/>
              <a:t>Cliquez pour ajouter une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7" name="Espace réservé du pied de page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rtlCol="0"/>
          <a:lstStyle>
            <a:lvl1pPr>
              <a:defRPr>
                <a:solidFill>
                  <a:schemeClr val="bg1"/>
                </a:solidFill>
              </a:defRPr>
            </a:lvl1pPr>
          </a:lstStyle>
          <a:p>
            <a:pPr rtl="0"/>
            <a:r>
              <a:rPr lang="fr-FR"/>
              <a:t>Etude de faisabilité d'un moteur de classification</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9" name="Espace réservé de la date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rtlCol="0"/>
          <a:lstStyle/>
          <a:p>
            <a:pPr rtl="0"/>
            <a:r>
              <a:rPr lang="fr-FR"/>
              <a:t>17/04/2023</a:t>
            </a:r>
            <a:endParaRPr lang="fr-FR" dirty="0"/>
          </a:p>
        </p:txBody>
      </p:sp>
      <p:sp>
        <p:nvSpPr>
          <p:cNvPr id="20" name="Espace réservé du numéro de diapositive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225734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8" name="Titr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rtlCol="0"/>
          <a:lstStyle>
            <a:lvl1pPr>
              <a:defRPr/>
            </a:lvl1pPr>
          </a:lstStyle>
          <a:p>
            <a:pPr rtl="0"/>
            <a:r>
              <a:rPr lang="fr-FR"/>
              <a:t>Cliquez pour ajouter un titre</a:t>
            </a:r>
          </a:p>
        </p:txBody>
      </p:sp>
      <p:sp>
        <p:nvSpPr>
          <p:cNvPr id="35" name="Espace réservé d’image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rtlCol="0" anchor="t"/>
          <a:lstStyle>
            <a:lvl1pPr algn="ctr">
              <a:defRPr/>
            </a:lvl1pPr>
          </a:lstStyle>
          <a:p>
            <a:pPr rtl="0"/>
            <a:r>
              <a:rPr lang="fr-FR"/>
              <a:t>Cliquez pour ajouter une photo</a:t>
            </a:r>
          </a:p>
        </p:txBody>
      </p:sp>
      <p:sp>
        <p:nvSpPr>
          <p:cNvPr id="34" name="Espace réservé d’image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rtlCol="0" anchor="t"/>
          <a:lstStyle>
            <a:lvl1pPr algn="ctr">
              <a:defRPr/>
            </a:lvl1pPr>
          </a:lstStyle>
          <a:p>
            <a:pPr rtl="0"/>
            <a:r>
              <a:rPr lang="fr-FR"/>
              <a:t>Cliquez pour ajouter une photo</a:t>
            </a:r>
          </a:p>
        </p:txBody>
      </p:sp>
      <p:sp>
        <p:nvSpPr>
          <p:cNvPr id="29" name="Espace réservé du contenu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rtlCol="0" anchor="t">
            <a:normAutofit/>
          </a:bodyPr>
          <a:lstStyle>
            <a:lvl1pPr>
              <a:defRPr sz="1600" b="0" baseline="0"/>
            </a:lvl1pPr>
          </a:lstStyle>
          <a:p>
            <a:pPr rtl="0"/>
            <a:r>
              <a:rPr lang="fr-FR"/>
              <a:t>Cliquer pour ajouter du texte</a:t>
            </a:r>
          </a:p>
        </p:txBody>
      </p:sp>
      <p:sp>
        <p:nvSpPr>
          <p:cNvPr id="31" name="Espace réservé du pied de page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rtlCol="0"/>
          <a:lstStyle>
            <a:lvl1pPr>
              <a:defRPr>
                <a:effectLst>
                  <a:outerShdw blurRad="50800" dist="38100" dir="240000" algn="ctr" rotWithShape="0">
                    <a:schemeClr val="tx1">
                      <a:alpha val="43000"/>
                    </a:schemeClr>
                  </a:outerShdw>
                </a:effectLst>
              </a:defRPr>
            </a:lvl1pPr>
          </a:lstStyle>
          <a:p>
            <a:pPr rtl="0"/>
            <a:r>
              <a:rPr lang="fr-FR"/>
              <a:t>Etude de faisabilité d'un moteur de classification</a:t>
            </a:r>
          </a:p>
        </p:txBody>
      </p:sp>
      <p:sp>
        <p:nvSpPr>
          <p:cNvPr id="30" name="Espace réservé de la date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rtlCol="0"/>
          <a:lstStyle>
            <a:lvl1pPr>
              <a:defRPr>
                <a:effectLst/>
              </a:defRPr>
            </a:lvl1pPr>
          </a:lstStyle>
          <a:p>
            <a:pPr rtl="0"/>
            <a:r>
              <a:rPr lang="fr-FR">
                <a:solidFill>
                  <a:schemeClr val="tx2"/>
                </a:solidFill>
              </a:rPr>
              <a:t>17/04/2023</a:t>
            </a:r>
            <a:endParaRPr lang="fr-FR" dirty="0"/>
          </a:p>
        </p:txBody>
      </p:sp>
      <p:sp>
        <p:nvSpPr>
          <p:cNvPr id="32" name="Espace réservé du numéro de diapositive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234852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ut de section">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9" name="Titr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rtlCol="0" anchor="b"/>
          <a:lstStyle>
            <a:lvl1pPr>
              <a:lnSpc>
                <a:spcPct val="100000"/>
              </a:lnSpc>
              <a:defRPr/>
            </a:lvl1pPr>
          </a:lstStyle>
          <a:p>
            <a:pPr rtl="0"/>
            <a:r>
              <a:rPr lang="fr-FR" sz="3600" b="1" cap="none">
                <a:solidFill>
                  <a:schemeClr val="tx2"/>
                </a:solidFill>
              </a:rPr>
              <a:t>Cliquez pour ajouter un titre</a:t>
            </a:r>
          </a:p>
        </p:txBody>
      </p:sp>
      <p:sp>
        <p:nvSpPr>
          <p:cNvPr id="30" name="Sous-titr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rtlCol="0" anchor="t">
            <a:normAutofit/>
          </a:bodyPr>
          <a:lstStyle>
            <a:lvl1pPr>
              <a:defRPr sz="1600" b="0"/>
            </a:lvl1pPr>
          </a:lstStyle>
          <a:p>
            <a:pPr rtl="0"/>
            <a:r>
              <a:rPr lang="fr-FR" sz="2000">
                <a:solidFill>
                  <a:schemeClr val="tx2"/>
                </a:solidFill>
              </a:rPr>
              <a:t>Cliquez pour ajouter un sous-titre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0" name="Espace réservé d’image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rtlCol="0" anchor="t"/>
          <a:lstStyle>
            <a:lvl1pPr algn="ctr">
              <a:defRPr/>
            </a:lvl1pPr>
          </a:lstStyle>
          <a:p>
            <a:pPr rtl="0"/>
            <a:r>
              <a:rPr lang="fr-FR"/>
              <a:t>Cliquez pour ajouter une photo</a:t>
            </a:r>
          </a:p>
        </p:txBody>
      </p:sp>
    </p:spTree>
    <p:extLst>
      <p:ext uri="{BB962C8B-B14F-4D97-AF65-F5344CB8AC3E}">
        <p14:creationId xmlns:p14="http://schemas.microsoft.com/office/powerpoint/2010/main" val="36404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qu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5" name="Titr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rtlCol="0"/>
          <a:lstStyle>
            <a:lvl1pPr>
              <a:defRPr>
                <a:solidFill>
                  <a:schemeClr val="bg1"/>
                </a:solidFill>
              </a:defRPr>
            </a:lvl1pPr>
          </a:lstStyle>
          <a:p>
            <a:pPr rtl="0"/>
            <a:r>
              <a:rPr lang="fr-FR">
                <a:solidFill>
                  <a:schemeClr val="bg1"/>
                </a:solidFill>
              </a:rPr>
              <a:t>Cliquez pour ajouter un titre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9" name="Espace réservé du pied de page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rtlCol="0"/>
          <a:lstStyle/>
          <a:p>
            <a:pPr rtl="0"/>
            <a:r>
              <a:rPr lang="fr-FR"/>
              <a:t>Etude de faisabilité d'un moteur de classification</a:t>
            </a:r>
          </a:p>
        </p:txBody>
      </p:sp>
      <p:sp>
        <p:nvSpPr>
          <p:cNvPr id="20" name="Espace réservé de la date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rtlCol="0"/>
          <a:lstStyle/>
          <a:p>
            <a:pPr rtl="0"/>
            <a:r>
              <a:rPr lang="fr-FR"/>
              <a:t>17/04/2023</a:t>
            </a:r>
            <a:endParaRPr lang="fr-FR" dirty="0"/>
          </a:p>
        </p:txBody>
      </p:sp>
      <p:sp>
        <p:nvSpPr>
          <p:cNvPr id="21" name="Espace réservé du numéro de diapositive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26043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Titr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rtlCol="0"/>
          <a:lstStyle>
            <a:lvl1pPr>
              <a:defRPr>
                <a:solidFill>
                  <a:schemeClr val="bg1"/>
                </a:solidFill>
              </a:defRPr>
            </a:lvl1pPr>
          </a:lstStyle>
          <a:p>
            <a:pPr rtl="0"/>
            <a:r>
              <a:rPr lang="fr-FR">
                <a:solidFill>
                  <a:schemeClr val="bg1"/>
                </a:solidFill>
              </a:rPr>
              <a:t>Cliquez pour ajouter un titre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Espace réservé du pied de page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rtlCol="0"/>
          <a:lstStyle/>
          <a:p>
            <a:pPr rtl="0"/>
            <a:r>
              <a:rPr lang="fr-FR"/>
              <a:t>Etude de faisabilité d'un moteur de classification</a:t>
            </a:r>
          </a:p>
        </p:txBody>
      </p:sp>
      <p:sp>
        <p:nvSpPr>
          <p:cNvPr id="13" name="Espace réservé de la date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rtlCol="0"/>
          <a:lstStyle/>
          <a:p>
            <a:pPr rtl="0"/>
            <a:r>
              <a:rPr lang="fr-FR"/>
              <a:t>17/04/2023</a:t>
            </a:r>
            <a:endParaRPr lang="fr-FR" dirty="0"/>
          </a:p>
        </p:txBody>
      </p:sp>
      <p:sp>
        <p:nvSpPr>
          <p:cNvPr id="14" name="Espace réservé du numéro de diapositive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itation">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Forme libre : Forme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rtlCol="0" anchor="t">
            <a:noAutofit/>
          </a:bodyPr>
          <a:lstStyle>
            <a:lvl1pPr algn="ctr">
              <a:defRPr/>
            </a:lvl1pPr>
          </a:lstStyle>
          <a:p>
            <a:pPr rtl="0"/>
            <a:r>
              <a:rPr lang="fr-FR"/>
              <a:t>Cliquez pour ajouter une photo</a:t>
            </a:r>
          </a:p>
        </p:txBody>
      </p:sp>
      <p:sp>
        <p:nvSpPr>
          <p:cNvPr id="2" name="Titr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rtlCol="0" anchor="b"/>
          <a:lstStyle>
            <a:lvl1pPr marL="365760">
              <a:lnSpc>
                <a:spcPct val="100000"/>
              </a:lnSpc>
              <a:spcBef>
                <a:spcPts val="1000"/>
              </a:spcBef>
              <a:defRPr sz="3600">
                <a:solidFill>
                  <a:schemeClr val="bg1"/>
                </a:solidFill>
              </a:defRPr>
            </a:lvl1pPr>
          </a:lstStyle>
          <a:p>
            <a:pPr rtl="0"/>
            <a:r>
              <a:rPr lang="fr-FR"/>
              <a:t>CLIQUEZ POUR MODIFIER LE STYLE DU TITRE DE MASQUE</a:t>
            </a:r>
          </a:p>
        </p:txBody>
      </p:sp>
      <p:sp>
        <p:nvSpPr>
          <p:cNvPr id="5" name="Espace réservé du texte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rtlCol="0"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a:t>Cliquez pour modifier les styles du texte du masque</a:t>
            </a:r>
          </a:p>
        </p:txBody>
      </p:sp>
      <p:sp>
        <p:nvSpPr>
          <p:cNvPr id="24" name="Espace réservé du pied de page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fr-FR"/>
              <a:t>Etude de faisabilité d'un moteur de classification</a:t>
            </a:r>
          </a:p>
        </p:txBody>
      </p:sp>
      <p:sp>
        <p:nvSpPr>
          <p:cNvPr id="26" name="Espace réservé de la date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fr-FR"/>
              <a:t>17/04/2023</a:t>
            </a:r>
            <a:endParaRPr lang="fr-FR" dirty="0"/>
          </a:p>
        </p:txBody>
      </p:sp>
      <p:sp>
        <p:nvSpPr>
          <p:cNvPr id="27" name="Espace réservé du numéro de diapositive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FAEF9944-A4F6-4C59-AEBD-678D6480B8EA}" type="slidenum">
              <a:rPr lang="fr-FR" smtClean="0"/>
              <a:pPr rtl="0"/>
              <a:t>‹N°›</a:t>
            </a:fld>
            <a:endParaRPr lang="fr-FR" dirty="0"/>
          </a:p>
        </p:txBody>
      </p:sp>
    </p:spTree>
    <p:extLst>
      <p:ext uri="{BB962C8B-B14F-4D97-AF65-F5344CB8AC3E}">
        <p14:creationId xmlns:p14="http://schemas.microsoft.com/office/powerpoint/2010/main" val="17479315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Équipe">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9" name="Titr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rtlCol="0"/>
          <a:lstStyle>
            <a:lvl1pPr>
              <a:defRPr>
                <a:solidFill>
                  <a:schemeClr val="bg1"/>
                </a:solidFill>
              </a:defRPr>
            </a:lvl1pPr>
          </a:lstStyle>
          <a:p>
            <a:pPr rtl="0"/>
            <a:r>
              <a:rPr lang="fr-FR">
                <a:solidFill>
                  <a:schemeClr val="bg1"/>
                </a:solidFill>
              </a:rPr>
              <a:t>Cliquez pour ajouter un titre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3" name="Espace réservé du pied de page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rtlCol="0"/>
          <a:lstStyle/>
          <a:p>
            <a:pPr rtl="0"/>
            <a:r>
              <a:rPr lang="fr-FR"/>
              <a:t>Etude de faisabilité d'un moteur de classification</a:t>
            </a:r>
          </a:p>
        </p:txBody>
      </p:sp>
      <p:sp>
        <p:nvSpPr>
          <p:cNvPr id="34" name="Espace réservé de la date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rtlCol="0"/>
          <a:lstStyle/>
          <a:p>
            <a:pPr rtl="0"/>
            <a:r>
              <a:rPr lang="fr-FR"/>
              <a:t>17/04/2023</a:t>
            </a:r>
            <a:endParaRPr lang="fr-FR" dirty="0"/>
          </a:p>
        </p:txBody>
      </p:sp>
      <p:sp>
        <p:nvSpPr>
          <p:cNvPr id="35" name="Espace réservé du numéro de diapositive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367259975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hronologi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 name="Titr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rtlCol="0"/>
          <a:lstStyle>
            <a:lvl1pPr>
              <a:defRPr>
                <a:solidFill>
                  <a:schemeClr val="bg1"/>
                </a:solidFill>
              </a:defRPr>
            </a:lvl1pPr>
          </a:lstStyle>
          <a:p>
            <a:pPr rtl="0"/>
            <a:r>
              <a:rPr lang="fr-FR">
                <a:solidFill>
                  <a:schemeClr val="bg1"/>
                </a:solidFill>
              </a:rPr>
              <a:t>Cliquez pour ajouter un titre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 name="Espace réservé du pied de page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rtlCol="0"/>
          <a:lstStyle/>
          <a:p>
            <a:pPr rtl="0"/>
            <a:r>
              <a:rPr lang="fr-FR"/>
              <a:t>Etude de faisabilité d'un moteur de classification</a:t>
            </a:r>
          </a:p>
        </p:txBody>
      </p:sp>
      <p:sp>
        <p:nvSpPr>
          <p:cNvPr id="9" name="Espace réservé de la date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rtlCol="0"/>
          <a:lstStyle/>
          <a:p>
            <a:pPr rtl="0"/>
            <a:r>
              <a:rPr lang="fr-FR"/>
              <a:t>17/04/2023</a:t>
            </a:r>
            <a:endParaRPr lang="fr-FR" dirty="0"/>
          </a:p>
        </p:txBody>
      </p:sp>
      <p:sp>
        <p:nvSpPr>
          <p:cNvPr id="10" name="Espace réservé du numéro de diapositive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Espace réservé du titre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pPr rtl="0"/>
            <a:r>
              <a:rPr lang="fr-FR"/>
              <a:t>Modifiez le style du titre</a:t>
            </a:r>
            <a:endParaRPr lang="fr-FR" dirty="0"/>
          </a:p>
        </p:txBody>
      </p:sp>
      <p:sp>
        <p:nvSpPr>
          <p:cNvPr id="3" name="Espace réservé du texte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pPr rtl="0"/>
            <a:r>
              <a:rPr lang="fr-FR"/>
              <a:t>17/04/2023</a:t>
            </a:r>
            <a:endParaRPr lang="fr-FR" dirty="0"/>
          </a:p>
        </p:txBody>
      </p:sp>
      <p:sp>
        <p:nvSpPr>
          <p:cNvPr id="5" name="Espace réservé du pied de page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pPr rtl="0"/>
            <a:r>
              <a:rPr lang="fr-FR"/>
              <a:t>Etude de faisabilité d'un moteur de classification</a:t>
            </a:r>
          </a:p>
        </p:txBody>
      </p:sp>
      <p:sp>
        <p:nvSpPr>
          <p:cNvPr id="6" name="Espace réservé du numéro de diapositive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pPr rtl="0"/>
            <a:fld id="{FAEF9944-A4F6-4C59-AEBD-678D6480B8EA}" type="slidenum">
              <a:rPr lang="fr-FR" smtClean="0"/>
              <a:pPr rtl="0"/>
              <a:t>‹N°›</a:t>
            </a:fld>
            <a:endParaRPr lang="fr-FR"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1.jpeg"/><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0814B6A3-5F3E-4909-8ED5-87FE82492264}"/>
              </a:ext>
            </a:extLst>
          </p:cNvPr>
          <p:cNvSpPr>
            <a:spLocks noGrp="1"/>
          </p:cNvSpPr>
          <p:nvPr>
            <p:ph type="ctrTitle"/>
          </p:nvPr>
        </p:nvSpPr>
        <p:spPr>
          <a:xfrm>
            <a:off x="1628775" y="1057275"/>
            <a:ext cx="5122545" cy="2173288"/>
          </a:xfrm>
        </p:spPr>
        <p:txBody>
          <a:bodyPr vert="horz" lIns="109728" tIns="109728" rIns="109728" bIns="91440" rtlCol="0" anchor="ctr">
            <a:noAutofit/>
          </a:bodyPr>
          <a:lstStyle/>
          <a:p>
            <a:pPr algn="ctr" rtl="0"/>
            <a:r>
              <a:rPr lang="fr-FR" sz="3200" dirty="0"/>
              <a:t>Étude de la faisabilité d'un moteur de classification des articles</a:t>
            </a:r>
          </a:p>
        </p:txBody>
      </p:sp>
      <p:sp>
        <p:nvSpPr>
          <p:cNvPr id="8" name="Sous-titre 7">
            <a:extLst>
              <a:ext uri="{FF2B5EF4-FFF2-40B4-BE49-F238E27FC236}">
                <a16:creationId xmlns:a16="http://schemas.microsoft.com/office/drawing/2014/main" id="{4B0552E2-3F84-4A73-A16B-C54043C663D5}"/>
              </a:ext>
            </a:extLst>
          </p:cNvPr>
          <p:cNvSpPr>
            <a:spLocks noGrp="1"/>
          </p:cNvSpPr>
          <p:nvPr>
            <p:ph type="subTitle" idx="1"/>
          </p:nvPr>
        </p:nvSpPr>
        <p:spPr>
          <a:xfrm>
            <a:off x="1646643" y="3751119"/>
            <a:ext cx="4985065" cy="1606163"/>
          </a:xfrm>
        </p:spPr>
        <p:txBody>
          <a:bodyPr vert="horz" lIns="109728" tIns="109728" rIns="109728" bIns="91440" rtlCol="0" anchor="t">
            <a:normAutofit/>
          </a:bodyPr>
          <a:lstStyle/>
          <a:p>
            <a:pPr rtl="0"/>
            <a:r>
              <a:rPr lang="fr-FR" dirty="0"/>
              <a:t>Kevin ELEORE</a:t>
            </a:r>
          </a:p>
        </p:txBody>
      </p:sp>
      <p:pic>
        <p:nvPicPr>
          <p:cNvPr id="41" name="Espace réservé d’image 40" descr="Une grande salle avec des murs de verre&#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859936" y="-2"/>
            <a:ext cx="5332064" cy="6858002"/>
          </a:xfrm>
        </p:spPr>
      </p:pic>
      <p:sp>
        <p:nvSpPr>
          <p:cNvPr id="5" name="Espace réservé de la date 4">
            <a:extLst>
              <a:ext uri="{FF2B5EF4-FFF2-40B4-BE49-F238E27FC236}">
                <a16:creationId xmlns:a16="http://schemas.microsoft.com/office/drawing/2014/main" id="{63029686-87BE-4E75-8373-8D06DD4412B3}"/>
              </a:ext>
            </a:extLst>
          </p:cNvPr>
          <p:cNvSpPr>
            <a:spLocks noGrp="1"/>
          </p:cNvSpPr>
          <p:nvPr>
            <p:ph type="dt" sz="half" idx="10"/>
          </p:nvPr>
        </p:nvSpPr>
        <p:spPr/>
        <p:txBody>
          <a:bodyPr rtlCol="0"/>
          <a:lstStyle/>
          <a:p>
            <a:pPr algn="l" rtl="0"/>
            <a:r>
              <a:rPr lang="fr-FR">
                <a:solidFill>
                  <a:srgbClr val="FFFFFF"/>
                </a:solidFill>
                <a:effectLst>
                  <a:outerShdw blurRad="50800" dist="38100" dir="2700000" algn="tl" rotWithShape="0">
                    <a:prstClr val="black">
                      <a:alpha val="43000"/>
                    </a:prstClr>
                  </a:outerShdw>
                </a:effectLst>
              </a:rPr>
              <a:t>17/04/2023</a:t>
            </a:r>
            <a:endParaRPr lang="fr-FR" dirty="0">
              <a:solidFill>
                <a:srgbClr val="FFFFFF"/>
              </a:solidFill>
              <a:effectLst>
                <a:outerShdw blurRad="50800" dist="38100" dir="2700000" algn="tl" rotWithShape="0">
                  <a:prstClr val="black">
                    <a:alpha val="43000"/>
                  </a:prstClr>
                </a:outerShdw>
              </a:effectLst>
            </a:endParaRPr>
          </a:p>
        </p:txBody>
      </p:sp>
      <p:sp>
        <p:nvSpPr>
          <p:cNvPr id="6" name="Espace réservé du pied de page 5">
            <a:extLst>
              <a:ext uri="{FF2B5EF4-FFF2-40B4-BE49-F238E27FC236}">
                <a16:creationId xmlns:a16="http://schemas.microsoft.com/office/drawing/2014/main" id="{112A0352-7A16-48F0-9C66-57C647D319F8}"/>
              </a:ext>
            </a:extLst>
          </p:cNvPr>
          <p:cNvSpPr>
            <a:spLocks noGrp="1"/>
          </p:cNvSpPr>
          <p:nvPr>
            <p:ph type="ftr" sz="quarter" idx="11"/>
          </p:nvPr>
        </p:nvSpPr>
        <p:spPr/>
        <p:txBody>
          <a:bodyPr rtlCol="0"/>
          <a:lstStyle/>
          <a:p>
            <a:pPr algn="l" rtl="0"/>
            <a:r>
              <a:rPr lang="fr-FR"/>
              <a:t>Etude de faisabilité d'un moteur de classification</a:t>
            </a:r>
            <a:endParaRPr lang="fr-FR" dirty="0"/>
          </a:p>
        </p:txBody>
      </p:sp>
      <p:sp>
        <p:nvSpPr>
          <p:cNvPr id="9" name="Espace réservé du numéro de diapositive 8">
            <a:extLst>
              <a:ext uri="{FF2B5EF4-FFF2-40B4-BE49-F238E27FC236}">
                <a16:creationId xmlns:a16="http://schemas.microsoft.com/office/drawing/2014/main" id="{8933138F-06C1-46B9-8F23-C4B5783F6C5F}"/>
              </a:ext>
            </a:extLst>
          </p:cNvPr>
          <p:cNvSpPr>
            <a:spLocks noGrp="1"/>
          </p:cNvSpPr>
          <p:nvPr>
            <p:ph type="sldNum" sz="quarter" idx="12"/>
          </p:nvPr>
        </p:nvSpPr>
        <p:spPr/>
        <p:txBody>
          <a:bodyPr rtlCol="0"/>
          <a:lstStyle/>
          <a:p>
            <a:pPr rtl="0"/>
            <a:fld id="{FAEF9944-A4F6-4C59-AEBD-678D6480B8EA}" type="slidenum">
              <a:rPr lang="fr-FR" smtClean="0">
                <a:solidFill>
                  <a:srgbClr val="FFFFFF"/>
                </a:solidFill>
                <a:effectLst>
                  <a:outerShdw blurRad="50800" dist="38100" dir="2700000" algn="tl" rotWithShape="0">
                    <a:prstClr val="black">
                      <a:alpha val="43000"/>
                    </a:prstClr>
                  </a:outerShdw>
                </a:effectLst>
              </a:rPr>
              <a:pPr/>
              <a:t>1</a:t>
            </a:fld>
            <a:endParaRPr lang="fr-FR"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7C103F-D021-87E1-C873-B08FB9DFF932}"/>
              </a:ext>
            </a:extLst>
          </p:cNvPr>
          <p:cNvSpPr>
            <a:spLocks noGrp="1"/>
          </p:cNvSpPr>
          <p:nvPr>
            <p:ph type="title"/>
          </p:nvPr>
        </p:nvSpPr>
        <p:spPr/>
        <p:txBody>
          <a:bodyPr/>
          <a:lstStyle/>
          <a:p>
            <a:r>
              <a:rPr lang="fr-FR" sz="3600" b="1" dirty="0"/>
              <a:t>A. Traitement des données textuelles</a:t>
            </a:r>
            <a:endParaRPr lang="fr-FR" dirty="0"/>
          </a:p>
        </p:txBody>
      </p:sp>
      <p:sp>
        <p:nvSpPr>
          <p:cNvPr id="3" name="Espace réservé du contenu 2">
            <a:extLst>
              <a:ext uri="{FF2B5EF4-FFF2-40B4-BE49-F238E27FC236}">
                <a16:creationId xmlns:a16="http://schemas.microsoft.com/office/drawing/2014/main" id="{EF6410BF-C7C3-7C10-CCBD-54D279219DA2}"/>
              </a:ext>
            </a:extLst>
          </p:cNvPr>
          <p:cNvSpPr>
            <a:spLocks noGrp="1"/>
          </p:cNvSpPr>
          <p:nvPr>
            <p:ph idx="14"/>
          </p:nvPr>
        </p:nvSpPr>
        <p:spPr/>
        <p:txBody>
          <a:bodyPr/>
          <a:lstStyle/>
          <a:p>
            <a:r>
              <a:rPr lang="fr-FR" dirty="0" err="1"/>
              <a:t>Terms</a:t>
            </a:r>
            <a:r>
              <a:rPr lang="fr-FR" dirty="0"/>
              <a:t>-Frequency</a:t>
            </a:r>
          </a:p>
        </p:txBody>
      </p:sp>
      <p:sp>
        <p:nvSpPr>
          <p:cNvPr id="4" name="Espace réservé du contenu 3">
            <a:extLst>
              <a:ext uri="{FF2B5EF4-FFF2-40B4-BE49-F238E27FC236}">
                <a16:creationId xmlns:a16="http://schemas.microsoft.com/office/drawing/2014/main" id="{472CEEB1-D92C-546F-7526-318503F46927}"/>
              </a:ext>
            </a:extLst>
          </p:cNvPr>
          <p:cNvSpPr>
            <a:spLocks noGrp="1"/>
          </p:cNvSpPr>
          <p:nvPr>
            <p:ph idx="1"/>
          </p:nvPr>
        </p:nvSpPr>
        <p:spPr/>
        <p:txBody>
          <a:bodyPr/>
          <a:lstStyle/>
          <a:p>
            <a:endParaRPr lang="fr-FR"/>
          </a:p>
        </p:txBody>
      </p:sp>
      <p:sp>
        <p:nvSpPr>
          <p:cNvPr id="5" name="Espace réservé du contenu 4">
            <a:extLst>
              <a:ext uri="{FF2B5EF4-FFF2-40B4-BE49-F238E27FC236}">
                <a16:creationId xmlns:a16="http://schemas.microsoft.com/office/drawing/2014/main" id="{BB2162A3-CED3-C870-0639-C35342055842}"/>
              </a:ext>
            </a:extLst>
          </p:cNvPr>
          <p:cNvSpPr>
            <a:spLocks noGrp="1"/>
          </p:cNvSpPr>
          <p:nvPr>
            <p:ph idx="15"/>
          </p:nvPr>
        </p:nvSpPr>
        <p:spPr/>
        <p:txBody>
          <a:bodyPr/>
          <a:lstStyle/>
          <a:p>
            <a:r>
              <a:rPr lang="fr-FR" dirty="0"/>
              <a:t>TF-IDF</a:t>
            </a:r>
          </a:p>
        </p:txBody>
      </p:sp>
      <p:sp>
        <p:nvSpPr>
          <p:cNvPr id="6" name="Espace réservé du contenu 5">
            <a:extLst>
              <a:ext uri="{FF2B5EF4-FFF2-40B4-BE49-F238E27FC236}">
                <a16:creationId xmlns:a16="http://schemas.microsoft.com/office/drawing/2014/main" id="{E42E9DDD-986D-4B92-5354-0A75E6A2D053}"/>
              </a:ext>
            </a:extLst>
          </p:cNvPr>
          <p:cNvSpPr>
            <a:spLocks noGrp="1"/>
          </p:cNvSpPr>
          <p:nvPr>
            <p:ph idx="13"/>
          </p:nvPr>
        </p:nvSpPr>
        <p:spPr/>
        <p:txBody>
          <a:bodyPr/>
          <a:lstStyle/>
          <a:p>
            <a:endParaRPr lang="fr-FR"/>
          </a:p>
        </p:txBody>
      </p:sp>
      <p:sp>
        <p:nvSpPr>
          <p:cNvPr id="7" name="Espace réservé du pied de page 6">
            <a:extLst>
              <a:ext uri="{FF2B5EF4-FFF2-40B4-BE49-F238E27FC236}">
                <a16:creationId xmlns:a16="http://schemas.microsoft.com/office/drawing/2014/main" id="{F43561C3-F0EE-D5C8-8E16-B48328F0C1C1}"/>
              </a:ext>
            </a:extLst>
          </p:cNvPr>
          <p:cNvSpPr>
            <a:spLocks noGrp="1"/>
          </p:cNvSpPr>
          <p:nvPr>
            <p:ph type="ftr" sz="quarter" idx="11"/>
          </p:nvPr>
        </p:nvSpPr>
        <p:spPr/>
        <p:txBody>
          <a:bodyPr/>
          <a:lstStyle/>
          <a:p>
            <a:pPr rtl="0"/>
            <a:r>
              <a:rPr lang="fr-FR"/>
              <a:t>Etude de faisabilité d'un moteur de classification</a:t>
            </a:r>
            <a:endParaRPr lang="fr-FR" dirty="0">
              <a:solidFill>
                <a:schemeClr val="bg1"/>
              </a:solidFill>
            </a:endParaRPr>
          </a:p>
        </p:txBody>
      </p:sp>
      <p:sp>
        <p:nvSpPr>
          <p:cNvPr id="8" name="Espace réservé de la date 7">
            <a:extLst>
              <a:ext uri="{FF2B5EF4-FFF2-40B4-BE49-F238E27FC236}">
                <a16:creationId xmlns:a16="http://schemas.microsoft.com/office/drawing/2014/main" id="{415F3ED9-5491-21A5-FAFC-1404C436DF25}"/>
              </a:ext>
            </a:extLst>
          </p:cNvPr>
          <p:cNvSpPr>
            <a:spLocks noGrp="1"/>
          </p:cNvSpPr>
          <p:nvPr>
            <p:ph type="dt" sz="half" idx="10"/>
          </p:nvPr>
        </p:nvSpPr>
        <p:spPr/>
        <p:txBody>
          <a:bodyPr/>
          <a:lstStyle/>
          <a:p>
            <a:pPr rtl="0"/>
            <a:r>
              <a:rPr lang="fr-FR"/>
              <a:t>17/04/2023</a:t>
            </a:r>
            <a:endParaRPr lang="fr-FR" dirty="0"/>
          </a:p>
        </p:txBody>
      </p:sp>
      <p:sp>
        <p:nvSpPr>
          <p:cNvPr id="9" name="Espace réservé du numéro de diapositive 8">
            <a:extLst>
              <a:ext uri="{FF2B5EF4-FFF2-40B4-BE49-F238E27FC236}">
                <a16:creationId xmlns:a16="http://schemas.microsoft.com/office/drawing/2014/main" id="{26B39155-3906-822C-0C38-24D2AA717D23}"/>
              </a:ext>
            </a:extLst>
          </p:cNvPr>
          <p:cNvSpPr>
            <a:spLocks noGrp="1"/>
          </p:cNvSpPr>
          <p:nvPr>
            <p:ph type="sldNum" sz="quarter" idx="12"/>
          </p:nvPr>
        </p:nvSpPr>
        <p:spPr/>
        <p:txBody>
          <a:bodyPr/>
          <a:lstStyle/>
          <a:p>
            <a:pPr rtl="0"/>
            <a:fld id="{FAEF9944-A4F6-4C59-AEBD-678D6480B8EA}" type="slidenum">
              <a:rPr lang="fr-FR" smtClean="0"/>
              <a:t>10</a:t>
            </a:fld>
            <a:endParaRPr lang="fr-FR" dirty="0"/>
          </a:p>
        </p:txBody>
      </p:sp>
      <p:sp>
        <p:nvSpPr>
          <p:cNvPr id="10" name="ZoneTexte 9">
            <a:extLst>
              <a:ext uri="{FF2B5EF4-FFF2-40B4-BE49-F238E27FC236}">
                <a16:creationId xmlns:a16="http://schemas.microsoft.com/office/drawing/2014/main" id="{69A54FB8-4049-278D-BE90-C53600B13349}"/>
              </a:ext>
            </a:extLst>
          </p:cNvPr>
          <p:cNvSpPr txBox="1"/>
          <p:nvPr/>
        </p:nvSpPr>
        <p:spPr>
          <a:xfrm>
            <a:off x="642917" y="1524000"/>
            <a:ext cx="1880150" cy="369332"/>
          </a:xfrm>
          <a:prstGeom prst="rect">
            <a:avLst/>
          </a:prstGeom>
          <a:noFill/>
        </p:spPr>
        <p:txBody>
          <a:bodyPr wrap="square" rtlCol="0">
            <a:spAutoFit/>
          </a:bodyPr>
          <a:lstStyle/>
          <a:p>
            <a:r>
              <a:rPr lang="fr-FR" b="1" dirty="0"/>
              <a:t>Bag of </a:t>
            </a:r>
            <a:r>
              <a:rPr lang="fr-FR" b="1" dirty="0" err="1"/>
              <a:t>Words</a:t>
            </a:r>
            <a:endParaRPr lang="fr-FR" b="1" dirty="0"/>
          </a:p>
        </p:txBody>
      </p:sp>
    </p:spTree>
    <p:extLst>
      <p:ext uri="{BB962C8B-B14F-4D97-AF65-F5344CB8AC3E}">
        <p14:creationId xmlns:p14="http://schemas.microsoft.com/office/powerpoint/2010/main" val="138183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04CDCB-F559-D9DE-A9CE-8C9B28E12654}"/>
              </a:ext>
            </a:extLst>
          </p:cNvPr>
          <p:cNvSpPr>
            <a:spLocks noGrp="1"/>
          </p:cNvSpPr>
          <p:nvPr>
            <p:ph type="title"/>
          </p:nvPr>
        </p:nvSpPr>
        <p:spPr/>
        <p:txBody>
          <a:bodyPr/>
          <a:lstStyle/>
          <a:p>
            <a:r>
              <a:rPr lang="fr-FR" sz="3600" b="1" dirty="0"/>
              <a:t>A. Traitement des données textuelles</a:t>
            </a:r>
            <a:endParaRPr lang="fr-FR" dirty="0"/>
          </a:p>
        </p:txBody>
      </p:sp>
      <p:sp>
        <p:nvSpPr>
          <p:cNvPr id="3" name="Espace réservé du contenu 2">
            <a:extLst>
              <a:ext uri="{FF2B5EF4-FFF2-40B4-BE49-F238E27FC236}">
                <a16:creationId xmlns:a16="http://schemas.microsoft.com/office/drawing/2014/main" id="{C7ED6D8E-80EF-F1BE-8157-9850F4C06548}"/>
              </a:ext>
            </a:extLst>
          </p:cNvPr>
          <p:cNvSpPr>
            <a:spLocks noGrp="1"/>
          </p:cNvSpPr>
          <p:nvPr>
            <p:ph idx="14"/>
          </p:nvPr>
        </p:nvSpPr>
        <p:spPr/>
        <p:txBody>
          <a:bodyPr/>
          <a:lstStyle/>
          <a:p>
            <a:r>
              <a:rPr lang="fr-FR" sz="2000" dirty="0"/>
              <a:t>Word2Vec (</a:t>
            </a:r>
            <a:r>
              <a:rPr lang="fr-FR" sz="1200" dirty="0"/>
              <a:t>2013 Google</a:t>
            </a:r>
            <a:r>
              <a:rPr lang="fr-FR" sz="2000" dirty="0"/>
              <a:t>)</a:t>
            </a:r>
            <a:endParaRPr lang="fr-FR" dirty="0"/>
          </a:p>
        </p:txBody>
      </p:sp>
      <p:sp>
        <p:nvSpPr>
          <p:cNvPr id="4" name="Espace réservé du contenu 3">
            <a:extLst>
              <a:ext uri="{FF2B5EF4-FFF2-40B4-BE49-F238E27FC236}">
                <a16:creationId xmlns:a16="http://schemas.microsoft.com/office/drawing/2014/main" id="{33EE004E-A309-6AC1-485C-645CE610ABAC}"/>
              </a:ext>
            </a:extLst>
          </p:cNvPr>
          <p:cNvSpPr>
            <a:spLocks noGrp="1"/>
          </p:cNvSpPr>
          <p:nvPr>
            <p:ph idx="1"/>
          </p:nvPr>
        </p:nvSpPr>
        <p:spPr/>
        <p:txBody>
          <a:bodyPr/>
          <a:lstStyle/>
          <a:p>
            <a:r>
              <a:rPr lang="fr-FR" dirty="0"/>
              <a:t>CBOW</a:t>
            </a:r>
          </a:p>
          <a:p>
            <a:r>
              <a:rPr lang="fr-FR" dirty="0"/>
              <a:t>Skip-gram</a:t>
            </a:r>
          </a:p>
        </p:txBody>
      </p:sp>
      <p:sp>
        <p:nvSpPr>
          <p:cNvPr id="5" name="Espace réservé du contenu 4">
            <a:extLst>
              <a:ext uri="{FF2B5EF4-FFF2-40B4-BE49-F238E27FC236}">
                <a16:creationId xmlns:a16="http://schemas.microsoft.com/office/drawing/2014/main" id="{E34834E4-F126-849D-F780-9685CD648256}"/>
              </a:ext>
            </a:extLst>
          </p:cNvPr>
          <p:cNvSpPr>
            <a:spLocks noGrp="1"/>
          </p:cNvSpPr>
          <p:nvPr>
            <p:ph idx="18"/>
          </p:nvPr>
        </p:nvSpPr>
        <p:spPr/>
        <p:txBody>
          <a:bodyPr/>
          <a:lstStyle/>
          <a:p>
            <a:r>
              <a:rPr lang="fr-FR" sz="2000" dirty="0" err="1"/>
              <a:t>Glove</a:t>
            </a:r>
            <a:r>
              <a:rPr lang="fr-FR" sz="2000" dirty="0"/>
              <a:t> (</a:t>
            </a:r>
            <a:r>
              <a:rPr lang="fr-FR" sz="1200" dirty="0"/>
              <a:t>2014 Stanford</a:t>
            </a:r>
            <a:r>
              <a:rPr lang="fr-FR" sz="2000" dirty="0"/>
              <a:t>)</a:t>
            </a:r>
            <a:endParaRPr lang="fr-FR" dirty="0"/>
          </a:p>
        </p:txBody>
      </p:sp>
      <p:sp>
        <p:nvSpPr>
          <p:cNvPr id="6" name="Espace réservé du contenu 5">
            <a:extLst>
              <a:ext uri="{FF2B5EF4-FFF2-40B4-BE49-F238E27FC236}">
                <a16:creationId xmlns:a16="http://schemas.microsoft.com/office/drawing/2014/main" id="{7372ABF6-BC8E-E90D-F35E-F1E314CF5AB9}"/>
              </a:ext>
            </a:extLst>
          </p:cNvPr>
          <p:cNvSpPr>
            <a:spLocks noGrp="1"/>
          </p:cNvSpPr>
          <p:nvPr>
            <p:ph idx="17"/>
          </p:nvPr>
        </p:nvSpPr>
        <p:spPr/>
        <p:txBody>
          <a:bodyPr/>
          <a:lstStyle/>
          <a:p>
            <a:endParaRPr lang="fr-FR" dirty="0"/>
          </a:p>
        </p:txBody>
      </p:sp>
      <p:sp>
        <p:nvSpPr>
          <p:cNvPr id="7" name="Espace réservé du contenu 6">
            <a:extLst>
              <a:ext uri="{FF2B5EF4-FFF2-40B4-BE49-F238E27FC236}">
                <a16:creationId xmlns:a16="http://schemas.microsoft.com/office/drawing/2014/main" id="{BB112ECC-F037-BD1E-31D7-CB389C762C53}"/>
              </a:ext>
            </a:extLst>
          </p:cNvPr>
          <p:cNvSpPr>
            <a:spLocks noGrp="1"/>
          </p:cNvSpPr>
          <p:nvPr>
            <p:ph idx="16"/>
          </p:nvPr>
        </p:nvSpPr>
        <p:spPr/>
        <p:txBody>
          <a:bodyPr/>
          <a:lstStyle/>
          <a:p>
            <a:r>
              <a:rPr lang="fr-FR" sz="2000" dirty="0" err="1"/>
              <a:t>FastText</a:t>
            </a:r>
            <a:r>
              <a:rPr lang="fr-FR" sz="2000" dirty="0"/>
              <a:t> (</a:t>
            </a:r>
            <a:r>
              <a:rPr lang="fr-FR" sz="1200" dirty="0"/>
              <a:t>Facebook 2016</a:t>
            </a:r>
            <a:r>
              <a:rPr lang="fr-FR" sz="2000" dirty="0"/>
              <a:t>)</a:t>
            </a:r>
            <a:endParaRPr lang="fr-FR" dirty="0"/>
          </a:p>
        </p:txBody>
      </p:sp>
      <p:sp>
        <p:nvSpPr>
          <p:cNvPr id="8" name="Espace réservé du contenu 7">
            <a:extLst>
              <a:ext uri="{FF2B5EF4-FFF2-40B4-BE49-F238E27FC236}">
                <a16:creationId xmlns:a16="http://schemas.microsoft.com/office/drawing/2014/main" id="{E4085BB3-1C74-09AD-065A-1AD051267C7A}"/>
              </a:ext>
            </a:extLst>
          </p:cNvPr>
          <p:cNvSpPr>
            <a:spLocks noGrp="1"/>
          </p:cNvSpPr>
          <p:nvPr>
            <p:ph idx="15"/>
          </p:nvPr>
        </p:nvSpPr>
        <p:spPr/>
        <p:txBody>
          <a:bodyPr/>
          <a:lstStyle/>
          <a:p>
            <a:endParaRPr lang="fr-FR" dirty="0"/>
          </a:p>
        </p:txBody>
      </p:sp>
      <p:sp>
        <p:nvSpPr>
          <p:cNvPr id="9" name="Espace réservé du pied de page 8">
            <a:extLst>
              <a:ext uri="{FF2B5EF4-FFF2-40B4-BE49-F238E27FC236}">
                <a16:creationId xmlns:a16="http://schemas.microsoft.com/office/drawing/2014/main" id="{B20A9BF7-8024-1A79-3499-DE426B6AD3AD}"/>
              </a:ext>
            </a:extLst>
          </p:cNvPr>
          <p:cNvSpPr>
            <a:spLocks noGrp="1"/>
          </p:cNvSpPr>
          <p:nvPr>
            <p:ph type="ftr" sz="quarter" idx="11"/>
          </p:nvPr>
        </p:nvSpPr>
        <p:spPr/>
        <p:txBody>
          <a:bodyPr/>
          <a:lstStyle/>
          <a:p>
            <a:pPr rtl="0"/>
            <a:r>
              <a:rPr lang="fr-FR"/>
              <a:t>Etude de faisabilité d'un moteur de classification</a:t>
            </a:r>
            <a:endParaRPr lang="fr-FR" dirty="0">
              <a:solidFill>
                <a:schemeClr val="bg1"/>
              </a:solidFill>
            </a:endParaRPr>
          </a:p>
        </p:txBody>
      </p:sp>
      <p:sp>
        <p:nvSpPr>
          <p:cNvPr id="10" name="Espace réservé de la date 9">
            <a:extLst>
              <a:ext uri="{FF2B5EF4-FFF2-40B4-BE49-F238E27FC236}">
                <a16:creationId xmlns:a16="http://schemas.microsoft.com/office/drawing/2014/main" id="{427E6FAC-05FE-5B07-3A3A-0A327423D7B4}"/>
              </a:ext>
            </a:extLst>
          </p:cNvPr>
          <p:cNvSpPr>
            <a:spLocks noGrp="1"/>
          </p:cNvSpPr>
          <p:nvPr>
            <p:ph type="dt" sz="half" idx="10"/>
          </p:nvPr>
        </p:nvSpPr>
        <p:spPr/>
        <p:txBody>
          <a:bodyPr/>
          <a:lstStyle/>
          <a:p>
            <a:pPr rtl="0"/>
            <a:r>
              <a:rPr lang="fr-FR"/>
              <a:t>17/04/2023</a:t>
            </a:r>
            <a:endParaRPr lang="fr-FR" dirty="0"/>
          </a:p>
        </p:txBody>
      </p:sp>
      <p:sp>
        <p:nvSpPr>
          <p:cNvPr id="11" name="Espace réservé du numéro de diapositive 10">
            <a:extLst>
              <a:ext uri="{FF2B5EF4-FFF2-40B4-BE49-F238E27FC236}">
                <a16:creationId xmlns:a16="http://schemas.microsoft.com/office/drawing/2014/main" id="{2C5E21C6-AA06-CF3A-1C19-268703ED07CE}"/>
              </a:ext>
            </a:extLst>
          </p:cNvPr>
          <p:cNvSpPr>
            <a:spLocks noGrp="1"/>
          </p:cNvSpPr>
          <p:nvPr>
            <p:ph type="sldNum" sz="quarter" idx="12"/>
          </p:nvPr>
        </p:nvSpPr>
        <p:spPr/>
        <p:txBody>
          <a:bodyPr/>
          <a:lstStyle/>
          <a:p>
            <a:pPr rtl="0"/>
            <a:fld id="{FAEF9944-A4F6-4C59-AEBD-678D6480B8EA}" type="slidenum">
              <a:rPr lang="fr-FR" smtClean="0"/>
              <a:t>11</a:t>
            </a:fld>
            <a:endParaRPr lang="fr-FR" dirty="0"/>
          </a:p>
        </p:txBody>
      </p:sp>
      <p:sp>
        <p:nvSpPr>
          <p:cNvPr id="13" name="ZoneTexte 12">
            <a:extLst>
              <a:ext uri="{FF2B5EF4-FFF2-40B4-BE49-F238E27FC236}">
                <a16:creationId xmlns:a16="http://schemas.microsoft.com/office/drawing/2014/main" id="{1FDF663D-2DD3-19F4-9172-804D0AC006EF}"/>
              </a:ext>
            </a:extLst>
          </p:cNvPr>
          <p:cNvSpPr txBox="1"/>
          <p:nvPr/>
        </p:nvSpPr>
        <p:spPr>
          <a:xfrm>
            <a:off x="642917" y="1498600"/>
            <a:ext cx="3319483" cy="369332"/>
          </a:xfrm>
          <a:prstGeom prst="rect">
            <a:avLst/>
          </a:prstGeom>
          <a:noFill/>
        </p:spPr>
        <p:txBody>
          <a:bodyPr wrap="square" rtlCol="0">
            <a:spAutoFit/>
          </a:bodyPr>
          <a:lstStyle/>
          <a:p>
            <a:r>
              <a:rPr lang="fr-FR" b="1" dirty="0" err="1"/>
              <a:t>Words</a:t>
            </a:r>
            <a:r>
              <a:rPr lang="fr-FR" b="1" dirty="0"/>
              <a:t> </a:t>
            </a:r>
            <a:r>
              <a:rPr lang="fr-FR" b="1" dirty="0" err="1"/>
              <a:t>Embeddings</a:t>
            </a:r>
            <a:endParaRPr lang="fr-FR" b="1" dirty="0"/>
          </a:p>
        </p:txBody>
      </p:sp>
    </p:spTree>
    <p:extLst>
      <p:ext uri="{BB962C8B-B14F-4D97-AF65-F5344CB8AC3E}">
        <p14:creationId xmlns:p14="http://schemas.microsoft.com/office/powerpoint/2010/main" val="1481711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04CDCB-F559-D9DE-A9CE-8C9B28E12654}"/>
              </a:ext>
            </a:extLst>
          </p:cNvPr>
          <p:cNvSpPr>
            <a:spLocks noGrp="1"/>
          </p:cNvSpPr>
          <p:nvPr>
            <p:ph type="title"/>
          </p:nvPr>
        </p:nvSpPr>
        <p:spPr/>
        <p:txBody>
          <a:bodyPr/>
          <a:lstStyle/>
          <a:p>
            <a:r>
              <a:rPr lang="fr-FR" sz="3600" b="1" dirty="0"/>
              <a:t>A. Traitement des données textuelles</a:t>
            </a:r>
            <a:endParaRPr lang="fr-FR" dirty="0"/>
          </a:p>
        </p:txBody>
      </p:sp>
      <p:sp>
        <p:nvSpPr>
          <p:cNvPr id="3" name="Espace réservé du contenu 2">
            <a:extLst>
              <a:ext uri="{FF2B5EF4-FFF2-40B4-BE49-F238E27FC236}">
                <a16:creationId xmlns:a16="http://schemas.microsoft.com/office/drawing/2014/main" id="{C7ED6D8E-80EF-F1BE-8157-9850F4C06548}"/>
              </a:ext>
            </a:extLst>
          </p:cNvPr>
          <p:cNvSpPr>
            <a:spLocks noGrp="1"/>
          </p:cNvSpPr>
          <p:nvPr>
            <p:ph idx="14"/>
          </p:nvPr>
        </p:nvSpPr>
        <p:spPr/>
        <p:txBody>
          <a:bodyPr/>
          <a:lstStyle/>
          <a:p>
            <a:pPr marL="550800">
              <a:lnSpc>
                <a:spcPct val="120000"/>
              </a:lnSpc>
            </a:pPr>
            <a:r>
              <a:rPr lang="fr-FR" dirty="0"/>
              <a:t>Bert (</a:t>
            </a:r>
            <a:r>
              <a:rPr lang="fr-FR" sz="1600" dirty="0"/>
              <a:t>Google 2018</a:t>
            </a:r>
            <a:r>
              <a:rPr lang="fr-FR" dirty="0"/>
              <a:t> )</a:t>
            </a:r>
          </a:p>
        </p:txBody>
      </p:sp>
      <p:sp>
        <p:nvSpPr>
          <p:cNvPr id="4" name="Espace réservé du contenu 3">
            <a:extLst>
              <a:ext uri="{FF2B5EF4-FFF2-40B4-BE49-F238E27FC236}">
                <a16:creationId xmlns:a16="http://schemas.microsoft.com/office/drawing/2014/main" id="{33EE004E-A309-6AC1-485C-645CE610ABAC}"/>
              </a:ext>
            </a:extLst>
          </p:cNvPr>
          <p:cNvSpPr>
            <a:spLocks noGrp="1"/>
          </p:cNvSpPr>
          <p:nvPr>
            <p:ph idx="1"/>
          </p:nvPr>
        </p:nvSpPr>
        <p:spPr/>
        <p:txBody>
          <a:bodyPr/>
          <a:lstStyle/>
          <a:p>
            <a:r>
              <a:rPr lang="fr-FR" dirty="0"/>
              <a:t>CBOW</a:t>
            </a:r>
          </a:p>
          <a:p>
            <a:r>
              <a:rPr lang="fr-FR" dirty="0"/>
              <a:t>Skip-gram</a:t>
            </a:r>
          </a:p>
        </p:txBody>
      </p:sp>
      <p:sp>
        <p:nvSpPr>
          <p:cNvPr id="5" name="Espace réservé du contenu 4">
            <a:extLst>
              <a:ext uri="{FF2B5EF4-FFF2-40B4-BE49-F238E27FC236}">
                <a16:creationId xmlns:a16="http://schemas.microsoft.com/office/drawing/2014/main" id="{E34834E4-F126-849D-F780-9685CD648256}"/>
              </a:ext>
            </a:extLst>
          </p:cNvPr>
          <p:cNvSpPr>
            <a:spLocks noGrp="1"/>
          </p:cNvSpPr>
          <p:nvPr>
            <p:ph idx="18"/>
          </p:nvPr>
        </p:nvSpPr>
        <p:spPr/>
        <p:txBody>
          <a:bodyPr/>
          <a:lstStyle/>
          <a:p>
            <a:r>
              <a:rPr lang="fr-FR" sz="2000" dirty="0" err="1"/>
              <a:t>Elmo</a:t>
            </a:r>
            <a:r>
              <a:rPr lang="fr-FR" sz="2000"/>
              <a:t> (2018)</a:t>
            </a:r>
            <a:endParaRPr lang="fr-FR" dirty="0"/>
          </a:p>
        </p:txBody>
      </p:sp>
      <p:sp>
        <p:nvSpPr>
          <p:cNvPr id="6" name="Espace réservé du contenu 5">
            <a:extLst>
              <a:ext uri="{FF2B5EF4-FFF2-40B4-BE49-F238E27FC236}">
                <a16:creationId xmlns:a16="http://schemas.microsoft.com/office/drawing/2014/main" id="{7372ABF6-BC8E-E90D-F35E-F1E314CF5AB9}"/>
              </a:ext>
            </a:extLst>
          </p:cNvPr>
          <p:cNvSpPr>
            <a:spLocks noGrp="1"/>
          </p:cNvSpPr>
          <p:nvPr>
            <p:ph idx="17"/>
          </p:nvPr>
        </p:nvSpPr>
        <p:spPr/>
        <p:txBody>
          <a:bodyPr/>
          <a:lstStyle/>
          <a:p>
            <a:endParaRPr lang="fr-FR" dirty="0"/>
          </a:p>
        </p:txBody>
      </p:sp>
      <p:sp>
        <p:nvSpPr>
          <p:cNvPr id="7" name="Espace réservé du contenu 6">
            <a:extLst>
              <a:ext uri="{FF2B5EF4-FFF2-40B4-BE49-F238E27FC236}">
                <a16:creationId xmlns:a16="http://schemas.microsoft.com/office/drawing/2014/main" id="{BB112ECC-F037-BD1E-31D7-CB389C762C53}"/>
              </a:ext>
            </a:extLst>
          </p:cNvPr>
          <p:cNvSpPr>
            <a:spLocks noGrp="1"/>
          </p:cNvSpPr>
          <p:nvPr>
            <p:ph idx="16"/>
          </p:nvPr>
        </p:nvSpPr>
        <p:spPr/>
        <p:txBody>
          <a:bodyPr/>
          <a:lstStyle/>
          <a:p>
            <a:r>
              <a:rPr lang="fr-FR" sz="2000" dirty="0"/>
              <a:t>USE (</a:t>
            </a:r>
            <a:r>
              <a:rPr lang="fr-FR" sz="1600" dirty="0"/>
              <a:t>Google</a:t>
            </a:r>
            <a:r>
              <a:rPr lang="fr-FR" sz="2000" dirty="0"/>
              <a:t>)</a:t>
            </a:r>
            <a:endParaRPr lang="fr-FR" dirty="0"/>
          </a:p>
        </p:txBody>
      </p:sp>
      <p:sp>
        <p:nvSpPr>
          <p:cNvPr id="8" name="Espace réservé du contenu 7">
            <a:extLst>
              <a:ext uri="{FF2B5EF4-FFF2-40B4-BE49-F238E27FC236}">
                <a16:creationId xmlns:a16="http://schemas.microsoft.com/office/drawing/2014/main" id="{E4085BB3-1C74-09AD-065A-1AD051267C7A}"/>
              </a:ext>
            </a:extLst>
          </p:cNvPr>
          <p:cNvSpPr>
            <a:spLocks noGrp="1"/>
          </p:cNvSpPr>
          <p:nvPr>
            <p:ph idx="15"/>
          </p:nvPr>
        </p:nvSpPr>
        <p:spPr/>
        <p:txBody>
          <a:bodyPr/>
          <a:lstStyle/>
          <a:p>
            <a:endParaRPr lang="fr-FR"/>
          </a:p>
        </p:txBody>
      </p:sp>
      <p:sp>
        <p:nvSpPr>
          <p:cNvPr id="9" name="Espace réservé du pied de page 8">
            <a:extLst>
              <a:ext uri="{FF2B5EF4-FFF2-40B4-BE49-F238E27FC236}">
                <a16:creationId xmlns:a16="http://schemas.microsoft.com/office/drawing/2014/main" id="{B20A9BF7-8024-1A79-3499-DE426B6AD3AD}"/>
              </a:ext>
            </a:extLst>
          </p:cNvPr>
          <p:cNvSpPr>
            <a:spLocks noGrp="1"/>
          </p:cNvSpPr>
          <p:nvPr>
            <p:ph type="ftr" sz="quarter" idx="11"/>
          </p:nvPr>
        </p:nvSpPr>
        <p:spPr/>
        <p:txBody>
          <a:bodyPr/>
          <a:lstStyle/>
          <a:p>
            <a:pPr rtl="0"/>
            <a:r>
              <a:rPr lang="fr-FR"/>
              <a:t>Etude de faisabilité d'un moteur de classification</a:t>
            </a:r>
            <a:endParaRPr lang="fr-FR" dirty="0">
              <a:solidFill>
                <a:schemeClr val="bg1"/>
              </a:solidFill>
            </a:endParaRPr>
          </a:p>
        </p:txBody>
      </p:sp>
      <p:sp>
        <p:nvSpPr>
          <p:cNvPr id="10" name="Espace réservé de la date 9">
            <a:extLst>
              <a:ext uri="{FF2B5EF4-FFF2-40B4-BE49-F238E27FC236}">
                <a16:creationId xmlns:a16="http://schemas.microsoft.com/office/drawing/2014/main" id="{427E6FAC-05FE-5B07-3A3A-0A327423D7B4}"/>
              </a:ext>
            </a:extLst>
          </p:cNvPr>
          <p:cNvSpPr>
            <a:spLocks noGrp="1"/>
          </p:cNvSpPr>
          <p:nvPr>
            <p:ph type="dt" sz="half" idx="10"/>
          </p:nvPr>
        </p:nvSpPr>
        <p:spPr/>
        <p:txBody>
          <a:bodyPr/>
          <a:lstStyle/>
          <a:p>
            <a:pPr rtl="0"/>
            <a:r>
              <a:rPr lang="fr-FR"/>
              <a:t>17/04/2023</a:t>
            </a:r>
            <a:endParaRPr lang="fr-FR" dirty="0"/>
          </a:p>
        </p:txBody>
      </p:sp>
      <p:sp>
        <p:nvSpPr>
          <p:cNvPr id="11" name="Espace réservé du numéro de diapositive 10">
            <a:extLst>
              <a:ext uri="{FF2B5EF4-FFF2-40B4-BE49-F238E27FC236}">
                <a16:creationId xmlns:a16="http://schemas.microsoft.com/office/drawing/2014/main" id="{2C5E21C6-AA06-CF3A-1C19-268703ED07CE}"/>
              </a:ext>
            </a:extLst>
          </p:cNvPr>
          <p:cNvSpPr>
            <a:spLocks noGrp="1"/>
          </p:cNvSpPr>
          <p:nvPr>
            <p:ph type="sldNum" sz="quarter" idx="12"/>
          </p:nvPr>
        </p:nvSpPr>
        <p:spPr/>
        <p:txBody>
          <a:bodyPr/>
          <a:lstStyle/>
          <a:p>
            <a:pPr rtl="0"/>
            <a:fld id="{FAEF9944-A4F6-4C59-AEBD-678D6480B8EA}" type="slidenum">
              <a:rPr lang="fr-FR" smtClean="0"/>
              <a:t>12</a:t>
            </a:fld>
            <a:endParaRPr lang="fr-FR" dirty="0"/>
          </a:p>
        </p:txBody>
      </p:sp>
      <p:sp>
        <p:nvSpPr>
          <p:cNvPr id="13" name="ZoneTexte 12">
            <a:extLst>
              <a:ext uri="{FF2B5EF4-FFF2-40B4-BE49-F238E27FC236}">
                <a16:creationId xmlns:a16="http://schemas.microsoft.com/office/drawing/2014/main" id="{1FDF663D-2DD3-19F4-9172-804D0AC006EF}"/>
              </a:ext>
            </a:extLst>
          </p:cNvPr>
          <p:cNvSpPr txBox="1"/>
          <p:nvPr/>
        </p:nvSpPr>
        <p:spPr>
          <a:xfrm>
            <a:off x="642917" y="1498600"/>
            <a:ext cx="3319483" cy="369332"/>
          </a:xfrm>
          <a:prstGeom prst="rect">
            <a:avLst/>
          </a:prstGeom>
          <a:noFill/>
        </p:spPr>
        <p:txBody>
          <a:bodyPr wrap="square" rtlCol="0">
            <a:spAutoFit/>
          </a:bodyPr>
          <a:lstStyle/>
          <a:p>
            <a:r>
              <a:rPr lang="fr-FR" b="1" dirty="0" err="1"/>
              <a:t>Words</a:t>
            </a:r>
            <a:r>
              <a:rPr lang="fr-FR" b="1" dirty="0"/>
              <a:t> </a:t>
            </a:r>
            <a:r>
              <a:rPr lang="fr-FR" b="1" dirty="0" err="1"/>
              <a:t>Embeddings</a:t>
            </a:r>
            <a:r>
              <a:rPr lang="fr-FR" b="1" dirty="0"/>
              <a:t> ()</a:t>
            </a:r>
          </a:p>
        </p:txBody>
      </p:sp>
    </p:spTree>
    <p:extLst>
      <p:ext uri="{BB962C8B-B14F-4D97-AF65-F5344CB8AC3E}">
        <p14:creationId xmlns:p14="http://schemas.microsoft.com/office/powerpoint/2010/main" val="4101008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6777F9-39B2-6CAC-4A91-A8A302F721B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7AE8981-1F26-6061-1487-478B632D7DF5}"/>
              </a:ext>
            </a:extLst>
          </p:cNvPr>
          <p:cNvSpPr>
            <a:spLocks noGrp="1"/>
          </p:cNvSpPr>
          <p:nvPr>
            <p:ph idx="14"/>
          </p:nvPr>
        </p:nvSpPr>
        <p:spPr/>
        <p:txBody>
          <a:bodyPr/>
          <a:lstStyle/>
          <a:p>
            <a:endParaRPr lang="fr-FR"/>
          </a:p>
        </p:txBody>
      </p:sp>
      <p:sp>
        <p:nvSpPr>
          <p:cNvPr id="4" name="Espace réservé du contenu 3">
            <a:extLst>
              <a:ext uri="{FF2B5EF4-FFF2-40B4-BE49-F238E27FC236}">
                <a16:creationId xmlns:a16="http://schemas.microsoft.com/office/drawing/2014/main" id="{1D50F4CA-3280-1286-951D-435FD61D1523}"/>
              </a:ext>
            </a:extLst>
          </p:cNvPr>
          <p:cNvSpPr>
            <a:spLocks noGrp="1"/>
          </p:cNvSpPr>
          <p:nvPr>
            <p:ph idx="1"/>
          </p:nvPr>
        </p:nvSpPr>
        <p:spPr/>
        <p:txBody>
          <a:bodyPr/>
          <a:lstStyle/>
          <a:p>
            <a:endParaRPr lang="fr-FR"/>
          </a:p>
        </p:txBody>
      </p:sp>
      <p:sp>
        <p:nvSpPr>
          <p:cNvPr id="5" name="Espace réservé du contenu 4">
            <a:extLst>
              <a:ext uri="{FF2B5EF4-FFF2-40B4-BE49-F238E27FC236}">
                <a16:creationId xmlns:a16="http://schemas.microsoft.com/office/drawing/2014/main" id="{86FB8D74-01F4-E1B1-14A7-EC37D8D37A19}"/>
              </a:ext>
            </a:extLst>
          </p:cNvPr>
          <p:cNvSpPr>
            <a:spLocks noGrp="1"/>
          </p:cNvSpPr>
          <p:nvPr>
            <p:ph idx="18"/>
          </p:nvPr>
        </p:nvSpPr>
        <p:spPr/>
        <p:txBody>
          <a:bodyPr/>
          <a:lstStyle/>
          <a:p>
            <a:endParaRPr lang="fr-FR"/>
          </a:p>
        </p:txBody>
      </p:sp>
      <p:sp>
        <p:nvSpPr>
          <p:cNvPr id="6" name="Espace réservé du contenu 5">
            <a:extLst>
              <a:ext uri="{FF2B5EF4-FFF2-40B4-BE49-F238E27FC236}">
                <a16:creationId xmlns:a16="http://schemas.microsoft.com/office/drawing/2014/main" id="{0CCDFEEE-FF6E-5AB9-ED5E-C2E4FD68AA7D}"/>
              </a:ext>
            </a:extLst>
          </p:cNvPr>
          <p:cNvSpPr>
            <a:spLocks noGrp="1"/>
          </p:cNvSpPr>
          <p:nvPr>
            <p:ph idx="17"/>
          </p:nvPr>
        </p:nvSpPr>
        <p:spPr/>
        <p:txBody>
          <a:bodyPr/>
          <a:lstStyle/>
          <a:p>
            <a:endParaRPr lang="fr-FR"/>
          </a:p>
        </p:txBody>
      </p:sp>
      <p:sp>
        <p:nvSpPr>
          <p:cNvPr id="7" name="Espace réservé du contenu 6">
            <a:extLst>
              <a:ext uri="{FF2B5EF4-FFF2-40B4-BE49-F238E27FC236}">
                <a16:creationId xmlns:a16="http://schemas.microsoft.com/office/drawing/2014/main" id="{2C7D92B9-5B50-E715-C37C-671C4BF4585B}"/>
              </a:ext>
            </a:extLst>
          </p:cNvPr>
          <p:cNvSpPr>
            <a:spLocks noGrp="1"/>
          </p:cNvSpPr>
          <p:nvPr>
            <p:ph idx="16"/>
          </p:nvPr>
        </p:nvSpPr>
        <p:spPr/>
        <p:txBody>
          <a:bodyPr/>
          <a:lstStyle/>
          <a:p>
            <a:endParaRPr lang="fr-FR"/>
          </a:p>
        </p:txBody>
      </p:sp>
      <p:sp>
        <p:nvSpPr>
          <p:cNvPr id="8" name="Espace réservé du contenu 7">
            <a:extLst>
              <a:ext uri="{FF2B5EF4-FFF2-40B4-BE49-F238E27FC236}">
                <a16:creationId xmlns:a16="http://schemas.microsoft.com/office/drawing/2014/main" id="{5D25445B-F352-D9C6-816C-A14F902A8EDA}"/>
              </a:ext>
            </a:extLst>
          </p:cNvPr>
          <p:cNvSpPr>
            <a:spLocks noGrp="1"/>
          </p:cNvSpPr>
          <p:nvPr>
            <p:ph idx="15"/>
          </p:nvPr>
        </p:nvSpPr>
        <p:spPr/>
        <p:txBody>
          <a:bodyPr/>
          <a:lstStyle/>
          <a:p>
            <a:endParaRPr lang="fr-FR"/>
          </a:p>
        </p:txBody>
      </p:sp>
      <p:sp>
        <p:nvSpPr>
          <p:cNvPr id="9" name="Espace réservé du pied de page 8">
            <a:extLst>
              <a:ext uri="{FF2B5EF4-FFF2-40B4-BE49-F238E27FC236}">
                <a16:creationId xmlns:a16="http://schemas.microsoft.com/office/drawing/2014/main" id="{389DF645-FC59-5C44-0407-2D48B8EB477E}"/>
              </a:ext>
            </a:extLst>
          </p:cNvPr>
          <p:cNvSpPr>
            <a:spLocks noGrp="1"/>
          </p:cNvSpPr>
          <p:nvPr>
            <p:ph type="ftr" sz="quarter" idx="11"/>
          </p:nvPr>
        </p:nvSpPr>
        <p:spPr/>
        <p:txBody>
          <a:bodyPr/>
          <a:lstStyle/>
          <a:p>
            <a:pPr rtl="0"/>
            <a:r>
              <a:rPr lang="fr-FR"/>
              <a:t>Etude de faisabilité d'un moteur de classification</a:t>
            </a:r>
            <a:endParaRPr lang="fr-FR" dirty="0">
              <a:solidFill>
                <a:schemeClr val="bg1"/>
              </a:solidFill>
            </a:endParaRPr>
          </a:p>
        </p:txBody>
      </p:sp>
      <p:sp>
        <p:nvSpPr>
          <p:cNvPr id="10" name="Espace réservé de la date 9">
            <a:extLst>
              <a:ext uri="{FF2B5EF4-FFF2-40B4-BE49-F238E27FC236}">
                <a16:creationId xmlns:a16="http://schemas.microsoft.com/office/drawing/2014/main" id="{BF893011-BD7A-57C0-7A69-7EB631BEA71E}"/>
              </a:ext>
            </a:extLst>
          </p:cNvPr>
          <p:cNvSpPr>
            <a:spLocks noGrp="1"/>
          </p:cNvSpPr>
          <p:nvPr>
            <p:ph type="dt" sz="half" idx="10"/>
          </p:nvPr>
        </p:nvSpPr>
        <p:spPr/>
        <p:txBody>
          <a:bodyPr/>
          <a:lstStyle/>
          <a:p>
            <a:pPr rtl="0"/>
            <a:r>
              <a:rPr lang="fr-FR"/>
              <a:t>17/04/2023</a:t>
            </a:r>
            <a:endParaRPr lang="fr-FR" dirty="0"/>
          </a:p>
        </p:txBody>
      </p:sp>
      <p:sp>
        <p:nvSpPr>
          <p:cNvPr id="11" name="Espace réservé du numéro de diapositive 10">
            <a:extLst>
              <a:ext uri="{FF2B5EF4-FFF2-40B4-BE49-F238E27FC236}">
                <a16:creationId xmlns:a16="http://schemas.microsoft.com/office/drawing/2014/main" id="{F9EB0054-D9A8-4B7C-AF21-FC3E0490F109}"/>
              </a:ext>
            </a:extLst>
          </p:cNvPr>
          <p:cNvSpPr>
            <a:spLocks noGrp="1"/>
          </p:cNvSpPr>
          <p:nvPr>
            <p:ph type="sldNum" sz="quarter" idx="12"/>
          </p:nvPr>
        </p:nvSpPr>
        <p:spPr/>
        <p:txBody>
          <a:bodyPr/>
          <a:lstStyle/>
          <a:p>
            <a:pPr rtl="0"/>
            <a:fld id="{FAEF9944-A4F6-4C59-AEBD-678D6480B8EA}" type="slidenum">
              <a:rPr lang="fr-FR" smtClean="0"/>
              <a:t>13</a:t>
            </a:fld>
            <a:endParaRPr lang="fr-FR" dirty="0"/>
          </a:p>
        </p:txBody>
      </p:sp>
    </p:spTree>
    <p:extLst>
      <p:ext uri="{BB962C8B-B14F-4D97-AF65-F5344CB8AC3E}">
        <p14:creationId xmlns:p14="http://schemas.microsoft.com/office/powerpoint/2010/main" val="1195726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C67F41-8DDE-48A9-1DC6-DB4A5C655D9D}"/>
              </a:ext>
            </a:extLst>
          </p:cNvPr>
          <p:cNvSpPr>
            <a:spLocks noGrp="1"/>
          </p:cNvSpPr>
          <p:nvPr>
            <p:ph type="title"/>
          </p:nvPr>
        </p:nvSpPr>
        <p:spPr/>
        <p:txBody>
          <a:bodyPr/>
          <a:lstStyle/>
          <a:p>
            <a:r>
              <a:rPr lang="fr-FR" sz="3600" b="1" dirty="0"/>
              <a:t>A. Traitement des données textuelles</a:t>
            </a:r>
            <a:endParaRPr lang="fr-FR" dirty="0"/>
          </a:p>
        </p:txBody>
      </p:sp>
      <p:sp>
        <p:nvSpPr>
          <p:cNvPr id="3" name="Espace réservé du contenu 2">
            <a:extLst>
              <a:ext uri="{FF2B5EF4-FFF2-40B4-BE49-F238E27FC236}">
                <a16:creationId xmlns:a16="http://schemas.microsoft.com/office/drawing/2014/main" id="{0B906707-5D85-F0E5-DE8F-6C285D9FF790}"/>
              </a:ext>
            </a:extLst>
          </p:cNvPr>
          <p:cNvSpPr>
            <a:spLocks noGrp="1"/>
          </p:cNvSpPr>
          <p:nvPr>
            <p:ph idx="14"/>
          </p:nvPr>
        </p:nvSpPr>
        <p:spPr/>
        <p:txBody>
          <a:bodyPr/>
          <a:lstStyle/>
          <a:p>
            <a:pPr algn="ctr"/>
            <a:r>
              <a:rPr lang="fr-FR" dirty="0"/>
              <a:t>Fréquence des mots</a:t>
            </a:r>
          </a:p>
        </p:txBody>
      </p:sp>
      <p:pic>
        <p:nvPicPr>
          <p:cNvPr id="12" name="Espace réservé du contenu 11">
            <a:extLst>
              <a:ext uri="{FF2B5EF4-FFF2-40B4-BE49-F238E27FC236}">
                <a16:creationId xmlns:a16="http://schemas.microsoft.com/office/drawing/2014/main" id="{EFDE8CFC-D59D-6005-8237-EED0B84B95C2}"/>
              </a:ext>
            </a:extLst>
          </p:cNvPr>
          <p:cNvPicPr>
            <a:picLocks noGrp="1" noChangeAspect="1"/>
          </p:cNvPicPr>
          <p:nvPr>
            <p:ph idx="1"/>
          </p:nvPr>
        </p:nvPicPr>
        <p:blipFill>
          <a:blip r:embed="rId2"/>
          <a:stretch>
            <a:fillRect/>
          </a:stretch>
        </p:blipFill>
        <p:spPr>
          <a:xfrm>
            <a:off x="649288" y="3123173"/>
            <a:ext cx="3517900" cy="1789578"/>
          </a:xfrm>
          <a:prstGeom prst="rect">
            <a:avLst/>
          </a:prstGeom>
        </p:spPr>
      </p:pic>
      <p:sp>
        <p:nvSpPr>
          <p:cNvPr id="5" name="Espace réservé du contenu 4">
            <a:extLst>
              <a:ext uri="{FF2B5EF4-FFF2-40B4-BE49-F238E27FC236}">
                <a16:creationId xmlns:a16="http://schemas.microsoft.com/office/drawing/2014/main" id="{6F998149-2741-3C0D-5479-8DE78375706D}"/>
              </a:ext>
            </a:extLst>
          </p:cNvPr>
          <p:cNvSpPr>
            <a:spLocks noGrp="1"/>
          </p:cNvSpPr>
          <p:nvPr>
            <p:ph idx="18"/>
          </p:nvPr>
        </p:nvSpPr>
        <p:spPr/>
        <p:txBody>
          <a:bodyPr/>
          <a:lstStyle/>
          <a:p>
            <a:endParaRPr lang="fr-FR"/>
          </a:p>
        </p:txBody>
      </p:sp>
      <p:sp>
        <p:nvSpPr>
          <p:cNvPr id="6" name="Espace réservé du contenu 5">
            <a:extLst>
              <a:ext uri="{FF2B5EF4-FFF2-40B4-BE49-F238E27FC236}">
                <a16:creationId xmlns:a16="http://schemas.microsoft.com/office/drawing/2014/main" id="{F7EE8B3E-1FAA-70DD-4FC7-3F2AB5BE0416}"/>
              </a:ext>
            </a:extLst>
          </p:cNvPr>
          <p:cNvSpPr>
            <a:spLocks noGrp="1"/>
          </p:cNvSpPr>
          <p:nvPr>
            <p:ph idx="17"/>
          </p:nvPr>
        </p:nvSpPr>
        <p:spPr/>
        <p:txBody>
          <a:bodyPr/>
          <a:lstStyle/>
          <a:p>
            <a:endParaRPr lang="fr-FR"/>
          </a:p>
        </p:txBody>
      </p:sp>
      <p:sp>
        <p:nvSpPr>
          <p:cNvPr id="7" name="Espace réservé du contenu 6">
            <a:extLst>
              <a:ext uri="{FF2B5EF4-FFF2-40B4-BE49-F238E27FC236}">
                <a16:creationId xmlns:a16="http://schemas.microsoft.com/office/drawing/2014/main" id="{29B5F5F6-DDFE-C9BC-44DE-9B23C40B396C}"/>
              </a:ext>
            </a:extLst>
          </p:cNvPr>
          <p:cNvSpPr>
            <a:spLocks noGrp="1"/>
          </p:cNvSpPr>
          <p:nvPr>
            <p:ph idx="16"/>
          </p:nvPr>
        </p:nvSpPr>
        <p:spPr/>
        <p:txBody>
          <a:bodyPr/>
          <a:lstStyle/>
          <a:p>
            <a:pPr algn="ctr"/>
            <a:r>
              <a:rPr lang="fr-FR" dirty="0" err="1"/>
              <a:t>WordCloud</a:t>
            </a:r>
            <a:endParaRPr lang="fr-FR" dirty="0"/>
          </a:p>
        </p:txBody>
      </p:sp>
      <p:pic>
        <p:nvPicPr>
          <p:cNvPr id="13" name="Espace réservé du contenu 12">
            <a:extLst>
              <a:ext uri="{FF2B5EF4-FFF2-40B4-BE49-F238E27FC236}">
                <a16:creationId xmlns:a16="http://schemas.microsoft.com/office/drawing/2014/main" id="{ECB2D158-0405-5654-E12A-5A3896C620FC}"/>
              </a:ext>
            </a:extLst>
          </p:cNvPr>
          <p:cNvPicPr>
            <a:picLocks noGrp="1" noChangeAspect="1"/>
          </p:cNvPicPr>
          <p:nvPr>
            <p:ph idx="15"/>
          </p:nvPr>
        </p:nvPicPr>
        <p:blipFill>
          <a:blip r:embed="rId3"/>
          <a:stretch>
            <a:fillRect/>
          </a:stretch>
        </p:blipFill>
        <p:spPr>
          <a:xfrm>
            <a:off x="8024813" y="3102625"/>
            <a:ext cx="3517900" cy="1830674"/>
          </a:xfrm>
          <a:prstGeom prst="rect">
            <a:avLst/>
          </a:prstGeom>
        </p:spPr>
      </p:pic>
      <p:sp>
        <p:nvSpPr>
          <p:cNvPr id="9" name="Espace réservé du pied de page 8">
            <a:extLst>
              <a:ext uri="{FF2B5EF4-FFF2-40B4-BE49-F238E27FC236}">
                <a16:creationId xmlns:a16="http://schemas.microsoft.com/office/drawing/2014/main" id="{D34A44A1-69B4-4243-A12A-672228BC00FB}"/>
              </a:ext>
            </a:extLst>
          </p:cNvPr>
          <p:cNvSpPr>
            <a:spLocks noGrp="1"/>
          </p:cNvSpPr>
          <p:nvPr>
            <p:ph type="ftr" sz="quarter" idx="11"/>
          </p:nvPr>
        </p:nvSpPr>
        <p:spPr/>
        <p:txBody>
          <a:bodyPr/>
          <a:lstStyle/>
          <a:p>
            <a:pPr rtl="0"/>
            <a:r>
              <a:rPr lang="fr-FR"/>
              <a:t>Etude de faisabilité d'un moteur de classification</a:t>
            </a:r>
            <a:endParaRPr lang="fr-FR" dirty="0">
              <a:solidFill>
                <a:schemeClr val="bg1"/>
              </a:solidFill>
            </a:endParaRPr>
          </a:p>
        </p:txBody>
      </p:sp>
      <p:sp>
        <p:nvSpPr>
          <p:cNvPr id="10" name="Espace réservé de la date 9">
            <a:extLst>
              <a:ext uri="{FF2B5EF4-FFF2-40B4-BE49-F238E27FC236}">
                <a16:creationId xmlns:a16="http://schemas.microsoft.com/office/drawing/2014/main" id="{AC8EA348-883C-7C3A-AFE2-D5BFDF1EC14E}"/>
              </a:ext>
            </a:extLst>
          </p:cNvPr>
          <p:cNvSpPr>
            <a:spLocks noGrp="1"/>
          </p:cNvSpPr>
          <p:nvPr>
            <p:ph type="dt" sz="half" idx="10"/>
          </p:nvPr>
        </p:nvSpPr>
        <p:spPr/>
        <p:txBody>
          <a:bodyPr/>
          <a:lstStyle/>
          <a:p>
            <a:pPr rtl="0"/>
            <a:r>
              <a:rPr lang="fr-FR"/>
              <a:t>17/04/2023</a:t>
            </a:r>
            <a:endParaRPr lang="fr-FR" dirty="0"/>
          </a:p>
        </p:txBody>
      </p:sp>
      <p:sp>
        <p:nvSpPr>
          <p:cNvPr id="11" name="Espace réservé du numéro de diapositive 10">
            <a:extLst>
              <a:ext uri="{FF2B5EF4-FFF2-40B4-BE49-F238E27FC236}">
                <a16:creationId xmlns:a16="http://schemas.microsoft.com/office/drawing/2014/main" id="{0FF31BF3-0D29-B2DD-C745-E05388FB78C5}"/>
              </a:ext>
            </a:extLst>
          </p:cNvPr>
          <p:cNvSpPr>
            <a:spLocks noGrp="1"/>
          </p:cNvSpPr>
          <p:nvPr>
            <p:ph type="sldNum" sz="quarter" idx="12"/>
          </p:nvPr>
        </p:nvSpPr>
        <p:spPr/>
        <p:txBody>
          <a:bodyPr/>
          <a:lstStyle/>
          <a:p>
            <a:pPr rtl="0"/>
            <a:fld id="{FAEF9944-A4F6-4C59-AEBD-678D6480B8EA}" type="slidenum">
              <a:rPr lang="fr-FR" smtClean="0"/>
              <a:t>14</a:t>
            </a:fld>
            <a:endParaRPr lang="fr-FR" dirty="0"/>
          </a:p>
        </p:txBody>
      </p:sp>
    </p:spTree>
    <p:extLst>
      <p:ext uri="{BB962C8B-B14F-4D97-AF65-F5344CB8AC3E}">
        <p14:creationId xmlns:p14="http://schemas.microsoft.com/office/powerpoint/2010/main" val="142724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FDE6B89-9484-4E50-8387-C55E031D8549}"/>
              </a:ext>
            </a:extLst>
          </p:cNvPr>
          <p:cNvSpPr>
            <a:spLocks noGrp="1"/>
          </p:cNvSpPr>
          <p:nvPr>
            <p:ph type="title"/>
          </p:nvPr>
        </p:nvSpPr>
        <p:spPr>
          <a:xfrm>
            <a:off x="787178" y="1475399"/>
            <a:ext cx="6623040" cy="791861"/>
          </a:xfrm>
        </p:spPr>
        <p:txBody>
          <a:bodyPr rtlCol="0">
            <a:normAutofit fontScale="90000"/>
          </a:bodyPr>
          <a:lstStyle/>
          <a:p>
            <a:pPr rtl="0"/>
            <a:r>
              <a:rPr lang="fr-FR" dirty="0"/>
              <a:t>Ordre du jour 2</a:t>
            </a:r>
          </a:p>
        </p:txBody>
      </p:sp>
      <p:sp>
        <p:nvSpPr>
          <p:cNvPr id="5" name="Espace réservé du contenu 4">
            <a:extLst>
              <a:ext uri="{FF2B5EF4-FFF2-40B4-BE49-F238E27FC236}">
                <a16:creationId xmlns:a16="http://schemas.microsoft.com/office/drawing/2014/main" id="{30EB58E2-A9A0-481A-8B5B-381B836CE40B}"/>
              </a:ext>
            </a:extLst>
          </p:cNvPr>
          <p:cNvSpPr>
            <a:spLocks noGrp="1"/>
          </p:cNvSpPr>
          <p:nvPr>
            <p:ph idx="1"/>
          </p:nvPr>
        </p:nvSpPr>
        <p:spPr>
          <a:xfrm>
            <a:off x="787179" y="2502047"/>
            <a:ext cx="6623039" cy="3030599"/>
          </a:xfrm>
        </p:spPr>
        <p:txBody>
          <a:bodyPr rtlCol="0">
            <a:normAutofit fontScale="85000" lnSpcReduction="10000"/>
          </a:bodyPr>
          <a:lstStyle/>
          <a:p>
            <a:pPr rtl="0"/>
            <a:r>
              <a:rPr lang="fr-FR" sz="2500" b="1" dirty="0"/>
              <a:t>A. Classification supervisée des images</a:t>
            </a:r>
          </a:p>
          <a:p>
            <a:pPr marL="342900" indent="-342900" rtl="0">
              <a:buFont typeface="Arial" panose="020B0604020202020204" pitchFamily="34" charset="0"/>
              <a:buChar char="•"/>
            </a:pPr>
            <a:r>
              <a:rPr lang="fr-FR" dirty="0"/>
              <a:t>Data augmentation</a:t>
            </a:r>
          </a:p>
          <a:p>
            <a:pPr marL="342900" indent="-342900" rtl="0">
              <a:buFont typeface="Arial" panose="020B0604020202020204" pitchFamily="34" charset="0"/>
              <a:buChar char="•"/>
            </a:pPr>
            <a:r>
              <a:rPr lang="fr-FR" dirty="0"/>
              <a:t>Transfert </a:t>
            </a:r>
            <a:r>
              <a:rPr lang="fr-FR" dirty="0" err="1"/>
              <a:t>learning</a:t>
            </a:r>
            <a:r>
              <a:rPr lang="fr-FR" dirty="0"/>
              <a:t> (CNN: VGG16)</a:t>
            </a:r>
          </a:p>
          <a:p>
            <a:pPr marL="342900" indent="-342900" rtl="0">
              <a:buFont typeface="Arial" panose="020B0604020202020204" pitchFamily="34" charset="0"/>
              <a:buChar char="•"/>
            </a:pPr>
            <a:r>
              <a:rPr lang="fr-FR" dirty="0"/>
              <a:t>Evaluation Modèles (score – temps d’exécution- Facilité de MEP, etc...)</a:t>
            </a:r>
          </a:p>
          <a:p>
            <a:pPr rtl="0"/>
            <a:r>
              <a:rPr lang="fr-FR" b="1" dirty="0"/>
              <a:t>B. API</a:t>
            </a:r>
          </a:p>
          <a:p>
            <a:pPr marL="342900" indent="-342900" rtl="0">
              <a:buFont typeface="Arial" panose="020B0604020202020204" pitchFamily="34" charset="0"/>
              <a:buChar char="•"/>
            </a:pPr>
            <a:endParaRPr lang="fr-FR" dirty="0"/>
          </a:p>
        </p:txBody>
      </p:sp>
      <p:pic>
        <p:nvPicPr>
          <p:cNvPr id="29" name="Espace réservé d’image 28" descr="Tableau de bord Digital Finance">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8194348" y="1085431"/>
            <a:ext cx="3997652" cy="5037857"/>
          </a:xfrm>
        </p:spPr>
      </p:pic>
      <p:sp>
        <p:nvSpPr>
          <p:cNvPr id="23" name="Espace réservé du pied de page 22">
            <a:extLst>
              <a:ext uri="{FF2B5EF4-FFF2-40B4-BE49-F238E27FC236}">
                <a16:creationId xmlns:a16="http://schemas.microsoft.com/office/drawing/2014/main" id="{C50BB1C4-223C-42B9-AF6A-F40E305B1A0E}"/>
              </a:ext>
            </a:extLst>
          </p:cNvPr>
          <p:cNvSpPr>
            <a:spLocks noGrp="1"/>
          </p:cNvSpPr>
          <p:nvPr>
            <p:ph type="ftr" sz="quarter" idx="11"/>
          </p:nvPr>
        </p:nvSpPr>
        <p:spPr>
          <a:xfrm>
            <a:off x="787178" y="6309360"/>
            <a:ext cx="6623040" cy="457200"/>
          </a:xfrm>
        </p:spPr>
        <p:txBody>
          <a:bodyPr rtlCol="0"/>
          <a:lstStyle/>
          <a:p>
            <a:pPr rtl="0"/>
            <a:r>
              <a:rPr lang="fr-FR"/>
              <a:t>Etude de faisabilité d'un moteur de classification</a:t>
            </a:r>
          </a:p>
        </p:txBody>
      </p:sp>
      <p:sp>
        <p:nvSpPr>
          <p:cNvPr id="21" name="Espace réservé de la date 20">
            <a:extLst>
              <a:ext uri="{FF2B5EF4-FFF2-40B4-BE49-F238E27FC236}">
                <a16:creationId xmlns:a16="http://schemas.microsoft.com/office/drawing/2014/main" id="{9DE3C7A9-21F2-4569-A617-6303685EAA30}"/>
              </a:ext>
            </a:extLst>
          </p:cNvPr>
          <p:cNvSpPr>
            <a:spLocks noGrp="1"/>
          </p:cNvSpPr>
          <p:nvPr>
            <p:ph type="dt" sz="half" idx="10"/>
          </p:nvPr>
        </p:nvSpPr>
        <p:spPr>
          <a:xfrm>
            <a:off x="8379537" y="6309360"/>
            <a:ext cx="1885598" cy="457200"/>
          </a:xfrm>
        </p:spPr>
        <p:txBody>
          <a:bodyPr rtlCol="0"/>
          <a:lstStyle/>
          <a:p>
            <a:pPr rtl="0"/>
            <a:r>
              <a:rPr lang="fr-FR"/>
              <a:t>17/04/2023</a:t>
            </a:r>
            <a:endParaRPr lang="fr-FR" dirty="0"/>
          </a:p>
        </p:txBody>
      </p:sp>
      <p:sp>
        <p:nvSpPr>
          <p:cNvPr id="24" name="Espace réservé du numéro de diapositive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15</a:t>
            </a:fld>
            <a:endParaRPr lang="fr-FR" dirty="0"/>
          </a:p>
        </p:txBody>
      </p:sp>
    </p:spTree>
    <p:extLst>
      <p:ext uri="{BB962C8B-B14F-4D97-AF65-F5344CB8AC3E}">
        <p14:creationId xmlns:p14="http://schemas.microsoft.com/office/powerpoint/2010/main" val="2467101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D1C6ED-A979-B62C-D90D-75FCB868E9FD}"/>
              </a:ext>
            </a:extLst>
          </p:cNvPr>
          <p:cNvSpPr>
            <a:spLocks noGrp="1"/>
          </p:cNvSpPr>
          <p:nvPr>
            <p:ph type="title"/>
          </p:nvPr>
        </p:nvSpPr>
        <p:spPr/>
        <p:txBody>
          <a:bodyPr/>
          <a:lstStyle/>
          <a:p>
            <a:r>
              <a:rPr lang="fr-FR" dirty="0"/>
              <a:t>Présentation des données (</a:t>
            </a:r>
            <a:r>
              <a:rPr lang="fr-FR" sz="3200" dirty="0"/>
              <a:t>1050 articles</a:t>
            </a:r>
            <a:r>
              <a:rPr lang="fr-FR" dirty="0"/>
              <a:t>)</a:t>
            </a:r>
          </a:p>
        </p:txBody>
      </p:sp>
      <p:sp>
        <p:nvSpPr>
          <p:cNvPr id="3" name="Espace réservé du contenu 2">
            <a:extLst>
              <a:ext uri="{FF2B5EF4-FFF2-40B4-BE49-F238E27FC236}">
                <a16:creationId xmlns:a16="http://schemas.microsoft.com/office/drawing/2014/main" id="{E580D1D8-C066-BAAF-D5F5-A9B578AEB114}"/>
              </a:ext>
            </a:extLst>
          </p:cNvPr>
          <p:cNvSpPr>
            <a:spLocks noGrp="1"/>
          </p:cNvSpPr>
          <p:nvPr>
            <p:ph idx="14"/>
          </p:nvPr>
        </p:nvSpPr>
        <p:spPr/>
        <p:txBody>
          <a:bodyPr/>
          <a:lstStyle/>
          <a:p>
            <a:r>
              <a:rPr lang="fr-FR" sz="1800" dirty="0"/>
              <a:t>A. Données Textuelles</a:t>
            </a:r>
          </a:p>
        </p:txBody>
      </p:sp>
      <p:sp>
        <p:nvSpPr>
          <p:cNvPr id="4" name="Espace réservé du contenu 3">
            <a:extLst>
              <a:ext uri="{FF2B5EF4-FFF2-40B4-BE49-F238E27FC236}">
                <a16:creationId xmlns:a16="http://schemas.microsoft.com/office/drawing/2014/main" id="{E3695D4B-2E5C-D58E-9E0A-BF5F11A590FF}"/>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pPr marL="0" indent="0">
              <a:buNone/>
            </a:pPr>
            <a:r>
              <a:rPr lang="en-US" b="1" dirty="0">
                <a:solidFill>
                  <a:srgbClr val="00B0F0"/>
                </a:solidFill>
              </a:rPr>
              <a:t>Identifiants article: </a:t>
            </a:r>
            <a:r>
              <a:rPr lang="en-US" b="1" dirty="0">
                <a:solidFill>
                  <a:srgbClr val="FF0000"/>
                </a:solidFill>
              </a:rPr>
              <a:t>uniq_id</a:t>
            </a:r>
            <a:r>
              <a:rPr lang="en-US" b="1" dirty="0">
                <a:solidFill>
                  <a:srgbClr val="FFC000"/>
                </a:solidFill>
              </a:rPr>
              <a:t> </a:t>
            </a:r>
            <a:r>
              <a:rPr lang="en-US" dirty="0"/>
              <a:t>et pid:</a:t>
            </a:r>
          </a:p>
          <a:p>
            <a:pPr marL="0" indent="0">
              <a:buNone/>
            </a:pPr>
            <a:r>
              <a:rPr lang="en-US" b="1" dirty="0">
                <a:solidFill>
                  <a:srgbClr val="00B0F0"/>
                </a:solidFill>
              </a:rPr>
              <a:t>Date</a:t>
            </a:r>
            <a:r>
              <a:rPr lang="en-US" dirty="0">
                <a:solidFill>
                  <a:srgbClr val="00B0F0"/>
                </a:solidFill>
              </a:rPr>
              <a:t>:  </a:t>
            </a:r>
            <a:r>
              <a:rPr lang="en-US" dirty="0"/>
              <a:t>crawl_timestamp</a:t>
            </a:r>
          </a:p>
          <a:p>
            <a:pPr marL="0" indent="0">
              <a:buNone/>
            </a:pPr>
            <a:r>
              <a:rPr lang="en-US" b="1" dirty="0">
                <a:solidFill>
                  <a:srgbClr val="00B0F0"/>
                </a:solidFill>
              </a:rPr>
              <a:t>Information article</a:t>
            </a:r>
            <a:r>
              <a:rPr lang="en-US" dirty="0">
                <a:solidFill>
                  <a:srgbClr val="00B0F0"/>
                </a:solidFill>
              </a:rPr>
              <a:t>: </a:t>
            </a:r>
          </a:p>
          <a:p>
            <a:pPr marL="285750" lvl="2" indent="-285750">
              <a:buFont typeface="Wingdings" panose="05000000000000000000" pitchFamily="2" charset="2"/>
              <a:buChar char="§"/>
            </a:pPr>
            <a:r>
              <a:rPr lang="en-US" i="0" dirty="0"/>
              <a:t>URL, name, Brand, product_specifications</a:t>
            </a:r>
          </a:p>
          <a:p>
            <a:pPr marL="285750" lvl="2" indent="-285750">
              <a:buFont typeface="Wingdings" panose="05000000000000000000" pitchFamily="2" charset="2"/>
              <a:buChar char="§"/>
            </a:pPr>
            <a:r>
              <a:rPr lang="en-US" b="1" i="0" dirty="0">
                <a:solidFill>
                  <a:srgbClr val="FF0000"/>
                </a:solidFill>
              </a:rPr>
              <a:t>category_tree</a:t>
            </a:r>
            <a:r>
              <a:rPr lang="en-US" i="0" dirty="0">
                <a:solidFill>
                  <a:schemeClr val="accent1">
                    <a:lumMod val="50000"/>
                  </a:schemeClr>
                </a:solidFill>
              </a:rPr>
              <a:t> </a:t>
            </a:r>
            <a:r>
              <a:rPr lang="en-US" i="0" dirty="0">
                <a:solidFill>
                  <a:schemeClr val="accent1">
                    <a:lumMod val="50000"/>
                  </a:schemeClr>
                </a:solidFill>
                <a:highlight>
                  <a:srgbClr val="FFFF00"/>
                </a:highlight>
              </a:rPr>
              <a:t>(categories articles)</a:t>
            </a:r>
          </a:p>
          <a:p>
            <a:pPr marL="285750" lvl="4" indent="-285750">
              <a:buFont typeface="Wingdings" panose="05000000000000000000" pitchFamily="2" charset="2"/>
              <a:buChar char="§"/>
            </a:pPr>
            <a:r>
              <a:rPr lang="en-US" b="1" i="0" dirty="0">
                <a:solidFill>
                  <a:srgbClr val="FF0000"/>
                </a:solidFill>
              </a:rPr>
              <a:t>Description</a:t>
            </a:r>
            <a:r>
              <a:rPr lang="en-US" i="0" dirty="0">
                <a:solidFill>
                  <a:schemeClr val="accent1">
                    <a:lumMod val="50000"/>
                  </a:schemeClr>
                </a:solidFill>
              </a:rPr>
              <a:t> </a:t>
            </a:r>
            <a:r>
              <a:rPr lang="en-US" i="0" dirty="0">
                <a:solidFill>
                  <a:schemeClr val="accent1">
                    <a:lumMod val="50000"/>
                  </a:schemeClr>
                </a:solidFill>
                <a:highlight>
                  <a:srgbClr val="FFFF00"/>
                </a:highlight>
              </a:rPr>
              <a:t>(Description text)</a:t>
            </a:r>
          </a:p>
          <a:p>
            <a:pPr marL="0" indent="0">
              <a:buNone/>
            </a:pPr>
            <a:r>
              <a:rPr lang="en-US" b="1" dirty="0">
                <a:solidFill>
                  <a:srgbClr val="00B0F0"/>
                </a:solidFill>
              </a:rPr>
              <a:t>Prix de l’article</a:t>
            </a:r>
            <a:r>
              <a:rPr lang="en-US" dirty="0">
                <a:solidFill>
                  <a:srgbClr val="00B0F0"/>
                </a:solidFill>
              </a:rPr>
              <a:t>: </a:t>
            </a:r>
          </a:p>
          <a:p>
            <a:r>
              <a:rPr lang="en-US" dirty="0"/>
              <a:t>retail_price </a:t>
            </a:r>
          </a:p>
          <a:p>
            <a:r>
              <a:rPr lang="en-US" dirty="0"/>
              <a:t>discounted_price</a:t>
            </a:r>
          </a:p>
          <a:p>
            <a:pPr marL="0" indent="0">
              <a:buNone/>
            </a:pPr>
            <a:r>
              <a:rPr lang="en-US" b="1" dirty="0">
                <a:solidFill>
                  <a:srgbClr val="00B0F0"/>
                </a:solidFill>
              </a:rPr>
              <a:t>Lien de la photo de l’article : </a:t>
            </a:r>
            <a:r>
              <a:rPr lang="en-US" b="1" dirty="0">
                <a:solidFill>
                  <a:srgbClr val="FF0000"/>
                </a:solidFill>
              </a:rPr>
              <a:t>Image</a:t>
            </a:r>
          </a:p>
          <a:p>
            <a:pPr marL="0" indent="0">
              <a:buNone/>
            </a:pPr>
            <a:r>
              <a:rPr lang="en-US" b="1" dirty="0">
                <a:solidFill>
                  <a:srgbClr val="00B0F0"/>
                </a:solidFill>
              </a:rPr>
              <a:t>Note de l’article: </a:t>
            </a:r>
            <a:r>
              <a:rPr lang="en-US" dirty="0"/>
              <a:t>rating &amp; </a:t>
            </a:r>
            <a:r>
              <a:rPr lang="en-US" dirty="0" err="1"/>
              <a:t>overall_rating</a:t>
            </a:r>
            <a:endParaRPr lang="en-US" dirty="0"/>
          </a:p>
        </p:txBody>
      </p:sp>
      <p:sp>
        <p:nvSpPr>
          <p:cNvPr id="5" name="Espace réservé du contenu 4">
            <a:extLst>
              <a:ext uri="{FF2B5EF4-FFF2-40B4-BE49-F238E27FC236}">
                <a16:creationId xmlns:a16="http://schemas.microsoft.com/office/drawing/2014/main" id="{7C29AED7-5EDF-C7FD-7482-EEB49D8E217F}"/>
              </a:ext>
            </a:extLst>
          </p:cNvPr>
          <p:cNvSpPr>
            <a:spLocks noGrp="1"/>
          </p:cNvSpPr>
          <p:nvPr>
            <p:ph idx="18"/>
          </p:nvPr>
        </p:nvSpPr>
        <p:spPr/>
        <p:txBody>
          <a:bodyPr/>
          <a:lstStyle/>
          <a:p>
            <a:pPr algn="ctr"/>
            <a:r>
              <a:rPr lang="fr-FR" sz="1800" dirty="0"/>
              <a:t>B. Images</a:t>
            </a:r>
          </a:p>
        </p:txBody>
      </p:sp>
      <p:sp>
        <p:nvSpPr>
          <p:cNvPr id="7" name="Espace réservé du contenu 6">
            <a:extLst>
              <a:ext uri="{FF2B5EF4-FFF2-40B4-BE49-F238E27FC236}">
                <a16:creationId xmlns:a16="http://schemas.microsoft.com/office/drawing/2014/main" id="{B7DB8296-A415-C2E7-0D93-D740681F3138}"/>
              </a:ext>
            </a:extLst>
          </p:cNvPr>
          <p:cNvSpPr>
            <a:spLocks noGrp="1"/>
          </p:cNvSpPr>
          <p:nvPr>
            <p:ph idx="16"/>
          </p:nvPr>
        </p:nvSpPr>
        <p:spPr/>
        <p:txBody>
          <a:bodyPr/>
          <a:lstStyle/>
          <a:p>
            <a:pPr algn="ctr"/>
            <a:r>
              <a:rPr lang="fr-FR" sz="1800" dirty="0"/>
              <a:t>C. Mise en production</a:t>
            </a:r>
            <a:endParaRPr lang="fr-FR" dirty="0"/>
          </a:p>
        </p:txBody>
      </p:sp>
      <p:sp>
        <p:nvSpPr>
          <p:cNvPr id="8" name="Espace réservé du contenu 7">
            <a:extLst>
              <a:ext uri="{FF2B5EF4-FFF2-40B4-BE49-F238E27FC236}">
                <a16:creationId xmlns:a16="http://schemas.microsoft.com/office/drawing/2014/main" id="{62074E27-0D1D-E534-A198-7392D130B089}"/>
              </a:ext>
            </a:extLst>
          </p:cNvPr>
          <p:cNvSpPr>
            <a:spLocks noGrp="1"/>
          </p:cNvSpPr>
          <p:nvPr>
            <p:ph idx="15"/>
          </p:nvPr>
        </p:nvSpPr>
        <p:spPr/>
        <p:txBody>
          <a:bodyPr/>
          <a:lstStyle/>
          <a:p>
            <a:r>
              <a:rPr lang="fr-FR" dirty="0"/>
              <a:t>API:</a:t>
            </a:r>
          </a:p>
        </p:txBody>
      </p:sp>
      <p:sp>
        <p:nvSpPr>
          <p:cNvPr id="9" name="Espace réservé du pied de page 8">
            <a:extLst>
              <a:ext uri="{FF2B5EF4-FFF2-40B4-BE49-F238E27FC236}">
                <a16:creationId xmlns:a16="http://schemas.microsoft.com/office/drawing/2014/main" id="{6E1BA4C8-1598-6FBA-B674-2D5AD3256A97}"/>
              </a:ext>
            </a:extLst>
          </p:cNvPr>
          <p:cNvSpPr>
            <a:spLocks noGrp="1"/>
          </p:cNvSpPr>
          <p:nvPr>
            <p:ph type="ftr" sz="quarter" idx="11"/>
          </p:nvPr>
        </p:nvSpPr>
        <p:spPr/>
        <p:txBody>
          <a:bodyPr/>
          <a:lstStyle/>
          <a:p>
            <a:pPr rtl="0"/>
            <a:r>
              <a:rPr lang="fr-FR"/>
              <a:t>Etude de faisabilité d'un moteur de classification</a:t>
            </a:r>
            <a:endParaRPr lang="fr-FR" dirty="0">
              <a:solidFill>
                <a:schemeClr val="bg1"/>
              </a:solidFill>
            </a:endParaRPr>
          </a:p>
        </p:txBody>
      </p:sp>
      <p:sp>
        <p:nvSpPr>
          <p:cNvPr id="10" name="Espace réservé de la date 9">
            <a:extLst>
              <a:ext uri="{FF2B5EF4-FFF2-40B4-BE49-F238E27FC236}">
                <a16:creationId xmlns:a16="http://schemas.microsoft.com/office/drawing/2014/main" id="{2032B480-CA21-61D2-A622-7D4C515C022A}"/>
              </a:ext>
            </a:extLst>
          </p:cNvPr>
          <p:cNvSpPr>
            <a:spLocks noGrp="1"/>
          </p:cNvSpPr>
          <p:nvPr>
            <p:ph type="dt" sz="half" idx="10"/>
          </p:nvPr>
        </p:nvSpPr>
        <p:spPr/>
        <p:txBody>
          <a:bodyPr/>
          <a:lstStyle/>
          <a:p>
            <a:pPr rtl="0"/>
            <a:r>
              <a:rPr lang="fr-FR"/>
              <a:t>17/04/2023</a:t>
            </a:r>
            <a:endParaRPr lang="fr-FR" dirty="0"/>
          </a:p>
        </p:txBody>
      </p:sp>
      <p:sp>
        <p:nvSpPr>
          <p:cNvPr id="11" name="Espace réservé du numéro de diapositive 10">
            <a:extLst>
              <a:ext uri="{FF2B5EF4-FFF2-40B4-BE49-F238E27FC236}">
                <a16:creationId xmlns:a16="http://schemas.microsoft.com/office/drawing/2014/main" id="{1DD1D491-D4B2-C98E-C931-EEF221B74087}"/>
              </a:ext>
            </a:extLst>
          </p:cNvPr>
          <p:cNvSpPr>
            <a:spLocks noGrp="1"/>
          </p:cNvSpPr>
          <p:nvPr>
            <p:ph type="sldNum" sz="quarter" idx="12"/>
          </p:nvPr>
        </p:nvSpPr>
        <p:spPr/>
        <p:txBody>
          <a:bodyPr/>
          <a:lstStyle/>
          <a:p>
            <a:pPr rtl="0"/>
            <a:fld id="{FAEF9944-A4F6-4C59-AEBD-678D6480B8EA}" type="slidenum">
              <a:rPr lang="fr-FR" smtClean="0"/>
              <a:pPr rtl="0"/>
              <a:t>16</a:t>
            </a:fld>
            <a:endParaRPr lang="fr-FR" dirty="0"/>
          </a:p>
        </p:txBody>
      </p:sp>
      <p:sp>
        <p:nvSpPr>
          <p:cNvPr id="15" name="ZoneTexte 14">
            <a:extLst>
              <a:ext uri="{FF2B5EF4-FFF2-40B4-BE49-F238E27FC236}">
                <a16:creationId xmlns:a16="http://schemas.microsoft.com/office/drawing/2014/main" id="{3B2B1347-D4AE-6100-2922-B91BA7214918}"/>
              </a:ext>
            </a:extLst>
          </p:cNvPr>
          <p:cNvSpPr txBox="1"/>
          <p:nvPr/>
        </p:nvSpPr>
        <p:spPr>
          <a:xfrm>
            <a:off x="4336486" y="2480733"/>
            <a:ext cx="3592547"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7 catégories</a:t>
            </a:r>
          </a:p>
          <a:p>
            <a:pPr marL="285750" indent="-285750">
              <a:buFont typeface="Arial" panose="020B0604020202020204" pitchFamily="34" charset="0"/>
              <a:buChar char="•"/>
            </a:pPr>
            <a:r>
              <a:rPr lang="fr-FR" dirty="0"/>
              <a:t>150 images/cat.</a:t>
            </a:r>
          </a:p>
        </p:txBody>
      </p:sp>
      <p:pic>
        <p:nvPicPr>
          <p:cNvPr id="20" name="Espace réservé du contenu 19">
            <a:extLst>
              <a:ext uri="{FF2B5EF4-FFF2-40B4-BE49-F238E27FC236}">
                <a16:creationId xmlns:a16="http://schemas.microsoft.com/office/drawing/2014/main" id="{F4A8EBAA-0F3A-528D-32AA-5B785BA0890E}"/>
              </a:ext>
            </a:extLst>
          </p:cNvPr>
          <p:cNvPicPr>
            <a:picLocks noGrp="1" noChangeAspect="1"/>
          </p:cNvPicPr>
          <p:nvPr>
            <p:ph idx="17"/>
          </p:nvPr>
        </p:nvPicPr>
        <p:blipFill>
          <a:blip r:embed="rId2"/>
          <a:stretch>
            <a:fillRect/>
          </a:stretch>
        </p:blipFill>
        <p:spPr>
          <a:xfrm>
            <a:off x="4380355" y="3127064"/>
            <a:ext cx="3548678" cy="2489512"/>
          </a:xfrm>
        </p:spPr>
      </p:pic>
      <p:sp>
        <p:nvSpPr>
          <p:cNvPr id="21" name="ZoneTexte 20">
            <a:extLst>
              <a:ext uri="{FF2B5EF4-FFF2-40B4-BE49-F238E27FC236}">
                <a16:creationId xmlns:a16="http://schemas.microsoft.com/office/drawing/2014/main" id="{7E9C8C55-E5CF-9C19-7FE4-D21C40D0B714}"/>
              </a:ext>
            </a:extLst>
          </p:cNvPr>
          <p:cNvSpPr txBox="1"/>
          <p:nvPr/>
        </p:nvSpPr>
        <p:spPr>
          <a:xfrm>
            <a:off x="4730153" y="3773395"/>
            <a:ext cx="643467" cy="184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fr-FR" sz="600" dirty="0"/>
              <a:t>Baby care</a:t>
            </a:r>
          </a:p>
        </p:txBody>
      </p:sp>
      <p:sp>
        <p:nvSpPr>
          <p:cNvPr id="22" name="ZoneTexte 21">
            <a:extLst>
              <a:ext uri="{FF2B5EF4-FFF2-40B4-BE49-F238E27FC236}">
                <a16:creationId xmlns:a16="http://schemas.microsoft.com/office/drawing/2014/main" id="{EDDBECE0-4794-C40F-F8A8-2691993C43CE}"/>
              </a:ext>
            </a:extLst>
          </p:cNvPr>
          <p:cNvSpPr txBox="1"/>
          <p:nvPr/>
        </p:nvSpPr>
        <p:spPr>
          <a:xfrm>
            <a:off x="5774266" y="4533546"/>
            <a:ext cx="643467" cy="18466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a:t>watches</a:t>
            </a:r>
          </a:p>
        </p:txBody>
      </p:sp>
      <p:sp>
        <p:nvSpPr>
          <p:cNvPr id="23" name="ZoneTexte 22">
            <a:extLst>
              <a:ext uri="{FF2B5EF4-FFF2-40B4-BE49-F238E27FC236}">
                <a16:creationId xmlns:a16="http://schemas.microsoft.com/office/drawing/2014/main" id="{23F41C06-F781-57A8-B323-2E51FA76C122}"/>
              </a:ext>
            </a:extLst>
          </p:cNvPr>
          <p:cNvSpPr txBox="1"/>
          <p:nvPr/>
        </p:nvSpPr>
        <p:spPr>
          <a:xfrm>
            <a:off x="6739467" y="5426384"/>
            <a:ext cx="877444" cy="184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err="1">
                <a:solidFill>
                  <a:schemeClr val="tx1"/>
                </a:solidFill>
              </a:rPr>
              <a:t>kitchen</a:t>
            </a:r>
            <a:r>
              <a:rPr lang="fr-FR" sz="600" dirty="0">
                <a:solidFill>
                  <a:schemeClr val="tx1"/>
                </a:solidFill>
              </a:rPr>
              <a:t> &amp; </a:t>
            </a:r>
            <a:r>
              <a:rPr lang="fr-FR" sz="600" dirty="0" err="1">
                <a:solidFill>
                  <a:schemeClr val="tx1"/>
                </a:solidFill>
              </a:rPr>
              <a:t>dining</a:t>
            </a:r>
            <a:endParaRPr lang="fr-FR" sz="600" dirty="0">
              <a:solidFill>
                <a:schemeClr val="tx1"/>
              </a:solidFill>
            </a:endParaRPr>
          </a:p>
        </p:txBody>
      </p:sp>
      <p:sp>
        <p:nvSpPr>
          <p:cNvPr id="24" name="ZoneTexte 23">
            <a:extLst>
              <a:ext uri="{FF2B5EF4-FFF2-40B4-BE49-F238E27FC236}">
                <a16:creationId xmlns:a16="http://schemas.microsoft.com/office/drawing/2014/main" id="{5F8397E5-516C-5DAB-DE44-2B7AECEC6601}"/>
              </a:ext>
            </a:extLst>
          </p:cNvPr>
          <p:cNvSpPr txBox="1"/>
          <p:nvPr/>
        </p:nvSpPr>
        <p:spPr>
          <a:xfrm>
            <a:off x="5419251" y="5325559"/>
            <a:ext cx="965200" cy="27699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a:t>beauty and </a:t>
            </a:r>
            <a:r>
              <a:rPr lang="fr-FR" sz="600" dirty="0" err="1"/>
              <a:t>personal</a:t>
            </a:r>
            <a:r>
              <a:rPr lang="fr-FR" sz="600" dirty="0"/>
              <a:t> care</a:t>
            </a:r>
          </a:p>
        </p:txBody>
      </p:sp>
      <p:sp>
        <p:nvSpPr>
          <p:cNvPr id="25" name="ZoneTexte 24">
            <a:extLst>
              <a:ext uri="{FF2B5EF4-FFF2-40B4-BE49-F238E27FC236}">
                <a16:creationId xmlns:a16="http://schemas.microsoft.com/office/drawing/2014/main" id="{95A60113-5A18-330B-DDEC-18DEA3C6F24F}"/>
              </a:ext>
            </a:extLst>
          </p:cNvPr>
          <p:cNvSpPr txBox="1"/>
          <p:nvPr/>
        </p:nvSpPr>
        <p:spPr>
          <a:xfrm>
            <a:off x="4311670" y="4571865"/>
            <a:ext cx="1076411" cy="27699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a:solidFill>
                  <a:schemeClr val="tx1"/>
                </a:solidFill>
              </a:rPr>
              <a:t>home </a:t>
            </a:r>
            <a:r>
              <a:rPr lang="fr-FR" sz="600" dirty="0" err="1">
                <a:solidFill>
                  <a:schemeClr val="tx1"/>
                </a:solidFill>
              </a:rPr>
              <a:t>decor</a:t>
            </a:r>
            <a:r>
              <a:rPr lang="fr-FR" sz="600" dirty="0">
                <a:solidFill>
                  <a:schemeClr val="tx1"/>
                </a:solidFill>
              </a:rPr>
              <a:t> &amp; festive </a:t>
            </a:r>
            <a:r>
              <a:rPr lang="fr-FR" sz="600" dirty="0" err="1">
                <a:solidFill>
                  <a:schemeClr val="tx1"/>
                </a:solidFill>
              </a:rPr>
              <a:t>needs</a:t>
            </a:r>
            <a:endParaRPr lang="fr-FR" sz="600" dirty="0">
              <a:solidFill>
                <a:schemeClr val="tx1"/>
              </a:solidFill>
            </a:endParaRPr>
          </a:p>
        </p:txBody>
      </p:sp>
      <p:sp>
        <p:nvSpPr>
          <p:cNvPr id="26" name="ZoneTexte 25">
            <a:extLst>
              <a:ext uri="{FF2B5EF4-FFF2-40B4-BE49-F238E27FC236}">
                <a16:creationId xmlns:a16="http://schemas.microsoft.com/office/drawing/2014/main" id="{CFEF8FA9-2EFF-8988-4A25-4CF8E8C0F1D7}"/>
              </a:ext>
            </a:extLst>
          </p:cNvPr>
          <p:cNvSpPr txBox="1"/>
          <p:nvPr/>
        </p:nvSpPr>
        <p:spPr>
          <a:xfrm>
            <a:off x="5973577" y="3911566"/>
            <a:ext cx="844805" cy="18466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fr-FR" sz="600" dirty="0"/>
              <a:t>home </a:t>
            </a:r>
            <a:r>
              <a:rPr lang="fr-FR" sz="600" dirty="0" err="1"/>
              <a:t>furnishing</a:t>
            </a:r>
            <a:endParaRPr lang="fr-FR" sz="600" dirty="0"/>
          </a:p>
        </p:txBody>
      </p:sp>
      <p:sp>
        <p:nvSpPr>
          <p:cNvPr id="27" name="ZoneTexte 26">
            <a:extLst>
              <a:ext uri="{FF2B5EF4-FFF2-40B4-BE49-F238E27FC236}">
                <a16:creationId xmlns:a16="http://schemas.microsoft.com/office/drawing/2014/main" id="{0F536B96-E46A-DAA6-836C-700D3EB5FE58}"/>
              </a:ext>
            </a:extLst>
          </p:cNvPr>
          <p:cNvSpPr txBox="1"/>
          <p:nvPr/>
        </p:nvSpPr>
        <p:spPr>
          <a:xfrm>
            <a:off x="7165088" y="4592831"/>
            <a:ext cx="643467" cy="18466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fr-FR" sz="600" dirty="0"/>
              <a:t>computers</a:t>
            </a:r>
          </a:p>
        </p:txBody>
      </p:sp>
    </p:spTree>
    <p:extLst>
      <p:ext uri="{BB962C8B-B14F-4D97-AF65-F5344CB8AC3E}">
        <p14:creationId xmlns:p14="http://schemas.microsoft.com/office/powerpoint/2010/main" val="2568676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B48C0F62-9551-4822-9F73-B10AB6719B49}"/>
              </a:ext>
            </a:extLst>
          </p:cNvPr>
          <p:cNvSpPr>
            <a:spLocks noGrp="1"/>
          </p:cNvSpPr>
          <p:nvPr>
            <p:ph type="title"/>
          </p:nvPr>
        </p:nvSpPr>
        <p:spPr>
          <a:xfrm>
            <a:off x="1535371" y="1044054"/>
            <a:ext cx="10013709" cy="1030360"/>
          </a:xfrm>
        </p:spPr>
        <p:txBody>
          <a:bodyPr rtlCol="0"/>
          <a:lstStyle/>
          <a:p>
            <a:pPr rtl="0"/>
            <a:r>
              <a:rPr lang="fr-FR"/>
              <a:t>Graphique</a:t>
            </a:r>
          </a:p>
        </p:txBody>
      </p:sp>
      <p:sp>
        <p:nvSpPr>
          <p:cNvPr id="18" name="Espace réservé du pied de page 17">
            <a:extLst>
              <a:ext uri="{FF2B5EF4-FFF2-40B4-BE49-F238E27FC236}">
                <a16:creationId xmlns:a16="http://schemas.microsoft.com/office/drawing/2014/main" id="{F458BEE6-E75E-4649-B5D4-83DF2D465575}"/>
              </a:ext>
            </a:extLst>
          </p:cNvPr>
          <p:cNvSpPr>
            <a:spLocks noGrp="1"/>
          </p:cNvSpPr>
          <p:nvPr>
            <p:ph type="ftr" sz="quarter" idx="11"/>
          </p:nvPr>
        </p:nvSpPr>
        <p:spPr>
          <a:xfrm>
            <a:off x="1535371" y="6309360"/>
            <a:ext cx="5732061" cy="457200"/>
          </a:xfrm>
        </p:spPr>
        <p:txBody>
          <a:bodyPr rtlCol="0"/>
          <a:lstStyle/>
          <a:p>
            <a:pPr rtl="0"/>
            <a:r>
              <a:rPr lang="fr-FR"/>
              <a:t>Etude de faisabilité d'un moteur de classification</a:t>
            </a:r>
          </a:p>
        </p:txBody>
      </p:sp>
      <p:sp>
        <p:nvSpPr>
          <p:cNvPr id="17" name="Espace réservé de la date 16">
            <a:extLst>
              <a:ext uri="{FF2B5EF4-FFF2-40B4-BE49-F238E27FC236}">
                <a16:creationId xmlns:a16="http://schemas.microsoft.com/office/drawing/2014/main" id="{80C693D1-5143-4DD4-89E4-3A5B60290D58}"/>
              </a:ext>
            </a:extLst>
          </p:cNvPr>
          <p:cNvSpPr>
            <a:spLocks noGrp="1"/>
          </p:cNvSpPr>
          <p:nvPr>
            <p:ph type="dt" sz="half" idx="10"/>
          </p:nvPr>
        </p:nvSpPr>
        <p:spPr>
          <a:xfrm>
            <a:off x="8202168" y="6309360"/>
            <a:ext cx="2148840" cy="457200"/>
          </a:xfrm>
        </p:spPr>
        <p:txBody>
          <a:bodyPr rtlCol="0"/>
          <a:lstStyle/>
          <a:p>
            <a:pPr rtl="0"/>
            <a:r>
              <a:rPr lang="fr-FR"/>
              <a:t>17/04/2023</a:t>
            </a:r>
            <a:endParaRPr lang="fr-FR" dirty="0"/>
          </a:p>
        </p:txBody>
      </p:sp>
      <p:sp>
        <p:nvSpPr>
          <p:cNvPr id="19" name="Espace réservé du numéro de diapositive 18">
            <a:extLst>
              <a:ext uri="{FF2B5EF4-FFF2-40B4-BE49-F238E27FC236}">
                <a16:creationId xmlns:a16="http://schemas.microsoft.com/office/drawing/2014/main" id="{9DD3195E-7B1B-4AC6-8706-3E0DE49FE96A}"/>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17</a:t>
            </a:fld>
            <a:endParaRPr lang="fr-FR" dirty="0"/>
          </a:p>
        </p:txBody>
      </p:sp>
      <p:graphicFrame>
        <p:nvGraphicFramePr>
          <p:cNvPr id="13" name="Graphique 12" descr="Espace réservé au graphique à barres">
            <a:extLst>
              <a:ext uri="{FF2B5EF4-FFF2-40B4-BE49-F238E27FC236}">
                <a16:creationId xmlns:a16="http://schemas.microsoft.com/office/drawing/2014/main" id="{839DDA40-4645-475B-9A85-4AA8A7A90E7D}"/>
              </a:ext>
            </a:extLst>
          </p:cNvPr>
          <p:cNvGraphicFramePr/>
          <p:nvPr>
            <p:extLst>
              <p:ext uri="{D42A27DB-BD31-4B8C-83A1-F6EECF244321}">
                <p14:modId xmlns:p14="http://schemas.microsoft.com/office/powerpoint/2010/main" val="616103223"/>
              </p:ext>
            </p:extLst>
          </p:nvPr>
        </p:nvGraphicFramePr>
        <p:xfrm>
          <a:off x="2097031" y="2556770"/>
          <a:ext cx="9088204" cy="36043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85081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D1C6ED-A979-B62C-D90D-75FCB868E9FD}"/>
              </a:ext>
            </a:extLst>
          </p:cNvPr>
          <p:cNvSpPr>
            <a:spLocks noGrp="1"/>
          </p:cNvSpPr>
          <p:nvPr>
            <p:ph type="title"/>
          </p:nvPr>
        </p:nvSpPr>
        <p:spPr/>
        <p:txBody>
          <a:bodyPr/>
          <a:lstStyle/>
          <a:p>
            <a:r>
              <a:rPr lang="fr-FR" dirty="0"/>
              <a:t>Présentation des données (</a:t>
            </a:r>
            <a:r>
              <a:rPr lang="fr-FR" sz="3200" dirty="0"/>
              <a:t>1050 articles</a:t>
            </a:r>
            <a:r>
              <a:rPr lang="fr-FR" dirty="0"/>
              <a:t>)</a:t>
            </a:r>
          </a:p>
        </p:txBody>
      </p:sp>
      <p:sp>
        <p:nvSpPr>
          <p:cNvPr id="3" name="Espace réservé du contenu 2">
            <a:extLst>
              <a:ext uri="{FF2B5EF4-FFF2-40B4-BE49-F238E27FC236}">
                <a16:creationId xmlns:a16="http://schemas.microsoft.com/office/drawing/2014/main" id="{E580D1D8-C066-BAAF-D5F5-A9B578AEB114}"/>
              </a:ext>
            </a:extLst>
          </p:cNvPr>
          <p:cNvSpPr>
            <a:spLocks noGrp="1"/>
          </p:cNvSpPr>
          <p:nvPr>
            <p:ph idx="14"/>
          </p:nvPr>
        </p:nvSpPr>
        <p:spPr/>
        <p:txBody>
          <a:bodyPr/>
          <a:lstStyle/>
          <a:p>
            <a:r>
              <a:rPr lang="fr-FR" sz="1800" dirty="0"/>
              <a:t>A. Données Textuelles</a:t>
            </a:r>
          </a:p>
        </p:txBody>
      </p:sp>
      <p:sp>
        <p:nvSpPr>
          <p:cNvPr id="4" name="Espace réservé du contenu 3">
            <a:extLst>
              <a:ext uri="{FF2B5EF4-FFF2-40B4-BE49-F238E27FC236}">
                <a16:creationId xmlns:a16="http://schemas.microsoft.com/office/drawing/2014/main" id="{E3695D4B-2E5C-D58E-9E0A-BF5F11A590FF}"/>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pPr marL="0" indent="0">
              <a:buNone/>
            </a:pPr>
            <a:r>
              <a:rPr lang="en-US" b="1" dirty="0">
                <a:solidFill>
                  <a:srgbClr val="00B0F0"/>
                </a:solidFill>
              </a:rPr>
              <a:t>Identifiants article: </a:t>
            </a:r>
            <a:r>
              <a:rPr lang="en-US" b="1" dirty="0">
                <a:solidFill>
                  <a:srgbClr val="FF0000"/>
                </a:solidFill>
              </a:rPr>
              <a:t>uniq_id</a:t>
            </a:r>
            <a:r>
              <a:rPr lang="en-US" b="1" dirty="0">
                <a:solidFill>
                  <a:srgbClr val="FFC000"/>
                </a:solidFill>
              </a:rPr>
              <a:t> </a:t>
            </a:r>
            <a:r>
              <a:rPr lang="en-US" dirty="0"/>
              <a:t>et pid:</a:t>
            </a:r>
          </a:p>
          <a:p>
            <a:pPr marL="0" indent="0">
              <a:buNone/>
            </a:pPr>
            <a:r>
              <a:rPr lang="en-US" b="1" dirty="0">
                <a:solidFill>
                  <a:srgbClr val="00B0F0"/>
                </a:solidFill>
              </a:rPr>
              <a:t>Date</a:t>
            </a:r>
            <a:r>
              <a:rPr lang="en-US" dirty="0">
                <a:solidFill>
                  <a:srgbClr val="00B0F0"/>
                </a:solidFill>
              </a:rPr>
              <a:t>:  </a:t>
            </a:r>
            <a:r>
              <a:rPr lang="en-US" dirty="0"/>
              <a:t>crawl_timestamp</a:t>
            </a:r>
          </a:p>
          <a:p>
            <a:pPr marL="0" indent="0">
              <a:buNone/>
            </a:pPr>
            <a:r>
              <a:rPr lang="en-US" b="1" dirty="0">
                <a:solidFill>
                  <a:srgbClr val="00B0F0"/>
                </a:solidFill>
              </a:rPr>
              <a:t>Information article</a:t>
            </a:r>
            <a:r>
              <a:rPr lang="en-US" dirty="0">
                <a:solidFill>
                  <a:srgbClr val="00B0F0"/>
                </a:solidFill>
              </a:rPr>
              <a:t>: </a:t>
            </a:r>
          </a:p>
          <a:p>
            <a:pPr marL="285750" lvl="2" indent="-285750">
              <a:buFont typeface="Wingdings" panose="05000000000000000000" pitchFamily="2" charset="2"/>
              <a:buChar char="§"/>
            </a:pPr>
            <a:r>
              <a:rPr lang="en-US" i="0" dirty="0"/>
              <a:t>URL, name, Brand, product_specifications</a:t>
            </a:r>
          </a:p>
          <a:p>
            <a:pPr marL="285750" lvl="2" indent="-285750">
              <a:buFont typeface="Wingdings" panose="05000000000000000000" pitchFamily="2" charset="2"/>
              <a:buChar char="§"/>
            </a:pPr>
            <a:r>
              <a:rPr lang="en-US" b="1" i="0" dirty="0">
                <a:solidFill>
                  <a:srgbClr val="FF0000"/>
                </a:solidFill>
              </a:rPr>
              <a:t>category_tree</a:t>
            </a:r>
            <a:r>
              <a:rPr lang="en-US" i="0" dirty="0">
                <a:solidFill>
                  <a:schemeClr val="accent1">
                    <a:lumMod val="50000"/>
                  </a:schemeClr>
                </a:solidFill>
              </a:rPr>
              <a:t> </a:t>
            </a:r>
            <a:r>
              <a:rPr lang="en-US" i="0" dirty="0">
                <a:solidFill>
                  <a:schemeClr val="accent1">
                    <a:lumMod val="50000"/>
                  </a:schemeClr>
                </a:solidFill>
                <a:highlight>
                  <a:srgbClr val="FFFF00"/>
                </a:highlight>
              </a:rPr>
              <a:t>(categories articles)</a:t>
            </a:r>
          </a:p>
          <a:p>
            <a:pPr marL="285750" lvl="4" indent="-285750">
              <a:buFont typeface="Wingdings" panose="05000000000000000000" pitchFamily="2" charset="2"/>
              <a:buChar char="§"/>
            </a:pPr>
            <a:r>
              <a:rPr lang="en-US" b="1" i="0" dirty="0">
                <a:solidFill>
                  <a:srgbClr val="FF0000"/>
                </a:solidFill>
              </a:rPr>
              <a:t>Description</a:t>
            </a:r>
            <a:r>
              <a:rPr lang="en-US" i="0" dirty="0">
                <a:solidFill>
                  <a:schemeClr val="accent1">
                    <a:lumMod val="50000"/>
                  </a:schemeClr>
                </a:solidFill>
              </a:rPr>
              <a:t> </a:t>
            </a:r>
            <a:r>
              <a:rPr lang="en-US" i="0" dirty="0">
                <a:solidFill>
                  <a:schemeClr val="accent1">
                    <a:lumMod val="50000"/>
                  </a:schemeClr>
                </a:solidFill>
                <a:highlight>
                  <a:srgbClr val="FFFF00"/>
                </a:highlight>
              </a:rPr>
              <a:t>(Description text)</a:t>
            </a:r>
          </a:p>
          <a:p>
            <a:pPr marL="0" indent="0">
              <a:buNone/>
            </a:pPr>
            <a:r>
              <a:rPr lang="en-US" b="1" dirty="0">
                <a:solidFill>
                  <a:srgbClr val="00B0F0"/>
                </a:solidFill>
              </a:rPr>
              <a:t>Prix de l’article</a:t>
            </a:r>
            <a:r>
              <a:rPr lang="en-US" dirty="0">
                <a:solidFill>
                  <a:srgbClr val="00B0F0"/>
                </a:solidFill>
              </a:rPr>
              <a:t>: </a:t>
            </a:r>
          </a:p>
          <a:p>
            <a:r>
              <a:rPr lang="en-US" dirty="0"/>
              <a:t>retail_price </a:t>
            </a:r>
          </a:p>
          <a:p>
            <a:r>
              <a:rPr lang="en-US" dirty="0"/>
              <a:t>discounted_price</a:t>
            </a:r>
          </a:p>
          <a:p>
            <a:pPr marL="0" indent="0">
              <a:buNone/>
            </a:pPr>
            <a:r>
              <a:rPr lang="en-US" b="1" dirty="0">
                <a:solidFill>
                  <a:srgbClr val="00B0F0"/>
                </a:solidFill>
              </a:rPr>
              <a:t>Lien de la photo de l’article : </a:t>
            </a:r>
            <a:r>
              <a:rPr lang="en-US" b="1" dirty="0">
                <a:solidFill>
                  <a:srgbClr val="FF0000"/>
                </a:solidFill>
              </a:rPr>
              <a:t>Image</a:t>
            </a:r>
          </a:p>
          <a:p>
            <a:pPr marL="0" indent="0">
              <a:buNone/>
            </a:pPr>
            <a:r>
              <a:rPr lang="en-US" b="1" dirty="0">
                <a:solidFill>
                  <a:srgbClr val="00B0F0"/>
                </a:solidFill>
              </a:rPr>
              <a:t>Note de l’article: </a:t>
            </a:r>
            <a:r>
              <a:rPr lang="en-US" dirty="0"/>
              <a:t>rating &amp; </a:t>
            </a:r>
            <a:r>
              <a:rPr lang="en-US" dirty="0" err="1"/>
              <a:t>overall_rating</a:t>
            </a:r>
            <a:endParaRPr lang="en-US" dirty="0"/>
          </a:p>
        </p:txBody>
      </p:sp>
      <p:sp>
        <p:nvSpPr>
          <p:cNvPr id="5" name="Espace réservé du contenu 4">
            <a:extLst>
              <a:ext uri="{FF2B5EF4-FFF2-40B4-BE49-F238E27FC236}">
                <a16:creationId xmlns:a16="http://schemas.microsoft.com/office/drawing/2014/main" id="{7C29AED7-5EDF-C7FD-7482-EEB49D8E217F}"/>
              </a:ext>
            </a:extLst>
          </p:cNvPr>
          <p:cNvSpPr>
            <a:spLocks noGrp="1"/>
          </p:cNvSpPr>
          <p:nvPr>
            <p:ph idx="18"/>
          </p:nvPr>
        </p:nvSpPr>
        <p:spPr/>
        <p:txBody>
          <a:bodyPr/>
          <a:lstStyle/>
          <a:p>
            <a:pPr algn="ctr"/>
            <a:r>
              <a:rPr lang="fr-FR" sz="1800" dirty="0"/>
              <a:t>B. Images</a:t>
            </a:r>
          </a:p>
        </p:txBody>
      </p:sp>
      <p:sp>
        <p:nvSpPr>
          <p:cNvPr id="7" name="Espace réservé du contenu 6">
            <a:extLst>
              <a:ext uri="{FF2B5EF4-FFF2-40B4-BE49-F238E27FC236}">
                <a16:creationId xmlns:a16="http://schemas.microsoft.com/office/drawing/2014/main" id="{B7DB8296-A415-C2E7-0D93-D740681F3138}"/>
              </a:ext>
            </a:extLst>
          </p:cNvPr>
          <p:cNvSpPr>
            <a:spLocks noGrp="1"/>
          </p:cNvSpPr>
          <p:nvPr>
            <p:ph idx="16"/>
          </p:nvPr>
        </p:nvSpPr>
        <p:spPr/>
        <p:txBody>
          <a:bodyPr/>
          <a:lstStyle/>
          <a:p>
            <a:pPr algn="ctr"/>
            <a:r>
              <a:rPr lang="fr-FR" sz="1800" dirty="0"/>
              <a:t>C. Mise en production</a:t>
            </a:r>
            <a:endParaRPr lang="fr-FR" dirty="0"/>
          </a:p>
        </p:txBody>
      </p:sp>
      <p:sp>
        <p:nvSpPr>
          <p:cNvPr id="8" name="Espace réservé du contenu 7">
            <a:extLst>
              <a:ext uri="{FF2B5EF4-FFF2-40B4-BE49-F238E27FC236}">
                <a16:creationId xmlns:a16="http://schemas.microsoft.com/office/drawing/2014/main" id="{62074E27-0D1D-E534-A198-7392D130B089}"/>
              </a:ext>
            </a:extLst>
          </p:cNvPr>
          <p:cNvSpPr>
            <a:spLocks noGrp="1"/>
          </p:cNvSpPr>
          <p:nvPr>
            <p:ph idx="15"/>
          </p:nvPr>
        </p:nvSpPr>
        <p:spPr/>
        <p:txBody>
          <a:bodyPr/>
          <a:lstStyle/>
          <a:p>
            <a:r>
              <a:rPr lang="fr-FR" dirty="0"/>
              <a:t>API:</a:t>
            </a:r>
          </a:p>
        </p:txBody>
      </p:sp>
      <p:sp>
        <p:nvSpPr>
          <p:cNvPr id="9" name="Espace réservé du pied de page 8">
            <a:extLst>
              <a:ext uri="{FF2B5EF4-FFF2-40B4-BE49-F238E27FC236}">
                <a16:creationId xmlns:a16="http://schemas.microsoft.com/office/drawing/2014/main" id="{6E1BA4C8-1598-6FBA-B674-2D5AD3256A97}"/>
              </a:ext>
            </a:extLst>
          </p:cNvPr>
          <p:cNvSpPr>
            <a:spLocks noGrp="1"/>
          </p:cNvSpPr>
          <p:nvPr>
            <p:ph type="ftr" sz="quarter" idx="11"/>
          </p:nvPr>
        </p:nvSpPr>
        <p:spPr/>
        <p:txBody>
          <a:bodyPr/>
          <a:lstStyle/>
          <a:p>
            <a:pPr rtl="0"/>
            <a:r>
              <a:rPr lang="fr-FR"/>
              <a:t>Etude de faisabilité d'un moteur de classification</a:t>
            </a:r>
            <a:endParaRPr lang="fr-FR" dirty="0">
              <a:solidFill>
                <a:schemeClr val="bg1"/>
              </a:solidFill>
            </a:endParaRPr>
          </a:p>
        </p:txBody>
      </p:sp>
      <p:sp>
        <p:nvSpPr>
          <p:cNvPr id="10" name="Espace réservé de la date 9">
            <a:extLst>
              <a:ext uri="{FF2B5EF4-FFF2-40B4-BE49-F238E27FC236}">
                <a16:creationId xmlns:a16="http://schemas.microsoft.com/office/drawing/2014/main" id="{2032B480-CA21-61D2-A622-7D4C515C022A}"/>
              </a:ext>
            </a:extLst>
          </p:cNvPr>
          <p:cNvSpPr>
            <a:spLocks noGrp="1"/>
          </p:cNvSpPr>
          <p:nvPr>
            <p:ph type="dt" sz="half" idx="10"/>
          </p:nvPr>
        </p:nvSpPr>
        <p:spPr/>
        <p:txBody>
          <a:bodyPr/>
          <a:lstStyle/>
          <a:p>
            <a:pPr rtl="0"/>
            <a:r>
              <a:rPr lang="fr-FR"/>
              <a:t>17/04/2023</a:t>
            </a:r>
            <a:endParaRPr lang="fr-FR" dirty="0"/>
          </a:p>
        </p:txBody>
      </p:sp>
      <p:sp>
        <p:nvSpPr>
          <p:cNvPr id="11" name="Espace réservé du numéro de diapositive 10">
            <a:extLst>
              <a:ext uri="{FF2B5EF4-FFF2-40B4-BE49-F238E27FC236}">
                <a16:creationId xmlns:a16="http://schemas.microsoft.com/office/drawing/2014/main" id="{1DD1D491-D4B2-C98E-C931-EEF221B74087}"/>
              </a:ext>
            </a:extLst>
          </p:cNvPr>
          <p:cNvSpPr>
            <a:spLocks noGrp="1"/>
          </p:cNvSpPr>
          <p:nvPr>
            <p:ph type="sldNum" sz="quarter" idx="12"/>
          </p:nvPr>
        </p:nvSpPr>
        <p:spPr/>
        <p:txBody>
          <a:bodyPr/>
          <a:lstStyle/>
          <a:p>
            <a:pPr rtl="0"/>
            <a:fld id="{FAEF9944-A4F6-4C59-AEBD-678D6480B8EA}" type="slidenum">
              <a:rPr lang="fr-FR" smtClean="0"/>
              <a:pPr rtl="0"/>
              <a:t>18</a:t>
            </a:fld>
            <a:endParaRPr lang="fr-FR" dirty="0"/>
          </a:p>
        </p:txBody>
      </p:sp>
      <p:sp>
        <p:nvSpPr>
          <p:cNvPr id="15" name="ZoneTexte 14">
            <a:extLst>
              <a:ext uri="{FF2B5EF4-FFF2-40B4-BE49-F238E27FC236}">
                <a16:creationId xmlns:a16="http://schemas.microsoft.com/office/drawing/2014/main" id="{3B2B1347-D4AE-6100-2922-B91BA7214918}"/>
              </a:ext>
            </a:extLst>
          </p:cNvPr>
          <p:cNvSpPr txBox="1"/>
          <p:nvPr/>
        </p:nvSpPr>
        <p:spPr>
          <a:xfrm>
            <a:off x="4336486" y="2480733"/>
            <a:ext cx="3592547"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7 catégories</a:t>
            </a:r>
          </a:p>
          <a:p>
            <a:pPr marL="285750" indent="-285750">
              <a:buFont typeface="Arial" panose="020B0604020202020204" pitchFamily="34" charset="0"/>
              <a:buChar char="•"/>
            </a:pPr>
            <a:r>
              <a:rPr lang="fr-FR" dirty="0"/>
              <a:t>150 images/cat.</a:t>
            </a:r>
          </a:p>
        </p:txBody>
      </p:sp>
      <p:pic>
        <p:nvPicPr>
          <p:cNvPr id="20" name="Espace réservé du contenu 19">
            <a:extLst>
              <a:ext uri="{FF2B5EF4-FFF2-40B4-BE49-F238E27FC236}">
                <a16:creationId xmlns:a16="http://schemas.microsoft.com/office/drawing/2014/main" id="{F4A8EBAA-0F3A-528D-32AA-5B785BA0890E}"/>
              </a:ext>
            </a:extLst>
          </p:cNvPr>
          <p:cNvPicPr>
            <a:picLocks noGrp="1" noChangeAspect="1"/>
          </p:cNvPicPr>
          <p:nvPr>
            <p:ph idx="17"/>
          </p:nvPr>
        </p:nvPicPr>
        <p:blipFill>
          <a:blip r:embed="rId2"/>
          <a:stretch>
            <a:fillRect/>
          </a:stretch>
        </p:blipFill>
        <p:spPr>
          <a:xfrm>
            <a:off x="4380355" y="3127064"/>
            <a:ext cx="3548678" cy="2489512"/>
          </a:xfrm>
        </p:spPr>
      </p:pic>
      <p:sp>
        <p:nvSpPr>
          <p:cNvPr id="21" name="ZoneTexte 20">
            <a:extLst>
              <a:ext uri="{FF2B5EF4-FFF2-40B4-BE49-F238E27FC236}">
                <a16:creationId xmlns:a16="http://schemas.microsoft.com/office/drawing/2014/main" id="{7E9C8C55-E5CF-9C19-7FE4-D21C40D0B714}"/>
              </a:ext>
            </a:extLst>
          </p:cNvPr>
          <p:cNvSpPr txBox="1"/>
          <p:nvPr/>
        </p:nvSpPr>
        <p:spPr>
          <a:xfrm>
            <a:off x="4730153" y="3773395"/>
            <a:ext cx="643467" cy="184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fr-FR" sz="600" dirty="0"/>
              <a:t>Baby care</a:t>
            </a:r>
          </a:p>
        </p:txBody>
      </p:sp>
      <p:sp>
        <p:nvSpPr>
          <p:cNvPr id="22" name="ZoneTexte 21">
            <a:extLst>
              <a:ext uri="{FF2B5EF4-FFF2-40B4-BE49-F238E27FC236}">
                <a16:creationId xmlns:a16="http://schemas.microsoft.com/office/drawing/2014/main" id="{EDDBECE0-4794-C40F-F8A8-2691993C43CE}"/>
              </a:ext>
            </a:extLst>
          </p:cNvPr>
          <p:cNvSpPr txBox="1"/>
          <p:nvPr/>
        </p:nvSpPr>
        <p:spPr>
          <a:xfrm>
            <a:off x="5774266" y="4533546"/>
            <a:ext cx="643467" cy="18466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a:t>watches</a:t>
            </a:r>
          </a:p>
        </p:txBody>
      </p:sp>
      <p:sp>
        <p:nvSpPr>
          <p:cNvPr id="23" name="ZoneTexte 22">
            <a:extLst>
              <a:ext uri="{FF2B5EF4-FFF2-40B4-BE49-F238E27FC236}">
                <a16:creationId xmlns:a16="http://schemas.microsoft.com/office/drawing/2014/main" id="{23F41C06-F781-57A8-B323-2E51FA76C122}"/>
              </a:ext>
            </a:extLst>
          </p:cNvPr>
          <p:cNvSpPr txBox="1"/>
          <p:nvPr/>
        </p:nvSpPr>
        <p:spPr>
          <a:xfrm>
            <a:off x="6739467" y="5426384"/>
            <a:ext cx="877444" cy="184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err="1">
                <a:solidFill>
                  <a:schemeClr val="tx1"/>
                </a:solidFill>
              </a:rPr>
              <a:t>kitchen</a:t>
            </a:r>
            <a:r>
              <a:rPr lang="fr-FR" sz="600" dirty="0">
                <a:solidFill>
                  <a:schemeClr val="tx1"/>
                </a:solidFill>
              </a:rPr>
              <a:t> &amp; </a:t>
            </a:r>
            <a:r>
              <a:rPr lang="fr-FR" sz="600" dirty="0" err="1">
                <a:solidFill>
                  <a:schemeClr val="tx1"/>
                </a:solidFill>
              </a:rPr>
              <a:t>dining</a:t>
            </a:r>
            <a:endParaRPr lang="fr-FR" sz="600" dirty="0">
              <a:solidFill>
                <a:schemeClr val="tx1"/>
              </a:solidFill>
            </a:endParaRPr>
          </a:p>
        </p:txBody>
      </p:sp>
      <p:sp>
        <p:nvSpPr>
          <p:cNvPr id="24" name="ZoneTexte 23">
            <a:extLst>
              <a:ext uri="{FF2B5EF4-FFF2-40B4-BE49-F238E27FC236}">
                <a16:creationId xmlns:a16="http://schemas.microsoft.com/office/drawing/2014/main" id="{5F8397E5-516C-5DAB-DE44-2B7AECEC6601}"/>
              </a:ext>
            </a:extLst>
          </p:cNvPr>
          <p:cNvSpPr txBox="1"/>
          <p:nvPr/>
        </p:nvSpPr>
        <p:spPr>
          <a:xfrm>
            <a:off x="5419251" y="5325559"/>
            <a:ext cx="965200" cy="27699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a:t>beauty and </a:t>
            </a:r>
            <a:r>
              <a:rPr lang="fr-FR" sz="600" dirty="0" err="1"/>
              <a:t>personal</a:t>
            </a:r>
            <a:r>
              <a:rPr lang="fr-FR" sz="600" dirty="0"/>
              <a:t> care</a:t>
            </a:r>
          </a:p>
        </p:txBody>
      </p:sp>
      <p:sp>
        <p:nvSpPr>
          <p:cNvPr id="25" name="ZoneTexte 24">
            <a:extLst>
              <a:ext uri="{FF2B5EF4-FFF2-40B4-BE49-F238E27FC236}">
                <a16:creationId xmlns:a16="http://schemas.microsoft.com/office/drawing/2014/main" id="{95A60113-5A18-330B-DDEC-18DEA3C6F24F}"/>
              </a:ext>
            </a:extLst>
          </p:cNvPr>
          <p:cNvSpPr txBox="1"/>
          <p:nvPr/>
        </p:nvSpPr>
        <p:spPr>
          <a:xfrm>
            <a:off x="4311670" y="4571865"/>
            <a:ext cx="1076411" cy="27699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a:solidFill>
                  <a:schemeClr val="tx1"/>
                </a:solidFill>
              </a:rPr>
              <a:t>home </a:t>
            </a:r>
            <a:r>
              <a:rPr lang="fr-FR" sz="600" dirty="0" err="1">
                <a:solidFill>
                  <a:schemeClr val="tx1"/>
                </a:solidFill>
              </a:rPr>
              <a:t>decor</a:t>
            </a:r>
            <a:r>
              <a:rPr lang="fr-FR" sz="600" dirty="0">
                <a:solidFill>
                  <a:schemeClr val="tx1"/>
                </a:solidFill>
              </a:rPr>
              <a:t> &amp; festive </a:t>
            </a:r>
            <a:r>
              <a:rPr lang="fr-FR" sz="600" dirty="0" err="1">
                <a:solidFill>
                  <a:schemeClr val="tx1"/>
                </a:solidFill>
              </a:rPr>
              <a:t>needs</a:t>
            </a:r>
            <a:endParaRPr lang="fr-FR" sz="600" dirty="0">
              <a:solidFill>
                <a:schemeClr val="tx1"/>
              </a:solidFill>
            </a:endParaRPr>
          </a:p>
        </p:txBody>
      </p:sp>
      <p:sp>
        <p:nvSpPr>
          <p:cNvPr id="26" name="ZoneTexte 25">
            <a:extLst>
              <a:ext uri="{FF2B5EF4-FFF2-40B4-BE49-F238E27FC236}">
                <a16:creationId xmlns:a16="http://schemas.microsoft.com/office/drawing/2014/main" id="{CFEF8FA9-2EFF-8988-4A25-4CF8E8C0F1D7}"/>
              </a:ext>
            </a:extLst>
          </p:cNvPr>
          <p:cNvSpPr txBox="1"/>
          <p:nvPr/>
        </p:nvSpPr>
        <p:spPr>
          <a:xfrm>
            <a:off x="5973577" y="3911566"/>
            <a:ext cx="844805" cy="18466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fr-FR" sz="600" dirty="0"/>
              <a:t>home </a:t>
            </a:r>
            <a:r>
              <a:rPr lang="fr-FR" sz="600" dirty="0" err="1"/>
              <a:t>furnishing</a:t>
            </a:r>
            <a:endParaRPr lang="fr-FR" sz="600" dirty="0"/>
          </a:p>
        </p:txBody>
      </p:sp>
      <p:sp>
        <p:nvSpPr>
          <p:cNvPr id="27" name="ZoneTexte 26">
            <a:extLst>
              <a:ext uri="{FF2B5EF4-FFF2-40B4-BE49-F238E27FC236}">
                <a16:creationId xmlns:a16="http://schemas.microsoft.com/office/drawing/2014/main" id="{0F536B96-E46A-DAA6-836C-700D3EB5FE58}"/>
              </a:ext>
            </a:extLst>
          </p:cNvPr>
          <p:cNvSpPr txBox="1"/>
          <p:nvPr/>
        </p:nvSpPr>
        <p:spPr>
          <a:xfrm>
            <a:off x="7165088" y="4592831"/>
            <a:ext cx="643467" cy="18466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fr-FR" sz="600" dirty="0"/>
              <a:t>computers</a:t>
            </a:r>
          </a:p>
        </p:txBody>
      </p:sp>
    </p:spTree>
    <p:extLst>
      <p:ext uri="{BB962C8B-B14F-4D97-AF65-F5344CB8AC3E}">
        <p14:creationId xmlns:p14="http://schemas.microsoft.com/office/powerpoint/2010/main" val="1243770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rtlCol="0"/>
          <a:lstStyle/>
          <a:p>
            <a:pPr rtl="0"/>
            <a:r>
              <a:rPr lang="fr-FR"/>
              <a:t>Tableau</a:t>
            </a:r>
          </a:p>
        </p:txBody>
      </p:sp>
      <p:sp>
        <p:nvSpPr>
          <p:cNvPr id="3" name="Espace réservé du pied de page 2">
            <a:extLst>
              <a:ext uri="{FF2B5EF4-FFF2-40B4-BE49-F238E27FC236}">
                <a16:creationId xmlns:a16="http://schemas.microsoft.com/office/drawing/2014/main" id="{76FB33DA-2432-4BA6-8EC0-7CA2F9A3D07C}"/>
              </a:ext>
            </a:extLst>
          </p:cNvPr>
          <p:cNvSpPr>
            <a:spLocks noGrp="1"/>
          </p:cNvSpPr>
          <p:nvPr>
            <p:ph type="ftr" sz="quarter" idx="11"/>
          </p:nvPr>
        </p:nvSpPr>
        <p:spPr>
          <a:xfrm>
            <a:off x="1535371" y="6309360"/>
            <a:ext cx="5732061" cy="457200"/>
          </a:xfrm>
        </p:spPr>
        <p:txBody>
          <a:bodyPr rtlCol="0"/>
          <a:lstStyle/>
          <a:p>
            <a:pPr rtl="0"/>
            <a:r>
              <a:rPr lang="fr-FR"/>
              <a:t>Etude de faisabilité d'un moteur de classification</a:t>
            </a:r>
          </a:p>
        </p:txBody>
      </p:sp>
      <p:sp>
        <p:nvSpPr>
          <p:cNvPr id="4" name="Espace réservé de la date 3">
            <a:extLst>
              <a:ext uri="{FF2B5EF4-FFF2-40B4-BE49-F238E27FC236}">
                <a16:creationId xmlns:a16="http://schemas.microsoft.com/office/drawing/2014/main" id="{A83F8203-3B39-4BFE-8E62-89B62CFF978A}"/>
              </a:ext>
            </a:extLst>
          </p:cNvPr>
          <p:cNvSpPr>
            <a:spLocks noGrp="1"/>
          </p:cNvSpPr>
          <p:nvPr>
            <p:ph type="dt" sz="half" idx="10"/>
          </p:nvPr>
        </p:nvSpPr>
        <p:spPr>
          <a:xfrm>
            <a:off x="8202168" y="6309360"/>
            <a:ext cx="2148840" cy="457200"/>
          </a:xfrm>
        </p:spPr>
        <p:txBody>
          <a:bodyPr rtlCol="0"/>
          <a:lstStyle/>
          <a:p>
            <a:pPr rtl="0"/>
            <a:r>
              <a:rPr lang="fr-FR"/>
              <a:t>17/04/2023</a:t>
            </a:r>
            <a:endParaRPr lang="fr-FR" dirty="0"/>
          </a:p>
        </p:txBody>
      </p:sp>
      <p:sp>
        <p:nvSpPr>
          <p:cNvPr id="5" name="Espace réservé du numéro de diapositive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19</a:t>
            </a:fld>
            <a:endParaRPr lang="fr-FR" dirty="0"/>
          </a:p>
        </p:txBody>
      </p:sp>
      <p:graphicFrame>
        <p:nvGraphicFramePr>
          <p:cNvPr id="8" name="Tableau 9">
            <a:extLst>
              <a:ext uri="{FF2B5EF4-FFF2-40B4-BE49-F238E27FC236}">
                <a16:creationId xmlns:a16="http://schemas.microsoft.com/office/drawing/2014/main" id="{25376B32-E53C-4C93-A211-B8B4B29C299C}"/>
              </a:ext>
            </a:extLst>
          </p:cNvPr>
          <p:cNvGraphicFramePr>
            <a:graphicFrameLocks noGrp="1"/>
          </p:cNvGraphicFramePr>
          <p:nvPr>
            <p:extLst>
              <p:ext uri="{D42A27DB-BD31-4B8C-83A1-F6EECF244321}">
                <p14:modId xmlns:p14="http://schemas.microsoft.com/office/powerpoint/2010/main" val="682468309"/>
              </p:ext>
            </p:extLst>
          </p:nvPr>
        </p:nvGraphicFramePr>
        <p:xfrm>
          <a:off x="2303301" y="2687051"/>
          <a:ext cx="8663075" cy="3310890"/>
        </p:xfrm>
        <a:graphic>
          <a:graphicData uri="http://schemas.openxmlformats.org/drawingml/2006/table">
            <a:tbl>
              <a:tblPr firstRow="1" bandRow="1">
                <a:tableStyleId>{21E4AEA4-8DFA-4A89-87EB-49C32662AFE0}</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rtl="0"/>
                      <a:endParaRPr lang="fr-FR" dirty="0"/>
                    </a:p>
                  </a:txBody>
                  <a:tcPr anchor="ctr">
                    <a:lnL w="12700" cmpd="sng">
                      <a:noFill/>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rtl="0"/>
                      <a:r>
                        <a:rPr lang="fr-FR" sz="1400" b="1" spc="150">
                          <a:solidFill>
                            <a:schemeClr val="bg1"/>
                          </a:solidFill>
                        </a:rPr>
                        <a:t>Catégorie 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rtl="0"/>
                      <a:r>
                        <a:rPr lang="fr-FR" sz="1400" b="1" spc="150">
                          <a:solidFill>
                            <a:schemeClr val="bg1"/>
                          </a:solidFill>
                        </a:rPr>
                        <a:t>Catégorie 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rtl="0"/>
                      <a:r>
                        <a:rPr lang="fr-FR" sz="1400" b="1" spc="150">
                          <a:solidFill>
                            <a:schemeClr val="bg1"/>
                          </a:solidFill>
                        </a:rPr>
                        <a:t>Catégorie 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rtl="0"/>
                      <a:r>
                        <a:rPr lang="fr-FR" sz="1400" b="1" spc="150">
                          <a:solidFill>
                            <a:schemeClr val="bg1"/>
                          </a:solidFill>
                        </a:rPr>
                        <a:t>Catégorie 4</a:t>
                      </a:r>
                    </a:p>
                  </a:txBody>
                  <a:tcPr anchor="ctr">
                    <a:lnL w="12700" cap="flat" cmpd="sng" algn="ctr">
                      <a:solidFill>
                        <a:schemeClr val="accent2"/>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3100351803"/>
                  </a:ext>
                </a:extLst>
              </a:tr>
              <a:tr h="662178">
                <a:tc>
                  <a:txBody>
                    <a:bodyPr/>
                    <a:lstStyle/>
                    <a:p>
                      <a:pPr rtl="0"/>
                      <a:r>
                        <a:rPr lang="fr-FR" sz="1400" spc="150">
                          <a:solidFill>
                            <a:schemeClr val="tx1"/>
                          </a:solidFill>
                        </a:rPr>
                        <a:t>Élément 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4,5</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2,3</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1,7</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5</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1628125"/>
                  </a:ext>
                </a:extLst>
              </a:tr>
              <a:tr h="662178">
                <a:tc>
                  <a:txBody>
                    <a:bodyPr/>
                    <a:lstStyle/>
                    <a:p>
                      <a:pPr rtl="0"/>
                      <a:r>
                        <a:rPr lang="fr-FR" sz="1400" spc="150">
                          <a:solidFill>
                            <a:schemeClr val="tx1"/>
                          </a:solidFill>
                        </a:rPr>
                        <a:t>Élément 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3,2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5,1</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4,4</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3</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2315634"/>
                  </a:ext>
                </a:extLst>
              </a:tr>
              <a:tr h="662178">
                <a:tc>
                  <a:txBody>
                    <a:bodyPr/>
                    <a:lstStyle/>
                    <a:p>
                      <a:pPr rtl="0"/>
                      <a:r>
                        <a:rPr lang="fr-FR" sz="1400" spc="150">
                          <a:solidFill>
                            <a:schemeClr val="tx1"/>
                          </a:solidFill>
                        </a:rPr>
                        <a:t>Élément 3</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2,1</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1,7</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2,5</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2,8</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3311043"/>
                  </a:ext>
                </a:extLst>
              </a:tr>
              <a:tr h="662178">
                <a:tc>
                  <a:txBody>
                    <a:bodyPr/>
                    <a:lstStyle/>
                    <a:p>
                      <a:pPr rtl="0"/>
                      <a:r>
                        <a:rPr lang="fr-FR" sz="1400" spc="150">
                          <a:solidFill>
                            <a:schemeClr val="tx1"/>
                          </a:solidFill>
                        </a:rPr>
                        <a:t>Élément 4</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4,5</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2,2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1,7</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7</a:t>
                      </a:r>
                    </a:p>
                  </a:txBody>
                  <a:tcPr anchor="ctr">
                    <a:lnL w="12700" cmpd="sng">
                      <a:noFill/>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6739586"/>
                  </a:ext>
                </a:extLst>
              </a:tr>
            </a:tbl>
          </a:graphicData>
        </a:graphic>
      </p:graphicFrame>
    </p:spTree>
    <p:extLst>
      <p:ext uri="{BB962C8B-B14F-4D97-AF65-F5344CB8AC3E}">
        <p14:creationId xmlns:p14="http://schemas.microsoft.com/office/powerpoint/2010/main" val="3345023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rtlCol="0"/>
          <a:lstStyle/>
          <a:p>
            <a:pPr rtl="0"/>
            <a:r>
              <a:rPr lang="fr-FR"/>
              <a:t>Introduction</a:t>
            </a:r>
          </a:p>
        </p:txBody>
      </p:sp>
      <p:pic>
        <p:nvPicPr>
          <p:cNvPr id="16" name="Espace réservé d’image 15" descr="Graphique, tableaux et diagramme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pic>
        <p:nvPicPr>
          <p:cNvPr id="26" name="Espace réservé d’image 25" descr="Personnes en cours de collaboration autour d’un bureau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0" y="0"/>
            <a:ext cx="4613548" cy="3396994"/>
          </a:xfrm>
        </p:spPr>
      </p:pic>
      <p:sp>
        <p:nvSpPr>
          <p:cNvPr id="9" name="Espace réservé du contenu 8">
            <a:extLst>
              <a:ext uri="{FF2B5EF4-FFF2-40B4-BE49-F238E27FC236}">
                <a16:creationId xmlns:a16="http://schemas.microsoft.com/office/drawing/2014/main" id="{469D770A-D8B9-4D5E-BB61-CD763E29DC55}"/>
              </a:ext>
            </a:extLst>
          </p:cNvPr>
          <p:cNvSpPr>
            <a:spLocks noGrp="1"/>
          </p:cNvSpPr>
          <p:nvPr>
            <p:ph idx="1"/>
          </p:nvPr>
        </p:nvSpPr>
        <p:spPr>
          <a:xfrm>
            <a:off x="5205918" y="2353586"/>
            <a:ext cx="6457717" cy="3767496"/>
          </a:xfrm>
        </p:spPr>
        <p:txBody>
          <a:bodyPr rtlCol="0">
            <a:normAutofit fontScale="70000" lnSpcReduction="20000"/>
          </a:bodyPr>
          <a:lstStyle/>
          <a:p>
            <a:pPr rtl="0"/>
            <a:r>
              <a:rPr lang="fr-FR" dirty="0"/>
              <a:t>La marketplace e-commerce de "Place de marché" permet à des vendeurs de proposer des articles à des acheteurs en postant une photo et une description. </a:t>
            </a:r>
          </a:p>
          <a:p>
            <a:pPr rtl="0"/>
            <a:r>
              <a:rPr lang="fr-FR" dirty="0"/>
              <a:t>L'attribution de la catégorie d'un article est effectuée manuellement par les vendeurs, ce qui peut être peu fiable. </a:t>
            </a:r>
          </a:p>
          <a:p>
            <a:pPr rtl="0"/>
            <a:r>
              <a:rPr lang="fr-FR" sz="1900" b="1" dirty="0"/>
              <a:t>Problématique :</a:t>
            </a:r>
          </a:p>
          <a:p>
            <a:pPr marL="285750" indent="-285750" rtl="0">
              <a:buFont typeface="Arial" panose="020B0604020202020204" pitchFamily="34" charset="0"/>
              <a:buChar char="•"/>
            </a:pPr>
            <a:r>
              <a:rPr lang="fr-FR" sz="1800" b="1" dirty="0">
                <a:solidFill>
                  <a:schemeClr val="accent6">
                    <a:lumMod val="75000"/>
                  </a:schemeClr>
                </a:solidFill>
              </a:rPr>
              <a:t>Pour améliorer l'expérience utilisateur</a:t>
            </a:r>
            <a:r>
              <a:rPr lang="fr-FR" dirty="0"/>
              <a:t>, il est donc </a:t>
            </a:r>
            <a:r>
              <a:rPr lang="fr-FR" sz="1800" b="1" dirty="0">
                <a:solidFill>
                  <a:schemeClr val="accent6">
                    <a:lumMod val="75000"/>
                  </a:schemeClr>
                </a:solidFill>
              </a:rPr>
              <a:t>nécessaire d'automatiser cette tâche</a:t>
            </a:r>
            <a:r>
              <a:rPr lang="fr-FR" dirty="0"/>
              <a:t> en créant un moteur de classification d'articles basé sur une image et une description. </a:t>
            </a:r>
          </a:p>
          <a:p>
            <a:pPr marL="285750" indent="-285750" rtl="0">
              <a:buFont typeface="Arial" panose="020B0604020202020204" pitchFamily="34" charset="0"/>
              <a:buChar char="•"/>
            </a:pPr>
            <a:r>
              <a:rPr lang="fr-FR" dirty="0"/>
              <a:t>La mission est de </a:t>
            </a:r>
            <a:r>
              <a:rPr lang="fr-FR" sz="1800" b="1" dirty="0">
                <a:solidFill>
                  <a:schemeClr val="accent6">
                    <a:lumMod val="75000"/>
                  </a:schemeClr>
                </a:solidFill>
              </a:rPr>
              <a:t>réaliser une étude de faisabilité pour ce moteur de classification</a:t>
            </a:r>
            <a:r>
              <a:rPr lang="fr-FR" dirty="0"/>
              <a:t>, en explorant les données et les différents modèles pour trouver la solution la plus adaptée, en regroupant automatiquement des produits de même catégorie à travers cette approche.</a:t>
            </a:r>
          </a:p>
        </p:txBody>
      </p:sp>
      <p:sp>
        <p:nvSpPr>
          <p:cNvPr id="22" name="Espace réservé du pied de page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rtlCol="0"/>
          <a:lstStyle/>
          <a:p>
            <a:pPr rtl="0"/>
            <a:r>
              <a:rPr lang="fr-FR"/>
              <a:t>Etude de faisabilité d'un moteur de classification</a:t>
            </a:r>
          </a:p>
        </p:txBody>
      </p:sp>
      <p:sp>
        <p:nvSpPr>
          <p:cNvPr id="2" name="Espace réservé de la date 1">
            <a:extLst>
              <a:ext uri="{FF2B5EF4-FFF2-40B4-BE49-F238E27FC236}">
                <a16:creationId xmlns:a16="http://schemas.microsoft.com/office/drawing/2014/main" id="{D3FE66FD-2026-4582-A911-F6DABAE0514E}"/>
              </a:ext>
            </a:extLst>
          </p:cNvPr>
          <p:cNvSpPr>
            <a:spLocks noGrp="1"/>
          </p:cNvSpPr>
          <p:nvPr>
            <p:ph type="dt" sz="half" idx="10"/>
          </p:nvPr>
        </p:nvSpPr>
        <p:spPr>
          <a:xfrm>
            <a:off x="5205303" y="6309360"/>
            <a:ext cx="3411973" cy="457200"/>
          </a:xfrm>
        </p:spPr>
        <p:txBody>
          <a:bodyPr rtlCol="0"/>
          <a:lstStyle/>
          <a:p>
            <a:pPr rtl="0"/>
            <a:r>
              <a:rPr lang="fr-FR"/>
              <a:t>17/04/2023</a:t>
            </a:r>
            <a:endParaRPr lang="fr-FR" dirty="0"/>
          </a:p>
        </p:txBody>
      </p:sp>
      <p:sp>
        <p:nvSpPr>
          <p:cNvPr id="23" name="Espace réservé du numéro de diapositive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a:t>
            </a:fld>
            <a:endParaRPr lang="fr-FR" dirty="0"/>
          </a:p>
        </p:txBody>
      </p:sp>
    </p:spTree>
    <p:extLst>
      <p:ext uri="{BB962C8B-B14F-4D97-AF65-F5344CB8AC3E}">
        <p14:creationId xmlns:p14="http://schemas.microsoft.com/office/powerpoint/2010/main" val="1109332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Espace réservé d’image 55" descr="Bâtiment de gratte-ciel">
            <a:extLst>
              <a:ext uri="{FF2B5EF4-FFF2-40B4-BE49-F238E27FC236}">
                <a16:creationId xmlns:a16="http://schemas.microsoft.com/office/drawing/2014/main" id="{8151A96E-A066-4899-8E11-03CDD28C5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41" name="Titre 40">
            <a:extLst>
              <a:ext uri="{FF2B5EF4-FFF2-40B4-BE49-F238E27FC236}">
                <a16:creationId xmlns:a16="http://schemas.microsoft.com/office/drawing/2014/main" id="{1B3AD758-B43F-43DC-8A29-B21D2FA57DB1}"/>
              </a:ext>
            </a:extLst>
          </p:cNvPr>
          <p:cNvSpPr>
            <a:spLocks noGrp="1"/>
          </p:cNvSpPr>
          <p:nvPr>
            <p:ph type="title"/>
          </p:nvPr>
        </p:nvSpPr>
        <p:spPr>
          <a:xfrm>
            <a:off x="-1725" y="1095508"/>
            <a:ext cx="4606535" cy="3936931"/>
          </a:xfrm>
        </p:spPr>
        <p:txBody>
          <a:bodyPr rtlCol="0" anchor="b">
            <a:noAutofit/>
          </a:bodyPr>
          <a:lstStyle/>
          <a:p>
            <a:pPr rtl="0"/>
            <a:r>
              <a:rPr lang="fr-FR" sz="3200" dirty="0"/>
              <a:t>LA MEILLEURE MANIÈRE DE COMMENCER, C’EST D’ARRÊTER DE PARLER ET DE S’Y METTRE.</a:t>
            </a:r>
          </a:p>
        </p:txBody>
      </p:sp>
      <p:sp>
        <p:nvSpPr>
          <p:cNvPr id="42" name="Espace réservé du texte 41">
            <a:extLst>
              <a:ext uri="{FF2B5EF4-FFF2-40B4-BE49-F238E27FC236}">
                <a16:creationId xmlns:a16="http://schemas.microsoft.com/office/drawing/2014/main" id="{1D83C2FF-8BF9-4D9A-90A2-5676AC906E6E}"/>
              </a:ext>
            </a:extLst>
          </p:cNvPr>
          <p:cNvSpPr>
            <a:spLocks noGrp="1"/>
          </p:cNvSpPr>
          <p:nvPr>
            <p:ph type="body" sz="quarter" idx="14"/>
          </p:nvPr>
        </p:nvSpPr>
        <p:spPr>
          <a:xfrm>
            <a:off x="-1726" y="5032439"/>
            <a:ext cx="4606535" cy="1079962"/>
          </a:xfrm>
        </p:spPr>
        <p:txBody>
          <a:bodyPr rtlCol="0">
            <a:normAutofit/>
          </a:bodyPr>
          <a:lstStyle/>
          <a:p>
            <a:pPr rtl="0"/>
            <a:r>
              <a:rPr lang="fr-FR"/>
              <a:t>Walt Disney</a:t>
            </a:r>
          </a:p>
        </p:txBody>
      </p:sp>
      <p:sp>
        <p:nvSpPr>
          <p:cNvPr id="23" name="Espace réservé du pied de page 22">
            <a:extLst>
              <a:ext uri="{FF2B5EF4-FFF2-40B4-BE49-F238E27FC236}">
                <a16:creationId xmlns:a16="http://schemas.microsoft.com/office/drawing/2014/main" id="{2D194642-A6DF-44F2-AADD-B91BD7DF2EEB}"/>
              </a:ext>
            </a:extLst>
          </p:cNvPr>
          <p:cNvSpPr>
            <a:spLocks noGrp="1"/>
          </p:cNvSpPr>
          <p:nvPr>
            <p:ph type="ftr" sz="quarter" idx="11"/>
          </p:nvPr>
        </p:nvSpPr>
        <p:spPr>
          <a:xfrm>
            <a:off x="855388" y="6309360"/>
            <a:ext cx="6007691" cy="457200"/>
          </a:xfrm>
        </p:spPr>
        <p:txBody>
          <a:bodyPr rtlCol="0"/>
          <a:lstStyle/>
          <a:p>
            <a:pPr rtl="0"/>
            <a:r>
              <a:rPr lang="fr-FR"/>
              <a:t>Etude de faisabilité d'un moteur de classification</a:t>
            </a:r>
          </a:p>
        </p:txBody>
      </p:sp>
      <p:sp>
        <p:nvSpPr>
          <p:cNvPr id="22" name="Espace réservé de la date 21">
            <a:extLst>
              <a:ext uri="{FF2B5EF4-FFF2-40B4-BE49-F238E27FC236}">
                <a16:creationId xmlns:a16="http://schemas.microsoft.com/office/drawing/2014/main" id="{4BF5207B-DCE0-4C8D-BC19-B3B495A8C6FA}"/>
              </a:ext>
            </a:extLst>
          </p:cNvPr>
          <p:cNvSpPr>
            <a:spLocks noGrp="1"/>
          </p:cNvSpPr>
          <p:nvPr>
            <p:ph type="dt" sz="half" idx="10"/>
          </p:nvPr>
        </p:nvSpPr>
        <p:spPr>
          <a:xfrm>
            <a:off x="8197353" y="6309360"/>
            <a:ext cx="2151134" cy="457200"/>
          </a:xfrm>
        </p:spPr>
        <p:txBody>
          <a:bodyPr rtlCol="0"/>
          <a:lstStyle/>
          <a:p>
            <a:pPr rtl="0"/>
            <a:r>
              <a:rPr lang="fr-FR"/>
              <a:t>17/04/2023</a:t>
            </a:r>
            <a:endParaRPr lang="fr-FR" dirty="0"/>
          </a:p>
        </p:txBody>
      </p:sp>
      <p:sp>
        <p:nvSpPr>
          <p:cNvPr id="24" name="Espace réservé du numéro de diapositive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20</a:t>
            </a:fld>
            <a:endParaRPr lang="fr-FR" dirty="0"/>
          </a:p>
        </p:txBody>
      </p:sp>
    </p:spTree>
    <p:extLst>
      <p:ext uri="{BB962C8B-B14F-4D97-AF65-F5344CB8AC3E}">
        <p14:creationId xmlns:p14="http://schemas.microsoft.com/office/powerpoint/2010/main" val="3185117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A7F75F49-C034-480C-BF42-A457B92F91A0}"/>
              </a:ext>
            </a:extLst>
          </p:cNvPr>
          <p:cNvSpPr>
            <a:spLocks noGrp="1"/>
          </p:cNvSpPr>
          <p:nvPr>
            <p:ph type="title"/>
          </p:nvPr>
        </p:nvSpPr>
        <p:spPr>
          <a:xfrm>
            <a:off x="1535372" y="4872251"/>
            <a:ext cx="10013709" cy="1030360"/>
          </a:xfrm>
        </p:spPr>
        <p:txBody>
          <a:bodyPr rtlCol="0"/>
          <a:lstStyle/>
          <a:p>
            <a:pPr rtl="0"/>
            <a:r>
              <a:rPr lang="fr-FR"/>
              <a:t>Équipe</a:t>
            </a:r>
          </a:p>
        </p:txBody>
      </p:sp>
      <p:sp>
        <p:nvSpPr>
          <p:cNvPr id="4" name="Espace réservé du pied de page 3">
            <a:extLst>
              <a:ext uri="{FF2B5EF4-FFF2-40B4-BE49-F238E27FC236}">
                <a16:creationId xmlns:a16="http://schemas.microsoft.com/office/drawing/2014/main" id="{BDE43692-0C8D-4CD7-B6E4-87299B4930CC}"/>
              </a:ext>
            </a:extLst>
          </p:cNvPr>
          <p:cNvSpPr>
            <a:spLocks noGrp="1"/>
          </p:cNvSpPr>
          <p:nvPr>
            <p:ph type="ftr" sz="quarter" idx="11"/>
          </p:nvPr>
        </p:nvSpPr>
        <p:spPr>
          <a:xfrm>
            <a:off x="1535372" y="6309360"/>
            <a:ext cx="4946592" cy="457200"/>
          </a:xfrm>
        </p:spPr>
        <p:txBody>
          <a:bodyPr rtlCol="0"/>
          <a:lstStyle/>
          <a:p>
            <a:pPr rtl="0"/>
            <a:r>
              <a:rPr lang="fr-FR"/>
              <a:t>Etude de faisabilité d'un moteur de classification</a:t>
            </a:r>
          </a:p>
        </p:txBody>
      </p:sp>
      <p:sp>
        <p:nvSpPr>
          <p:cNvPr id="3" name="Espace réservé de la date 2">
            <a:extLst>
              <a:ext uri="{FF2B5EF4-FFF2-40B4-BE49-F238E27FC236}">
                <a16:creationId xmlns:a16="http://schemas.microsoft.com/office/drawing/2014/main" id="{A4C1E5CE-E700-4051-9A1B-74392F9F7C23}"/>
              </a:ext>
            </a:extLst>
          </p:cNvPr>
          <p:cNvSpPr>
            <a:spLocks noGrp="1"/>
          </p:cNvSpPr>
          <p:nvPr>
            <p:ph type="dt" sz="half" idx="10"/>
          </p:nvPr>
        </p:nvSpPr>
        <p:spPr>
          <a:xfrm>
            <a:off x="8202168" y="6309360"/>
            <a:ext cx="2148840" cy="457200"/>
          </a:xfrm>
        </p:spPr>
        <p:txBody>
          <a:bodyPr rtlCol="0"/>
          <a:lstStyle/>
          <a:p>
            <a:pPr rtl="0"/>
            <a:r>
              <a:rPr lang="fr-FR"/>
              <a:t>17/04/2023</a:t>
            </a:r>
            <a:endParaRPr lang="fr-FR" dirty="0"/>
          </a:p>
        </p:txBody>
      </p:sp>
      <p:sp>
        <p:nvSpPr>
          <p:cNvPr id="5" name="Espace réservé du numéro de diapositive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21</a:t>
            </a:fld>
            <a:endParaRPr lang="fr-FR" dirty="0"/>
          </a:p>
        </p:txBody>
      </p:sp>
      <p:graphicFrame>
        <p:nvGraphicFramePr>
          <p:cNvPr id="2" name="Espace réservé du contenu 2" descr="Espace réservé de l’équipe Smart Art">
            <a:extLst>
              <a:ext uri="{FF2B5EF4-FFF2-40B4-BE49-F238E27FC236}">
                <a16:creationId xmlns:a16="http://schemas.microsoft.com/office/drawing/2014/main" id="{D944B6B8-A215-4060-BEBF-ED11AE44F980}"/>
              </a:ext>
            </a:extLst>
          </p:cNvPr>
          <p:cNvGraphicFramePr>
            <a:graphicFrameLocks/>
          </p:cNvGraphicFramePr>
          <p:nvPr>
            <p:extLst>
              <p:ext uri="{D42A27DB-BD31-4B8C-83A1-F6EECF244321}">
                <p14:modId xmlns:p14="http://schemas.microsoft.com/office/powerpoint/2010/main" val="3188472640"/>
              </p:ext>
            </p:extLst>
          </p:nvPr>
        </p:nvGraphicFramePr>
        <p:xfrm>
          <a:off x="1452678" y="377707"/>
          <a:ext cx="10336566" cy="3942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9271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59EFE67E-60AE-41C6-B6C4-7FC54FE38305}"/>
              </a:ext>
            </a:extLst>
          </p:cNvPr>
          <p:cNvSpPr>
            <a:spLocks noGrp="1"/>
          </p:cNvSpPr>
          <p:nvPr>
            <p:ph type="title"/>
          </p:nvPr>
        </p:nvSpPr>
        <p:spPr>
          <a:xfrm>
            <a:off x="1535372" y="4872251"/>
            <a:ext cx="10013709" cy="1030360"/>
          </a:xfrm>
        </p:spPr>
        <p:txBody>
          <a:bodyPr rtlCol="0"/>
          <a:lstStyle/>
          <a:p>
            <a:pPr rtl="0"/>
            <a:r>
              <a:rPr lang="fr-FR"/>
              <a:t>Chronologie</a:t>
            </a:r>
          </a:p>
        </p:txBody>
      </p:sp>
      <p:sp>
        <p:nvSpPr>
          <p:cNvPr id="3" name="Espace réservé du pied de page 2">
            <a:extLst>
              <a:ext uri="{FF2B5EF4-FFF2-40B4-BE49-F238E27FC236}">
                <a16:creationId xmlns:a16="http://schemas.microsoft.com/office/drawing/2014/main" id="{291BF2BA-ADC4-4A71-B4A0-9B3047AA9288}"/>
              </a:ext>
            </a:extLst>
          </p:cNvPr>
          <p:cNvSpPr>
            <a:spLocks noGrp="1"/>
          </p:cNvSpPr>
          <p:nvPr>
            <p:ph type="ftr" sz="quarter" idx="11"/>
          </p:nvPr>
        </p:nvSpPr>
        <p:spPr>
          <a:xfrm>
            <a:off x="1535372" y="6309360"/>
            <a:ext cx="4946592" cy="457200"/>
          </a:xfrm>
        </p:spPr>
        <p:txBody>
          <a:bodyPr rtlCol="0"/>
          <a:lstStyle/>
          <a:p>
            <a:pPr rtl="0"/>
            <a:r>
              <a:rPr lang="fr-FR"/>
              <a:t>Etude de faisabilité d'un moteur de classification</a:t>
            </a:r>
          </a:p>
        </p:txBody>
      </p:sp>
      <p:sp>
        <p:nvSpPr>
          <p:cNvPr id="4" name="Espace réservé de la date 3">
            <a:extLst>
              <a:ext uri="{FF2B5EF4-FFF2-40B4-BE49-F238E27FC236}">
                <a16:creationId xmlns:a16="http://schemas.microsoft.com/office/drawing/2014/main" id="{699A676C-CDB5-49C8-B5BA-20BD3594AD95}"/>
              </a:ext>
            </a:extLst>
          </p:cNvPr>
          <p:cNvSpPr>
            <a:spLocks noGrp="1"/>
          </p:cNvSpPr>
          <p:nvPr>
            <p:ph type="dt" sz="half" idx="10"/>
          </p:nvPr>
        </p:nvSpPr>
        <p:spPr>
          <a:xfrm>
            <a:off x="8202168" y="6309360"/>
            <a:ext cx="2148840" cy="457200"/>
          </a:xfrm>
        </p:spPr>
        <p:txBody>
          <a:bodyPr rtlCol="0"/>
          <a:lstStyle/>
          <a:p>
            <a:pPr rtl="0"/>
            <a:r>
              <a:rPr lang="fr-FR"/>
              <a:t>17/04/2023</a:t>
            </a:r>
            <a:endParaRPr lang="fr-FR" dirty="0"/>
          </a:p>
        </p:txBody>
      </p:sp>
      <p:sp>
        <p:nvSpPr>
          <p:cNvPr id="5" name="Espace réservé du numéro de diapositive 4">
            <a:extLst>
              <a:ext uri="{FF2B5EF4-FFF2-40B4-BE49-F238E27FC236}">
                <a16:creationId xmlns:a16="http://schemas.microsoft.com/office/drawing/2014/main" id="{46B20231-9711-4B47-A80C-85346582D3DF}"/>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22</a:t>
            </a:fld>
            <a:endParaRPr lang="fr-FR" dirty="0"/>
          </a:p>
        </p:txBody>
      </p:sp>
      <p:graphicFrame>
        <p:nvGraphicFramePr>
          <p:cNvPr id="9" name="Espace réservé du contenu 3" descr="Espace réservé de chronologie Smart Art">
            <a:extLst>
              <a:ext uri="{FF2B5EF4-FFF2-40B4-BE49-F238E27FC236}">
                <a16:creationId xmlns:a16="http://schemas.microsoft.com/office/drawing/2014/main" id="{34466B8E-B3C3-4427-AD0D-6EE575A4212C}"/>
              </a:ext>
            </a:extLst>
          </p:cNvPr>
          <p:cNvGraphicFramePr>
            <a:graphicFrameLocks/>
          </p:cNvGraphicFramePr>
          <p:nvPr>
            <p:extLst>
              <p:ext uri="{D42A27DB-BD31-4B8C-83A1-F6EECF244321}">
                <p14:modId xmlns:p14="http://schemas.microsoft.com/office/powerpoint/2010/main" val="2154948071"/>
              </p:ext>
            </p:extLst>
          </p:nvPr>
        </p:nvGraphicFramePr>
        <p:xfrm>
          <a:off x="1637082" y="279567"/>
          <a:ext cx="10013709" cy="4143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9018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rtlCol="0">
            <a:noAutofit/>
          </a:bodyPr>
          <a:lstStyle/>
          <a:p>
            <a:pPr rtl="0"/>
            <a:r>
              <a:rPr lang="fr-FR"/>
              <a:t>Contenu</a:t>
            </a:r>
          </a:p>
        </p:txBody>
      </p:sp>
      <p:sp>
        <p:nvSpPr>
          <p:cNvPr id="8" name="Espace réservé du contenu 7">
            <a:extLst>
              <a:ext uri="{FF2B5EF4-FFF2-40B4-BE49-F238E27FC236}">
                <a16:creationId xmlns:a16="http://schemas.microsoft.com/office/drawing/2014/main" id="{CED188D3-E97C-4E64-AEC5-BA2CE083B7F3}"/>
              </a:ext>
            </a:extLst>
          </p:cNvPr>
          <p:cNvSpPr>
            <a:spLocks noGrp="1"/>
          </p:cNvSpPr>
          <p:nvPr>
            <p:ph idx="14"/>
          </p:nvPr>
        </p:nvSpPr>
        <p:spPr>
          <a:xfrm>
            <a:off x="648934" y="1834005"/>
            <a:ext cx="4727735" cy="465155"/>
          </a:xfrm>
        </p:spPr>
        <p:txBody>
          <a:bodyPr rtlCol="0">
            <a:noAutofit/>
          </a:bodyPr>
          <a:lstStyle/>
          <a:p>
            <a:pPr rtl="0"/>
            <a:r>
              <a:rPr lang="fr-FR" dirty="0"/>
              <a:t>Sous-titre</a:t>
            </a:r>
          </a:p>
        </p:txBody>
      </p:sp>
      <p:sp>
        <p:nvSpPr>
          <p:cNvPr id="5" name="Espace réservé du contenu 4">
            <a:extLst>
              <a:ext uri="{FF2B5EF4-FFF2-40B4-BE49-F238E27FC236}">
                <a16:creationId xmlns:a16="http://schemas.microsoft.com/office/drawing/2014/main" id="{8D8FE1B0-9E5F-4C60-B1BF-E3D551EDCF6C}"/>
              </a:ext>
            </a:extLst>
          </p:cNvPr>
          <p:cNvSpPr>
            <a:spLocks noGrp="1"/>
          </p:cNvSpPr>
          <p:nvPr>
            <p:ph idx="1"/>
          </p:nvPr>
        </p:nvSpPr>
        <p:spPr>
          <a:xfrm>
            <a:off x="648934" y="2422380"/>
            <a:ext cx="4727735" cy="3029446"/>
          </a:xfrm>
        </p:spPr>
        <p:txBody>
          <a:bodyPr rtlCol="0">
            <a:noAutofit/>
          </a:bodyPr>
          <a:lstStyle/>
          <a:p>
            <a:pPr rtl="0"/>
            <a:r>
              <a:rPr lang="fr-FR" dirty="0"/>
              <a:t>Ajoutez du texte, des images, des dessins et des vidéos. </a:t>
            </a:r>
          </a:p>
          <a:p>
            <a:pPr rtl="0"/>
            <a:r>
              <a:rPr lang="fr-FR" dirty="0"/>
              <a:t>Ajoutez des transitions, des animations et des mouvements.</a:t>
            </a:r>
          </a:p>
          <a:p>
            <a:pPr rtl="0"/>
            <a:r>
              <a:rPr lang="fr-FR" dirty="0"/>
              <a:t>Enregistrez sur OneDrive et accédez à vos présentations à partir de votre ordinateur, tablette ou téléphone. </a:t>
            </a:r>
          </a:p>
        </p:txBody>
      </p:sp>
      <p:sp>
        <p:nvSpPr>
          <p:cNvPr id="10" name="Espace réservé du contenu 9">
            <a:extLst>
              <a:ext uri="{FF2B5EF4-FFF2-40B4-BE49-F238E27FC236}">
                <a16:creationId xmlns:a16="http://schemas.microsoft.com/office/drawing/2014/main" id="{734818E9-4459-4052-A157-BAEE61330BF3}"/>
              </a:ext>
            </a:extLst>
          </p:cNvPr>
          <p:cNvSpPr>
            <a:spLocks noGrp="1"/>
          </p:cNvSpPr>
          <p:nvPr>
            <p:ph idx="15"/>
          </p:nvPr>
        </p:nvSpPr>
        <p:spPr>
          <a:xfrm>
            <a:off x="6095999" y="1834004"/>
            <a:ext cx="4727735" cy="465155"/>
          </a:xfrm>
        </p:spPr>
        <p:txBody>
          <a:bodyPr rtlCol="0">
            <a:noAutofit/>
          </a:bodyPr>
          <a:lstStyle/>
          <a:p>
            <a:pPr rtl="0"/>
            <a:r>
              <a:rPr lang="fr-FR"/>
              <a:t>Sous-titre</a:t>
            </a:r>
          </a:p>
        </p:txBody>
      </p:sp>
      <p:sp>
        <p:nvSpPr>
          <p:cNvPr id="6" name="Espace réservé du contenu 5">
            <a:extLst>
              <a:ext uri="{FF2B5EF4-FFF2-40B4-BE49-F238E27FC236}">
                <a16:creationId xmlns:a16="http://schemas.microsoft.com/office/drawing/2014/main" id="{D87483D8-EA65-4964-99D7-AF7C1B80C93A}"/>
              </a:ext>
            </a:extLst>
          </p:cNvPr>
          <p:cNvSpPr>
            <a:spLocks noGrp="1"/>
          </p:cNvSpPr>
          <p:nvPr>
            <p:ph idx="13"/>
          </p:nvPr>
        </p:nvSpPr>
        <p:spPr>
          <a:xfrm>
            <a:off x="6095999" y="2422380"/>
            <a:ext cx="4727735" cy="3029446"/>
          </a:xfrm>
        </p:spPr>
        <p:txBody>
          <a:bodyPr rtlCol="0">
            <a:noAutofit/>
          </a:bodyPr>
          <a:lstStyle/>
          <a:p>
            <a:pPr rtl="0"/>
            <a:r>
              <a:rPr lang="fr-FR" dirty="0"/>
              <a:t>Ajoutez du texte, des images, des dessins et des vidéos. </a:t>
            </a:r>
          </a:p>
          <a:p>
            <a:pPr rtl="0"/>
            <a:r>
              <a:rPr lang="fr-FR" dirty="0"/>
              <a:t>Ajoutez des transitions, des animations et des mouvements.</a:t>
            </a:r>
          </a:p>
          <a:p>
            <a:pPr rtl="0"/>
            <a:r>
              <a:rPr lang="fr-FR" dirty="0"/>
              <a:t>Enregistrez sur OneDrive pour accéder à vos présentations à partir de votre ordinateur, tablette ou téléphone. </a:t>
            </a:r>
          </a:p>
        </p:txBody>
      </p:sp>
      <p:sp>
        <p:nvSpPr>
          <p:cNvPr id="15" name="Espace réservé du pied de page 14">
            <a:extLst>
              <a:ext uri="{FF2B5EF4-FFF2-40B4-BE49-F238E27FC236}">
                <a16:creationId xmlns:a16="http://schemas.microsoft.com/office/drawing/2014/main" id="{4BB4EE3B-13B9-414C-9B6C-C111B789ED0C}"/>
              </a:ext>
            </a:extLst>
          </p:cNvPr>
          <p:cNvSpPr>
            <a:spLocks noGrp="1"/>
          </p:cNvSpPr>
          <p:nvPr>
            <p:ph type="ftr" sz="quarter" idx="11"/>
          </p:nvPr>
        </p:nvSpPr>
        <p:spPr>
          <a:xfrm>
            <a:off x="642917" y="6309360"/>
            <a:ext cx="3423986" cy="457200"/>
          </a:xfrm>
        </p:spPr>
        <p:txBody>
          <a:bodyPr rtlCol="0"/>
          <a:lstStyle/>
          <a:p>
            <a:pPr rtl="0"/>
            <a:r>
              <a:rPr lang="fr-FR"/>
              <a:t>Etude de faisabilité d'un moteur de classification</a:t>
            </a:r>
          </a:p>
        </p:txBody>
      </p:sp>
      <p:sp>
        <p:nvSpPr>
          <p:cNvPr id="14" name="Espace réservé de la date 13">
            <a:extLst>
              <a:ext uri="{FF2B5EF4-FFF2-40B4-BE49-F238E27FC236}">
                <a16:creationId xmlns:a16="http://schemas.microsoft.com/office/drawing/2014/main" id="{7C52191A-A01A-4BD8-A7AB-CB4BB654D26C}"/>
              </a:ext>
            </a:extLst>
          </p:cNvPr>
          <p:cNvSpPr>
            <a:spLocks noGrp="1"/>
          </p:cNvSpPr>
          <p:nvPr>
            <p:ph type="dt" sz="half" idx="10"/>
          </p:nvPr>
        </p:nvSpPr>
        <p:spPr>
          <a:xfrm>
            <a:off x="5373620" y="6309360"/>
            <a:ext cx="3411973" cy="457200"/>
          </a:xfrm>
        </p:spPr>
        <p:txBody>
          <a:bodyPr rtlCol="0"/>
          <a:lstStyle/>
          <a:p>
            <a:pPr rtl="0"/>
            <a:r>
              <a:rPr lang="fr-FR"/>
              <a:t>17/04/2023</a:t>
            </a:r>
            <a:endParaRPr lang="fr-FR" dirty="0"/>
          </a:p>
        </p:txBody>
      </p:sp>
      <p:sp>
        <p:nvSpPr>
          <p:cNvPr id="16" name="Espace réservé du numéro de diapositive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23</a:t>
            </a:fld>
            <a:endParaRPr lang="fr-FR" dirty="0"/>
          </a:p>
        </p:txBody>
      </p:sp>
    </p:spTree>
    <p:extLst>
      <p:ext uri="{BB962C8B-B14F-4D97-AF65-F5344CB8AC3E}">
        <p14:creationId xmlns:p14="http://schemas.microsoft.com/office/powerpoint/2010/main" val="2960976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rtlCol="0">
            <a:noAutofit/>
          </a:bodyPr>
          <a:lstStyle/>
          <a:p>
            <a:pPr rtl="0"/>
            <a:r>
              <a:rPr lang="fr-FR"/>
              <a:t>Contenu 2</a:t>
            </a:r>
          </a:p>
        </p:txBody>
      </p:sp>
      <p:sp>
        <p:nvSpPr>
          <p:cNvPr id="12" name="Espace réservé du contenu 11">
            <a:extLst>
              <a:ext uri="{FF2B5EF4-FFF2-40B4-BE49-F238E27FC236}">
                <a16:creationId xmlns:a16="http://schemas.microsoft.com/office/drawing/2014/main" id="{DA519990-3C01-4761-BF8E-8A8BC2C56B38}"/>
              </a:ext>
            </a:extLst>
          </p:cNvPr>
          <p:cNvSpPr>
            <a:spLocks noGrp="1"/>
          </p:cNvSpPr>
          <p:nvPr>
            <p:ph idx="14"/>
          </p:nvPr>
        </p:nvSpPr>
        <p:spPr>
          <a:xfrm>
            <a:off x="648935" y="1834005"/>
            <a:ext cx="3519028" cy="465155"/>
          </a:xfrm>
        </p:spPr>
        <p:txBody>
          <a:bodyPr rtlCol="0"/>
          <a:lstStyle/>
          <a:p>
            <a:pPr rtl="0"/>
            <a:r>
              <a:rPr lang="fr-FR" dirty="0"/>
              <a:t>Sous-titre</a:t>
            </a:r>
          </a:p>
        </p:txBody>
      </p:sp>
      <p:sp>
        <p:nvSpPr>
          <p:cNvPr id="11" name="Espace réservé du contenu 10">
            <a:extLst>
              <a:ext uri="{FF2B5EF4-FFF2-40B4-BE49-F238E27FC236}">
                <a16:creationId xmlns:a16="http://schemas.microsoft.com/office/drawing/2014/main" id="{0ED48AB2-7B87-4FA9-90BB-0B88AD92D396}"/>
              </a:ext>
            </a:extLst>
          </p:cNvPr>
          <p:cNvSpPr>
            <a:spLocks noGrp="1"/>
          </p:cNvSpPr>
          <p:nvPr>
            <p:ph idx="1"/>
          </p:nvPr>
        </p:nvSpPr>
        <p:spPr>
          <a:xfrm>
            <a:off x="648935" y="2419555"/>
            <a:ext cx="3519028" cy="3197260"/>
          </a:xfrm>
        </p:spPr>
        <p:txBody>
          <a:bodyPr rtlCol="0">
            <a:noAutofit/>
          </a:bodyPr>
          <a:lstStyle/>
          <a:p>
            <a:pPr rtl="0"/>
            <a:r>
              <a:rPr lang="fr-FR" sz="1200" dirty="0"/>
              <a:t>Ajoutez du texte, des images, des dessins et des vidéos. </a:t>
            </a:r>
          </a:p>
          <a:p>
            <a:pPr rtl="0"/>
            <a:r>
              <a:rPr lang="fr-FR" sz="1200" dirty="0"/>
              <a:t>Ajoutez des transitions, des animations et des mouvements.</a:t>
            </a:r>
          </a:p>
          <a:p>
            <a:pPr rtl="0"/>
            <a:r>
              <a:rPr lang="fr-FR" sz="1200" dirty="0"/>
              <a:t>Enregistrez sur OneDrive pour accéder à vos présentations à partir de votre ordinateur, tablette ou téléphone. </a:t>
            </a:r>
          </a:p>
        </p:txBody>
      </p:sp>
      <p:sp>
        <p:nvSpPr>
          <p:cNvPr id="16" name="Espace réservé du contenu 15">
            <a:extLst>
              <a:ext uri="{FF2B5EF4-FFF2-40B4-BE49-F238E27FC236}">
                <a16:creationId xmlns:a16="http://schemas.microsoft.com/office/drawing/2014/main" id="{98A93BCF-7682-4066-8958-65ED5DD2241C}"/>
              </a:ext>
            </a:extLst>
          </p:cNvPr>
          <p:cNvSpPr>
            <a:spLocks noGrp="1"/>
          </p:cNvSpPr>
          <p:nvPr>
            <p:ph idx="18"/>
          </p:nvPr>
        </p:nvSpPr>
        <p:spPr>
          <a:xfrm>
            <a:off x="4336486" y="1828356"/>
            <a:ext cx="3519028" cy="465155"/>
          </a:xfrm>
        </p:spPr>
        <p:txBody>
          <a:bodyPr rtlCol="0"/>
          <a:lstStyle/>
          <a:p>
            <a:pPr rtl="0"/>
            <a:r>
              <a:rPr lang="fr-FR"/>
              <a:t>Sous-titre</a:t>
            </a:r>
          </a:p>
        </p:txBody>
      </p:sp>
      <p:sp>
        <p:nvSpPr>
          <p:cNvPr id="15" name="Espace réservé du contenu 14">
            <a:extLst>
              <a:ext uri="{FF2B5EF4-FFF2-40B4-BE49-F238E27FC236}">
                <a16:creationId xmlns:a16="http://schemas.microsoft.com/office/drawing/2014/main" id="{E73F035B-87AE-4E99-A92D-75E5EC280DE7}"/>
              </a:ext>
            </a:extLst>
          </p:cNvPr>
          <p:cNvSpPr>
            <a:spLocks noGrp="1"/>
          </p:cNvSpPr>
          <p:nvPr>
            <p:ph idx="17"/>
          </p:nvPr>
        </p:nvSpPr>
        <p:spPr>
          <a:xfrm>
            <a:off x="4336486" y="2419555"/>
            <a:ext cx="3519028" cy="3197260"/>
          </a:xfrm>
        </p:spPr>
        <p:txBody>
          <a:bodyPr rtlCol="0">
            <a:noAutofit/>
          </a:bodyPr>
          <a:lstStyle/>
          <a:p>
            <a:pPr rtl="0"/>
            <a:r>
              <a:rPr lang="fr-FR" sz="1200" dirty="0"/>
              <a:t>Ajoutez du texte, des images, des dessins et des vidéos. </a:t>
            </a:r>
          </a:p>
          <a:p>
            <a:pPr rtl="0"/>
            <a:r>
              <a:rPr lang="fr-FR" sz="1200" dirty="0"/>
              <a:t>Ajoutez des transitions, des animations et des mouvements.</a:t>
            </a:r>
          </a:p>
          <a:p>
            <a:pPr rtl="0"/>
            <a:r>
              <a:rPr lang="fr-FR" sz="1200" dirty="0"/>
              <a:t>Enregistrez sur OneDrive et accédez à vos présentations à partir de votre ordinateur, tablette ou téléphone. </a:t>
            </a:r>
          </a:p>
        </p:txBody>
      </p:sp>
      <p:sp>
        <p:nvSpPr>
          <p:cNvPr id="14" name="Espace réservé du contenu 13">
            <a:extLst>
              <a:ext uri="{FF2B5EF4-FFF2-40B4-BE49-F238E27FC236}">
                <a16:creationId xmlns:a16="http://schemas.microsoft.com/office/drawing/2014/main" id="{9E1BABDF-2D81-4200-AB3D-E2AC2AA85192}"/>
              </a:ext>
            </a:extLst>
          </p:cNvPr>
          <p:cNvSpPr>
            <a:spLocks noGrp="1"/>
          </p:cNvSpPr>
          <p:nvPr>
            <p:ph idx="16"/>
          </p:nvPr>
        </p:nvSpPr>
        <p:spPr>
          <a:xfrm>
            <a:off x="8024037" y="1834005"/>
            <a:ext cx="3519028" cy="465155"/>
          </a:xfrm>
        </p:spPr>
        <p:txBody>
          <a:bodyPr rtlCol="0"/>
          <a:lstStyle/>
          <a:p>
            <a:pPr rtl="0"/>
            <a:r>
              <a:rPr lang="fr-FR"/>
              <a:t>Sous-titre</a:t>
            </a:r>
          </a:p>
        </p:txBody>
      </p:sp>
      <p:sp>
        <p:nvSpPr>
          <p:cNvPr id="13" name="Espace réservé du contenu 12">
            <a:extLst>
              <a:ext uri="{FF2B5EF4-FFF2-40B4-BE49-F238E27FC236}">
                <a16:creationId xmlns:a16="http://schemas.microsoft.com/office/drawing/2014/main" id="{502A2BB6-FCA5-49F9-97E9-DFA867C27B54}"/>
              </a:ext>
            </a:extLst>
          </p:cNvPr>
          <p:cNvSpPr>
            <a:spLocks noGrp="1"/>
          </p:cNvSpPr>
          <p:nvPr>
            <p:ph idx="15"/>
          </p:nvPr>
        </p:nvSpPr>
        <p:spPr>
          <a:xfrm>
            <a:off x="8024037" y="2419555"/>
            <a:ext cx="3519028" cy="3197260"/>
          </a:xfrm>
        </p:spPr>
        <p:txBody>
          <a:bodyPr rtlCol="0">
            <a:noAutofit/>
          </a:bodyPr>
          <a:lstStyle/>
          <a:p>
            <a:pPr rtl="0"/>
            <a:r>
              <a:rPr lang="fr-FR" sz="1200" dirty="0"/>
              <a:t>Ajoutez du texte, des images, des dessins et des vidéos. </a:t>
            </a:r>
          </a:p>
          <a:p>
            <a:pPr rtl="0"/>
            <a:r>
              <a:rPr lang="fr-FR" sz="1200" dirty="0"/>
              <a:t>Ajoutez des transitions, des animations et des mouvements.</a:t>
            </a:r>
          </a:p>
          <a:p>
            <a:pPr rtl="0"/>
            <a:r>
              <a:rPr lang="fr-FR" sz="1200" dirty="0"/>
              <a:t>Enregistrez sur OneDrive pour accéder à vos présentations à partir de votre ordinateur, tablette ou téléphone. </a:t>
            </a:r>
          </a:p>
        </p:txBody>
      </p:sp>
      <p:sp>
        <p:nvSpPr>
          <p:cNvPr id="5" name="Espace réservé du pied de page 4">
            <a:extLst>
              <a:ext uri="{FF2B5EF4-FFF2-40B4-BE49-F238E27FC236}">
                <a16:creationId xmlns:a16="http://schemas.microsoft.com/office/drawing/2014/main" id="{60E1A468-4484-47F2-8588-752552EE416C}"/>
              </a:ext>
            </a:extLst>
          </p:cNvPr>
          <p:cNvSpPr>
            <a:spLocks noGrp="1"/>
          </p:cNvSpPr>
          <p:nvPr>
            <p:ph type="ftr" sz="quarter" idx="11"/>
          </p:nvPr>
        </p:nvSpPr>
        <p:spPr>
          <a:xfrm>
            <a:off x="642917" y="6309360"/>
            <a:ext cx="3423986" cy="457200"/>
          </a:xfrm>
        </p:spPr>
        <p:txBody>
          <a:bodyPr rtlCol="0"/>
          <a:lstStyle/>
          <a:p>
            <a:pPr rtl="0"/>
            <a:r>
              <a:rPr lang="fr-FR"/>
              <a:t>Etude de faisabilité d'un moteur de classification</a:t>
            </a:r>
          </a:p>
        </p:txBody>
      </p:sp>
      <p:sp>
        <p:nvSpPr>
          <p:cNvPr id="4" name="Espace réservé de la date 3">
            <a:extLst>
              <a:ext uri="{FF2B5EF4-FFF2-40B4-BE49-F238E27FC236}">
                <a16:creationId xmlns:a16="http://schemas.microsoft.com/office/drawing/2014/main" id="{796EABB9-3A4D-494A-BBFF-20F1A5F84F27}"/>
              </a:ext>
            </a:extLst>
          </p:cNvPr>
          <p:cNvSpPr>
            <a:spLocks noGrp="1"/>
          </p:cNvSpPr>
          <p:nvPr>
            <p:ph type="dt" sz="half" idx="10"/>
          </p:nvPr>
        </p:nvSpPr>
        <p:spPr>
          <a:xfrm>
            <a:off x="5373620" y="6309360"/>
            <a:ext cx="3411973" cy="457200"/>
          </a:xfrm>
        </p:spPr>
        <p:txBody>
          <a:bodyPr rtlCol="0"/>
          <a:lstStyle/>
          <a:p>
            <a:pPr rtl="0"/>
            <a:r>
              <a:rPr lang="fr-FR"/>
              <a:t>17/04/2023</a:t>
            </a:r>
            <a:endParaRPr lang="fr-FR" dirty="0"/>
          </a:p>
        </p:txBody>
      </p:sp>
      <p:sp>
        <p:nvSpPr>
          <p:cNvPr id="6" name="Espace réservé du numéro de diapositive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24</a:t>
            </a:fld>
            <a:endParaRPr lang="fr-FR" dirty="0"/>
          </a:p>
        </p:txBody>
      </p:sp>
    </p:spTree>
    <p:extLst>
      <p:ext uri="{BB962C8B-B14F-4D97-AF65-F5344CB8AC3E}">
        <p14:creationId xmlns:p14="http://schemas.microsoft.com/office/powerpoint/2010/main" val="2810545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5794278F-BBE1-4D62-8038-1FE9C98B6D37}"/>
              </a:ext>
            </a:extLst>
          </p:cNvPr>
          <p:cNvSpPr>
            <a:spLocks noGrp="1"/>
          </p:cNvSpPr>
          <p:nvPr>
            <p:ph type="title"/>
          </p:nvPr>
        </p:nvSpPr>
        <p:spPr>
          <a:xfrm>
            <a:off x="5376668" y="537381"/>
            <a:ext cx="6172412" cy="1031927"/>
          </a:xfrm>
        </p:spPr>
        <p:txBody>
          <a:bodyPr rtlCol="0"/>
          <a:lstStyle/>
          <a:p>
            <a:pPr rtl="0"/>
            <a:r>
              <a:rPr lang="fr-FR"/>
              <a:t>Synthèse</a:t>
            </a:r>
          </a:p>
        </p:txBody>
      </p:sp>
      <p:pic>
        <p:nvPicPr>
          <p:cNvPr id="11" name="Espace réservé d’image 10" descr="Un gros plan d’une personne utilisant un ordinateu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3"/>
            <a:ext cx="4613544" cy="2249321"/>
          </a:xfrm>
        </p:spPr>
      </p:pic>
      <p:pic>
        <p:nvPicPr>
          <p:cNvPr id="13" name="Espace réservé d’image 12" descr="Reflet d’un écran graphique numérique">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2311339"/>
            <a:ext cx="4613544" cy="2241520"/>
          </a:xfrm>
        </p:spPr>
      </p:pic>
      <p:pic>
        <p:nvPicPr>
          <p:cNvPr id="8" name="Espace réservé d’image 7" descr="Salle de conférence">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 y="4613572"/>
            <a:ext cx="4613544" cy="2241520"/>
          </a:xfrm>
        </p:spPr>
      </p:pic>
      <p:sp>
        <p:nvSpPr>
          <p:cNvPr id="9" name="Espace réservé du contenu 8">
            <a:extLst>
              <a:ext uri="{FF2B5EF4-FFF2-40B4-BE49-F238E27FC236}">
                <a16:creationId xmlns:a16="http://schemas.microsoft.com/office/drawing/2014/main" id="{957A8109-BBBF-407C-81F8-08088ED99698}"/>
              </a:ext>
            </a:extLst>
          </p:cNvPr>
          <p:cNvSpPr>
            <a:spLocks noGrp="1"/>
          </p:cNvSpPr>
          <p:nvPr>
            <p:ph idx="1"/>
          </p:nvPr>
        </p:nvSpPr>
        <p:spPr>
          <a:xfrm>
            <a:off x="5376671" y="1735745"/>
            <a:ext cx="6172412" cy="3767496"/>
          </a:xfrm>
        </p:spPr>
        <p:txBody>
          <a:bodyPr rtlCol="0">
            <a:normAutofit/>
          </a:bodyPr>
          <a:lstStyle/>
          <a:p>
            <a:pPr rtl="0"/>
            <a:r>
              <a:rPr lang="fr-FR"/>
              <a:t>Avec PowerPoint, vous pouvez créer des présentations et partager votre travail avec d’autres personnes, où qu’elles soient. Tapez ici le texte souhaité pour commencer. Vous pouvez également ajouter des images, des dessins et des vidéos sur ce modèle. Enregistrez sur OneDrive et accédez à vos présentations à partir de votre ordinateur, tablette ou téléphone.</a:t>
            </a:r>
          </a:p>
        </p:txBody>
      </p:sp>
      <p:sp>
        <p:nvSpPr>
          <p:cNvPr id="17" name="Espace réservé du pied de page 16">
            <a:extLst>
              <a:ext uri="{FF2B5EF4-FFF2-40B4-BE49-F238E27FC236}">
                <a16:creationId xmlns:a16="http://schemas.microsoft.com/office/drawing/2014/main" id="{A7A34B0D-1722-4024-BC6E-2A411B0AF724}"/>
              </a:ext>
            </a:extLst>
          </p:cNvPr>
          <p:cNvSpPr>
            <a:spLocks noGrp="1"/>
          </p:cNvSpPr>
          <p:nvPr>
            <p:ph type="ftr" sz="quarter" idx="11"/>
          </p:nvPr>
        </p:nvSpPr>
        <p:spPr>
          <a:xfrm>
            <a:off x="642917" y="6309360"/>
            <a:ext cx="3271516" cy="457200"/>
          </a:xfrm>
        </p:spPr>
        <p:txBody>
          <a:bodyPr rtlCol="0"/>
          <a:lstStyle/>
          <a:p>
            <a:pPr rtl="0"/>
            <a:r>
              <a:rPr lang="fr-FR"/>
              <a:t>Etude de faisabilité d'un moteur de classification</a:t>
            </a:r>
          </a:p>
        </p:txBody>
      </p:sp>
      <p:sp>
        <p:nvSpPr>
          <p:cNvPr id="16" name="Espace réservé de la date 15">
            <a:extLst>
              <a:ext uri="{FF2B5EF4-FFF2-40B4-BE49-F238E27FC236}">
                <a16:creationId xmlns:a16="http://schemas.microsoft.com/office/drawing/2014/main" id="{C7BA43AD-7653-4B85-883B-8DB0DF3D8CF3}"/>
              </a:ext>
            </a:extLst>
          </p:cNvPr>
          <p:cNvSpPr>
            <a:spLocks noGrp="1"/>
          </p:cNvSpPr>
          <p:nvPr>
            <p:ph type="dt" sz="half" idx="10"/>
          </p:nvPr>
        </p:nvSpPr>
        <p:spPr>
          <a:xfrm>
            <a:off x="5376668" y="6309360"/>
            <a:ext cx="3411973" cy="457200"/>
          </a:xfrm>
        </p:spPr>
        <p:txBody>
          <a:bodyPr rtlCol="0"/>
          <a:lstStyle/>
          <a:p>
            <a:pPr rtl="0"/>
            <a:r>
              <a:rPr lang="fr-FR"/>
              <a:t>17/04/2023</a:t>
            </a:r>
            <a:endParaRPr lang="fr-FR" dirty="0"/>
          </a:p>
        </p:txBody>
      </p:sp>
      <p:sp>
        <p:nvSpPr>
          <p:cNvPr id="18" name="Espace réservé du numéro de diapositive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25</a:t>
            </a:fld>
            <a:endParaRPr lang="fr-FR" dirty="0"/>
          </a:p>
        </p:txBody>
      </p:sp>
    </p:spTree>
    <p:extLst>
      <p:ext uri="{BB962C8B-B14F-4D97-AF65-F5344CB8AC3E}">
        <p14:creationId xmlns:p14="http://schemas.microsoft.com/office/powerpoint/2010/main" val="1109332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331CEB84-49DC-40A9-B2F0-D573658AE999}"/>
              </a:ext>
            </a:extLst>
          </p:cNvPr>
          <p:cNvSpPr>
            <a:spLocks noGrp="1"/>
          </p:cNvSpPr>
          <p:nvPr>
            <p:ph type="ctrTitle"/>
          </p:nvPr>
        </p:nvSpPr>
        <p:spPr>
          <a:xfrm>
            <a:off x="7973503" y="1709530"/>
            <a:ext cx="3754671" cy="2528515"/>
          </a:xfrm>
        </p:spPr>
        <p:txBody>
          <a:bodyPr rtlCol="0"/>
          <a:lstStyle/>
          <a:p>
            <a:pPr rtl="0"/>
            <a:r>
              <a:rPr lang="fr-FR" sz="3600" b="1" dirty="0"/>
              <a:t>Traitement des données visuelles</a:t>
            </a:r>
          </a:p>
        </p:txBody>
      </p:sp>
      <p:sp>
        <p:nvSpPr>
          <p:cNvPr id="15" name="Sous-titre 14">
            <a:extLst>
              <a:ext uri="{FF2B5EF4-FFF2-40B4-BE49-F238E27FC236}">
                <a16:creationId xmlns:a16="http://schemas.microsoft.com/office/drawing/2014/main" id="{B7886DF7-FA3D-4AD1-AEC1-578EA3AC8C7D}"/>
              </a:ext>
            </a:extLst>
          </p:cNvPr>
          <p:cNvSpPr>
            <a:spLocks noGrp="1"/>
          </p:cNvSpPr>
          <p:nvPr>
            <p:ph type="subTitle" idx="1"/>
          </p:nvPr>
        </p:nvSpPr>
        <p:spPr>
          <a:xfrm>
            <a:off x="7976914" y="4238046"/>
            <a:ext cx="3806919" cy="1741404"/>
          </a:xfrm>
        </p:spPr>
        <p:txBody>
          <a:bodyPr rtlCol="0"/>
          <a:lstStyle/>
          <a:p>
            <a:pPr rtl="0"/>
            <a:r>
              <a:rPr lang="fr-FR" dirty="0"/>
              <a:t>Analyse Exploratoire des Données</a:t>
            </a:r>
          </a:p>
        </p:txBody>
      </p:sp>
      <p:pic>
        <p:nvPicPr>
          <p:cNvPr id="5" name="Espace réservé d’image 4" descr="Personnes au milieu d’une salle circulaire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1095509"/>
            <a:ext cx="7519932" cy="5016892"/>
          </a:xfrm>
        </p:spPr>
      </p:pic>
    </p:spTree>
    <p:extLst>
      <p:ext uri="{BB962C8B-B14F-4D97-AF65-F5344CB8AC3E}">
        <p14:creationId xmlns:p14="http://schemas.microsoft.com/office/powerpoint/2010/main" val="306591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81F42-E725-7465-DABC-DA7C54580EF0}"/>
              </a:ext>
            </a:extLst>
          </p:cNvPr>
          <p:cNvSpPr>
            <a:spLocks noGrp="1"/>
          </p:cNvSpPr>
          <p:nvPr>
            <p:ph type="title"/>
          </p:nvPr>
        </p:nvSpPr>
        <p:spPr/>
        <p:txBody>
          <a:bodyPr/>
          <a:lstStyle/>
          <a:p>
            <a:r>
              <a:rPr lang="fr-FR" dirty="0"/>
              <a:t>B. </a:t>
            </a:r>
            <a:r>
              <a:rPr lang="fr-FR" sz="3600" b="1" dirty="0"/>
              <a:t>Traitement des données visuelles</a:t>
            </a:r>
            <a:endParaRPr lang="fr-FR" dirty="0"/>
          </a:p>
        </p:txBody>
      </p:sp>
      <p:sp>
        <p:nvSpPr>
          <p:cNvPr id="3" name="Espace réservé du contenu 2">
            <a:extLst>
              <a:ext uri="{FF2B5EF4-FFF2-40B4-BE49-F238E27FC236}">
                <a16:creationId xmlns:a16="http://schemas.microsoft.com/office/drawing/2014/main" id="{149BD75D-59E5-5309-EC7D-9FBE0B249C86}"/>
              </a:ext>
            </a:extLst>
          </p:cNvPr>
          <p:cNvSpPr>
            <a:spLocks noGrp="1"/>
          </p:cNvSpPr>
          <p:nvPr>
            <p:ph idx="14"/>
          </p:nvPr>
        </p:nvSpPr>
        <p:spPr/>
        <p:txBody>
          <a:bodyPr/>
          <a:lstStyle/>
          <a:p>
            <a:endParaRPr lang="fr-FR" dirty="0"/>
          </a:p>
        </p:txBody>
      </p:sp>
      <p:sp>
        <p:nvSpPr>
          <p:cNvPr id="4" name="Espace réservé du contenu 3">
            <a:extLst>
              <a:ext uri="{FF2B5EF4-FFF2-40B4-BE49-F238E27FC236}">
                <a16:creationId xmlns:a16="http://schemas.microsoft.com/office/drawing/2014/main" id="{3376082A-4FCB-3901-BF87-8A01D6C7A084}"/>
              </a:ext>
            </a:extLst>
          </p:cNvPr>
          <p:cNvSpPr>
            <a:spLocks noGrp="1"/>
          </p:cNvSpPr>
          <p:nvPr>
            <p:ph idx="1"/>
          </p:nvPr>
        </p:nvSpPr>
        <p:spPr/>
        <p:txBody>
          <a:bodyPr/>
          <a:lstStyle/>
          <a:p>
            <a:endParaRPr lang="fr-FR"/>
          </a:p>
        </p:txBody>
      </p:sp>
      <p:sp>
        <p:nvSpPr>
          <p:cNvPr id="5" name="Espace réservé du contenu 4">
            <a:extLst>
              <a:ext uri="{FF2B5EF4-FFF2-40B4-BE49-F238E27FC236}">
                <a16:creationId xmlns:a16="http://schemas.microsoft.com/office/drawing/2014/main" id="{9AAE4724-6237-7393-A9F8-23EDF495699A}"/>
              </a:ext>
            </a:extLst>
          </p:cNvPr>
          <p:cNvSpPr>
            <a:spLocks noGrp="1"/>
          </p:cNvSpPr>
          <p:nvPr>
            <p:ph idx="15"/>
          </p:nvPr>
        </p:nvSpPr>
        <p:spPr/>
        <p:txBody>
          <a:bodyPr/>
          <a:lstStyle/>
          <a:p>
            <a:r>
              <a:rPr lang="fr-FR" dirty="0" err="1"/>
              <a:t>WordCloud</a:t>
            </a:r>
            <a:endParaRPr lang="fr-FR" dirty="0"/>
          </a:p>
        </p:txBody>
      </p:sp>
      <p:sp>
        <p:nvSpPr>
          <p:cNvPr id="7" name="Espace réservé du pied de page 6">
            <a:extLst>
              <a:ext uri="{FF2B5EF4-FFF2-40B4-BE49-F238E27FC236}">
                <a16:creationId xmlns:a16="http://schemas.microsoft.com/office/drawing/2014/main" id="{9CD085D0-778C-4D26-132D-43F6B494D94B}"/>
              </a:ext>
            </a:extLst>
          </p:cNvPr>
          <p:cNvSpPr>
            <a:spLocks noGrp="1"/>
          </p:cNvSpPr>
          <p:nvPr>
            <p:ph type="ftr" sz="quarter" idx="11"/>
          </p:nvPr>
        </p:nvSpPr>
        <p:spPr/>
        <p:txBody>
          <a:bodyPr/>
          <a:lstStyle/>
          <a:p>
            <a:pPr rtl="0"/>
            <a:r>
              <a:rPr lang="fr-FR"/>
              <a:t>Etude de faisabilité d'un moteur de classification</a:t>
            </a:r>
            <a:endParaRPr lang="fr-FR" dirty="0">
              <a:solidFill>
                <a:schemeClr val="bg1"/>
              </a:solidFill>
            </a:endParaRPr>
          </a:p>
        </p:txBody>
      </p:sp>
      <p:sp>
        <p:nvSpPr>
          <p:cNvPr id="8" name="Espace réservé de la date 7">
            <a:extLst>
              <a:ext uri="{FF2B5EF4-FFF2-40B4-BE49-F238E27FC236}">
                <a16:creationId xmlns:a16="http://schemas.microsoft.com/office/drawing/2014/main" id="{7F6EC569-C4A7-C8EE-1A53-4DA6AFA8A30F}"/>
              </a:ext>
            </a:extLst>
          </p:cNvPr>
          <p:cNvSpPr>
            <a:spLocks noGrp="1"/>
          </p:cNvSpPr>
          <p:nvPr>
            <p:ph type="dt" sz="half" idx="10"/>
          </p:nvPr>
        </p:nvSpPr>
        <p:spPr/>
        <p:txBody>
          <a:bodyPr/>
          <a:lstStyle/>
          <a:p>
            <a:pPr rtl="0"/>
            <a:r>
              <a:rPr lang="fr-FR"/>
              <a:t>17/04/2023</a:t>
            </a:r>
            <a:endParaRPr lang="fr-FR" dirty="0"/>
          </a:p>
        </p:txBody>
      </p:sp>
      <p:sp>
        <p:nvSpPr>
          <p:cNvPr id="9" name="Espace réservé du numéro de diapositive 8">
            <a:extLst>
              <a:ext uri="{FF2B5EF4-FFF2-40B4-BE49-F238E27FC236}">
                <a16:creationId xmlns:a16="http://schemas.microsoft.com/office/drawing/2014/main" id="{4D0ED4ED-6757-103B-984F-EBBAB1D36B8B}"/>
              </a:ext>
            </a:extLst>
          </p:cNvPr>
          <p:cNvSpPr>
            <a:spLocks noGrp="1"/>
          </p:cNvSpPr>
          <p:nvPr>
            <p:ph type="sldNum" sz="quarter" idx="12"/>
          </p:nvPr>
        </p:nvSpPr>
        <p:spPr/>
        <p:txBody>
          <a:bodyPr/>
          <a:lstStyle/>
          <a:p>
            <a:pPr rtl="0"/>
            <a:fld id="{FAEF9944-A4F6-4C59-AEBD-678D6480B8EA}" type="slidenum">
              <a:rPr lang="fr-FR" smtClean="0"/>
              <a:t>27</a:t>
            </a:fld>
            <a:endParaRPr lang="fr-FR" dirty="0"/>
          </a:p>
        </p:txBody>
      </p:sp>
      <p:sp>
        <p:nvSpPr>
          <p:cNvPr id="12" name="Espace réservé du contenu 11">
            <a:extLst>
              <a:ext uri="{FF2B5EF4-FFF2-40B4-BE49-F238E27FC236}">
                <a16:creationId xmlns:a16="http://schemas.microsoft.com/office/drawing/2014/main" id="{09B224B6-6CF9-246F-3BF5-99613528C142}"/>
              </a:ext>
            </a:extLst>
          </p:cNvPr>
          <p:cNvSpPr>
            <a:spLocks noGrp="1"/>
          </p:cNvSpPr>
          <p:nvPr>
            <p:ph idx="13"/>
          </p:nvPr>
        </p:nvSpPr>
        <p:spPr/>
        <p:txBody>
          <a:bodyPr/>
          <a:lstStyle/>
          <a:p>
            <a:endParaRPr lang="fr-FR"/>
          </a:p>
        </p:txBody>
      </p:sp>
    </p:spTree>
    <p:extLst>
      <p:ext uri="{BB962C8B-B14F-4D97-AF65-F5344CB8AC3E}">
        <p14:creationId xmlns:p14="http://schemas.microsoft.com/office/powerpoint/2010/main" val="1783343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rtlCol="0"/>
          <a:lstStyle/>
          <a:p>
            <a:pPr rtl="0"/>
            <a:r>
              <a:rPr lang="fr-FR"/>
              <a:t>MERCI</a:t>
            </a:r>
          </a:p>
        </p:txBody>
      </p:sp>
      <p:pic>
        <p:nvPicPr>
          <p:cNvPr id="32" name="Espace réservé d’image 31" descr="Deux personnes collaborant sur un ordinateur portable et une tablette avec des graphiques et des tableaux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Espace réservé d’image 29" descr="Escalier de bureaux, lumières suspendue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5" name="Espace réservé du contenu 4">
            <a:extLst>
              <a:ext uri="{FF2B5EF4-FFF2-40B4-BE49-F238E27FC236}">
                <a16:creationId xmlns:a16="http://schemas.microsoft.com/office/drawing/2014/main" id="{5755816F-F516-477A-8EF2-D8CA20267590}"/>
              </a:ext>
            </a:extLst>
          </p:cNvPr>
          <p:cNvSpPr>
            <a:spLocks noGrp="1"/>
          </p:cNvSpPr>
          <p:nvPr>
            <p:ph idx="1"/>
          </p:nvPr>
        </p:nvSpPr>
        <p:spPr>
          <a:xfrm>
            <a:off x="7386762" y="3928342"/>
            <a:ext cx="4162319" cy="2285000"/>
          </a:xfrm>
        </p:spPr>
        <p:txBody>
          <a:bodyPr rtlCol="0">
            <a:normAutofit/>
          </a:bodyPr>
          <a:lstStyle/>
          <a:p>
            <a:pPr rtl="0"/>
            <a:r>
              <a:rPr lang="fr-FR"/>
              <a:t>Nom du présentateur</a:t>
            </a:r>
          </a:p>
          <a:p>
            <a:pPr rtl="0"/>
            <a:r>
              <a:rPr lang="fr-FR"/>
              <a:t>E-mail</a:t>
            </a:r>
          </a:p>
          <a:p>
            <a:pPr rtl="0"/>
            <a:r>
              <a:rPr lang="fr-FR"/>
              <a:t>Site web</a:t>
            </a:r>
          </a:p>
        </p:txBody>
      </p:sp>
      <p:sp>
        <p:nvSpPr>
          <p:cNvPr id="34" name="Espace réservé du pied de page 33">
            <a:extLst>
              <a:ext uri="{FF2B5EF4-FFF2-40B4-BE49-F238E27FC236}">
                <a16:creationId xmlns:a16="http://schemas.microsoft.com/office/drawing/2014/main" id="{263FD36A-B869-46D7-A4E1-FAA91F31D1C3}"/>
              </a:ext>
            </a:extLst>
          </p:cNvPr>
          <p:cNvSpPr>
            <a:spLocks noGrp="1"/>
          </p:cNvSpPr>
          <p:nvPr>
            <p:ph type="ftr" sz="quarter" idx="11"/>
          </p:nvPr>
        </p:nvSpPr>
        <p:spPr>
          <a:xfrm>
            <a:off x="1525917" y="6309360"/>
            <a:ext cx="4946592" cy="457200"/>
          </a:xfrm>
        </p:spPr>
        <p:txBody>
          <a:bodyPr rtlCol="0"/>
          <a:lstStyle/>
          <a:p>
            <a:pPr rtl="0"/>
            <a:r>
              <a:rPr lang="fr-FR"/>
              <a:t>Etude de faisabilité d'un moteur de classification</a:t>
            </a:r>
          </a:p>
        </p:txBody>
      </p:sp>
      <p:sp>
        <p:nvSpPr>
          <p:cNvPr id="33" name="Espace réservé de la date 32">
            <a:extLst>
              <a:ext uri="{FF2B5EF4-FFF2-40B4-BE49-F238E27FC236}">
                <a16:creationId xmlns:a16="http://schemas.microsoft.com/office/drawing/2014/main" id="{0D675628-85B5-4093-90F8-769A1F3405CE}"/>
              </a:ext>
            </a:extLst>
          </p:cNvPr>
          <p:cNvSpPr>
            <a:spLocks noGrp="1"/>
          </p:cNvSpPr>
          <p:nvPr>
            <p:ph type="dt" sz="half" idx="10"/>
          </p:nvPr>
        </p:nvSpPr>
        <p:spPr>
          <a:xfrm>
            <a:off x="7377730" y="6309360"/>
            <a:ext cx="2736329" cy="457200"/>
          </a:xfrm>
        </p:spPr>
        <p:txBody>
          <a:bodyPr rtlCol="0"/>
          <a:lstStyle/>
          <a:p>
            <a:pPr rtl="0"/>
            <a:r>
              <a:rPr lang="fr-FR"/>
              <a:t>17/04/2023</a:t>
            </a:r>
            <a:endParaRPr lang="fr-FR" dirty="0"/>
          </a:p>
        </p:txBody>
      </p:sp>
      <p:sp>
        <p:nvSpPr>
          <p:cNvPr id="35" name="Espace réservé du numéro de diapositive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28</a:t>
            </a:fld>
            <a:endParaRPr lang="fr-FR" dirty="0"/>
          </a:p>
        </p:txBody>
      </p:sp>
    </p:spTree>
    <p:extLst>
      <p:ext uri="{BB962C8B-B14F-4D97-AF65-F5344CB8AC3E}">
        <p14:creationId xmlns:p14="http://schemas.microsoft.com/office/powerpoint/2010/main" val="79820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2DCB18-6456-30AF-0A29-94D67DFD8665}"/>
              </a:ext>
            </a:extLst>
          </p:cNvPr>
          <p:cNvSpPr>
            <a:spLocks noGrp="1"/>
          </p:cNvSpPr>
          <p:nvPr>
            <p:ph type="title"/>
          </p:nvPr>
        </p:nvSpPr>
        <p:spPr/>
        <p:txBody>
          <a:bodyPr>
            <a:normAutofit fontScale="90000"/>
          </a:bodyPr>
          <a:lstStyle/>
          <a:p>
            <a:r>
              <a:rPr lang="fr-FR" dirty="0"/>
              <a:t>Sommaire</a:t>
            </a:r>
          </a:p>
        </p:txBody>
      </p:sp>
      <p:sp>
        <p:nvSpPr>
          <p:cNvPr id="3" name="Espace réservé du contenu 2">
            <a:extLst>
              <a:ext uri="{FF2B5EF4-FFF2-40B4-BE49-F238E27FC236}">
                <a16:creationId xmlns:a16="http://schemas.microsoft.com/office/drawing/2014/main" id="{81E0C5C6-560C-C461-522A-76E45C0F779A}"/>
              </a:ext>
            </a:extLst>
          </p:cNvPr>
          <p:cNvSpPr>
            <a:spLocks noGrp="1"/>
          </p:cNvSpPr>
          <p:nvPr>
            <p:ph idx="1"/>
          </p:nvPr>
        </p:nvSpPr>
        <p:spPr/>
        <p:txBody>
          <a:bodyPr/>
          <a:lstStyle/>
          <a:p>
            <a:r>
              <a:rPr lang="fr-FR" b="1" dirty="0"/>
              <a:t>Itération 1:</a:t>
            </a:r>
          </a:p>
          <a:p>
            <a:pPr marL="342900" indent="-342900">
              <a:buFont typeface="Arial" panose="020B0604020202020204" pitchFamily="34" charset="0"/>
              <a:buChar char="•"/>
            </a:pPr>
            <a:r>
              <a:rPr lang="fr-FR" dirty="0"/>
              <a:t>Classification </a:t>
            </a:r>
            <a:r>
              <a:rPr lang="fr-FR" b="1" dirty="0">
                <a:solidFill>
                  <a:srgbClr val="FFC000"/>
                </a:solidFill>
              </a:rPr>
              <a:t>non supervisée</a:t>
            </a:r>
          </a:p>
          <a:p>
            <a:pPr marL="342900" indent="-342900">
              <a:buFont typeface="Arial" panose="020B0604020202020204" pitchFamily="34" charset="0"/>
              <a:buChar char="•"/>
            </a:pPr>
            <a:endParaRPr lang="fr-FR" dirty="0"/>
          </a:p>
          <a:p>
            <a:r>
              <a:rPr lang="fr-FR" b="1" dirty="0"/>
              <a:t>Itération 2:</a:t>
            </a:r>
          </a:p>
          <a:p>
            <a:pPr marL="342900" indent="-342900">
              <a:buFont typeface="Arial" panose="020B0604020202020204" pitchFamily="34" charset="0"/>
              <a:buChar char="•"/>
            </a:pPr>
            <a:r>
              <a:rPr lang="fr-FR" dirty="0"/>
              <a:t>Classification </a:t>
            </a:r>
            <a:r>
              <a:rPr lang="fr-FR" b="1" dirty="0">
                <a:solidFill>
                  <a:srgbClr val="FF0000"/>
                </a:solidFill>
              </a:rPr>
              <a:t>supervisée</a:t>
            </a:r>
          </a:p>
        </p:txBody>
      </p:sp>
      <p:pic>
        <p:nvPicPr>
          <p:cNvPr id="11" name="Espace réservé pour une image  10">
            <a:extLst>
              <a:ext uri="{FF2B5EF4-FFF2-40B4-BE49-F238E27FC236}">
                <a16:creationId xmlns:a16="http://schemas.microsoft.com/office/drawing/2014/main" id="{CC4F8F37-6119-23A2-4EC9-84B1A38D3A8B}"/>
              </a:ext>
            </a:extLst>
          </p:cNvPr>
          <p:cNvPicPr>
            <a:picLocks noGrp="1" noChangeAspect="1"/>
          </p:cNvPicPr>
          <p:nvPr>
            <p:ph type="pic" sz="quarter" idx="13"/>
          </p:nvPr>
        </p:nvPicPr>
        <p:blipFill>
          <a:blip r:embed="rId2"/>
          <a:srcRect l="25108" r="25108"/>
          <a:stretch>
            <a:fillRect/>
          </a:stretch>
        </p:blipFill>
        <p:spPr/>
      </p:pic>
      <p:sp>
        <p:nvSpPr>
          <p:cNvPr id="5" name="Espace réservé du pied de page 4">
            <a:extLst>
              <a:ext uri="{FF2B5EF4-FFF2-40B4-BE49-F238E27FC236}">
                <a16:creationId xmlns:a16="http://schemas.microsoft.com/office/drawing/2014/main" id="{C5A837BA-E15C-7061-6593-CBF855BB264A}"/>
              </a:ext>
            </a:extLst>
          </p:cNvPr>
          <p:cNvSpPr>
            <a:spLocks noGrp="1"/>
          </p:cNvSpPr>
          <p:nvPr>
            <p:ph type="ftr" sz="quarter" idx="11"/>
          </p:nvPr>
        </p:nvSpPr>
        <p:spPr/>
        <p:txBody>
          <a:bodyPr/>
          <a:lstStyle/>
          <a:p>
            <a:pPr rtl="0"/>
            <a:r>
              <a:rPr lang="fr-FR"/>
              <a:t>Etude de faisabilité d'un moteur de classification</a:t>
            </a:r>
          </a:p>
        </p:txBody>
      </p:sp>
      <p:sp>
        <p:nvSpPr>
          <p:cNvPr id="6" name="Espace réservé de la date 5">
            <a:extLst>
              <a:ext uri="{FF2B5EF4-FFF2-40B4-BE49-F238E27FC236}">
                <a16:creationId xmlns:a16="http://schemas.microsoft.com/office/drawing/2014/main" id="{B157036D-977A-1944-CECC-C9D9334F76B3}"/>
              </a:ext>
            </a:extLst>
          </p:cNvPr>
          <p:cNvSpPr>
            <a:spLocks noGrp="1"/>
          </p:cNvSpPr>
          <p:nvPr>
            <p:ph type="dt" sz="half" idx="10"/>
          </p:nvPr>
        </p:nvSpPr>
        <p:spPr/>
        <p:txBody>
          <a:bodyPr/>
          <a:lstStyle/>
          <a:p>
            <a:pPr rtl="0"/>
            <a:r>
              <a:rPr lang="fr-FR"/>
              <a:t>17/04/2023</a:t>
            </a:r>
            <a:endParaRPr lang="fr-FR" dirty="0"/>
          </a:p>
        </p:txBody>
      </p:sp>
      <p:sp>
        <p:nvSpPr>
          <p:cNvPr id="7" name="Espace réservé du numéro de diapositive 6">
            <a:extLst>
              <a:ext uri="{FF2B5EF4-FFF2-40B4-BE49-F238E27FC236}">
                <a16:creationId xmlns:a16="http://schemas.microsoft.com/office/drawing/2014/main" id="{91EFD59D-F992-9BE7-8168-BCF4A5E8E169}"/>
              </a:ext>
            </a:extLst>
          </p:cNvPr>
          <p:cNvSpPr>
            <a:spLocks noGrp="1"/>
          </p:cNvSpPr>
          <p:nvPr>
            <p:ph type="sldNum" sz="quarter" idx="12"/>
          </p:nvPr>
        </p:nvSpPr>
        <p:spPr/>
        <p:txBody>
          <a:bodyPr/>
          <a:lstStyle/>
          <a:p>
            <a:pPr rtl="0"/>
            <a:fld id="{FAEF9944-A4F6-4C59-AEBD-678D6480B8EA}" type="slidenum">
              <a:rPr lang="fr-FR" smtClean="0"/>
              <a:t>3</a:t>
            </a:fld>
            <a:endParaRPr lang="fr-FR" dirty="0"/>
          </a:p>
        </p:txBody>
      </p:sp>
    </p:spTree>
    <p:extLst>
      <p:ext uri="{BB962C8B-B14F-4D97-AF65-F5344CB8AC3E}">
        <p14:creationId xmlns:p14="http://schemas.microsoft.com/office/powerpoint/2010/main" val="162794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FDE6B89-9484-4E50-8387-C55E031D8549}"/>
              </a:ext>
            </a:extLst>
          </p:cNvPr>
          <p:cNvSpPr>
            <a:spLocks noGrp="1"/>
          </p:cNvSpPr>
          <p:nvPr>
            <p:ph type="title"/>
          </p:nvPr>
        </p:nvSpPr>
        <p:spPr>
          <a:xfrm>
            <a:off x="787178" y="1475399"/>
            <a:ext cx="6623040" cy="791861"/>
          </a:xfrm>
        </p:spPr>
        <p:txBody>
          <a:bodyPr rtlCol="0">
            <a:normAutofit fontScale="90000"/>
          </a:bodyPr>
          <a:lstStyle/>
          <a:p>
            <a:pPr rtl="0"/>
            <a:r>
              <a:rPr lang="fr-FR" dirty="0"/>
              <a:t>Ordre du jour 1</a:t>
            </a:r>
          </a:p>
        </p:txBody>
      </p:sp>
      <p:sp>
        <p:nvSpPr>
          <p:cNvPr id="5" name="Espace réservé du contenu 4">
            <a:extLst>
              <a:ext uri="{FF2B5EF4-FFF2-40B4-BE49-F238E27FC236}">
                <a16:creationId xmlns:a16="http://schemas.microsoft.com/office/drawing/2014/main" id="{30EB58E2-A9A0-481A-8B5B-381B836CE40B}"/>
              </a:ext>
            </a:extLst>
          </p:cNvPr>
          <p:cNvSpPr>
            <a:spLocks noGrp="1"/>
          </p:cNvSpPr>
          <p:nvPr>
            <p:ph idx="1"/>
          </p:nvPr>
        </p:nvSpPr>
        <p:spPr>
          <a:xfrm>
            <a:off x="787179" y="2502047"/>
            <a:ext cx="6623039" cy="3255286"/>
          </a:xfrm>
        </p:spPr>
        <p:txBody>
          <a:bodyPr rtlCol="0">
            <a:normAutofit fontScale="92500" lnSpcReduction="20000"/>
          </a:bodyPr>
          <a:lstStyle/>
          <a:p>
            <a:pPr rtl="0"/>
            <a:r>
              <a:rPr lang="fr-FR" sz="1100" b="1" dirty="0"/>
              <a:t>A. Traitement des données textuelles</a:t>
            </a:r>
          </a:p>
          <a:p>
            <a:pPr marL="342900" indent="-342900" rtl="0">
              <a:buFont typeface="Arial" panose="020B0604020202020204" pitchFamily="34" charset="0"/>
              <a:buChar char="•"/>
            </a:pPr>
            <a:r>
              <a:rPr lang="fr-FR" sz="800" dirty="0"/>
              <a:t>Pré-traitement (</a:t>
            </a:r>
            <a:r>
              <a:rPr lang="fr-FR" sz="800" dirty="0" err="1"/>
              <a:t>tokens,stop_words</a:t>
            </a:r>
            <a:r>
              <a:rPr lang="fr-FR" sz="800" dirty="0"/>
              <a:t>, </a:t>
            </a:r>
            <a:r>
              <a:rPr lang="fr-FR" sz="800" dirty="0" err="1"/>
              <a:t>lemmatizer</a:t>
            </a:r>
            <a:r>
              <a:rPr lang="fr-FR" sz="800" dirty="0"/>
              <a:t>,..)</a:t>
            </a:r>
          </a:p>
          <a:p>
            <a:pPr marL="342900" indent="-342900" rtl="0">
              <a:buFont typeface="Arial" panose="020B0604020202020204" pitchFamily="34" charset="0"/>
              <a:buChar char="•"/>
            </a:pPr>
            <a:r>
              <a:rPr lang="fr-FR" sz="800" dirty="0"/>
              <a:t>Bag Of </a:t>
            </a:r>
            <a:r>
              <a:rPr lang="fr-FR" sz="800" dirty="0" err="1"/>
              <a:t>Words</a:t>
            </a:r>
            <a:r>
              <a:rPr lang="fr-FR" sz="800" dirty="0"/>
              <a:t> &amp; </a:t>
            </a:r>
            <a:r>
              <a:rPr lang="fr-FR" sz="800" dirty="0" err="1"/>
              <a:t>Words</a:t>
            </a:r>
            <a:r>
              <a:rPr lang="fr-FR" sz="800" dirty="0"/>
              <a:t> </a:t>
            </a:r>
            <a:r>
              <a:rPr lang="fr-FR" sz="800" dirty="0" err="1"/>
              <a:t>Embedding</a:t>
            </a:r>
            <a:r>
              <a:rPr lang="fr-FR" sz="800" dirty="0"/>
              <a:t>:</a:t>
            </a:r>
          </a:p>
          <a:p>
            <a:pPr marL="1008000" indent="-457200">
              <a:lnSpc>
                <a:spcPct val="120000"/>
              </a:lnSpc>
              <a:buFont typeface="+mj-lt"/>
              <a:buAutoNum type="alphaLcPeriod"/>
            </a:pPr>
            <a:r>
              <a:rPr lang="fr-FR" sz="600" dirty="0"/>
              <a:t>TF / Tf-</a:t>
            </a:r>
            <a:r>
              <a:rPr lang="fr-FR" sz="600" dirty="0" err="1"/>
              <a:t>idf</a:t>
            </a:r>
            <a:endParaRPr lang="fr-FR" sz="600" dirty="0"/>
          </a:p>
          <a:p>
            <a:pPr marL="1008000" indent="-457200">
              <a:lnSpc>
                <a:spcPct val="120000"/>
              </a:lnSpc>
              <a:buFont typeface="+mj-lt"/>
              <a:buAutoNum type="alphaLcPeriod"/>
            </a:pPr>
            <a:r>
              <a:rPr lang="fr-FR" sz="600" dirty="0"/>
              <a:t>Word2Vec / </a:t>
            </a:r>
            <a:r>
              <a:rPr lang="fr-FR" sz="600" dirty="0" err="1"/>
              <a:t>Glove</a:t>
            </a:r>
            <a:r>
              <a:rPr lang="fr-FR" sz="600" dirty="0"/>
              <a:t> / </a:t>
            </a:r>
            <a:r>
              <a:rPr lang="fr-FR" sz="600" dirty="0" err="1"/>
              <a:t>FastText</a:t>
            </a:r>
            <a:endParaRPr lang="fr-FR" sz="600" dirty="0"/>
          </a:p>
          <a:p>
            <a:pPr marL="1008000" indent="-457200">
              <a:lnSpc>
                <a:spcPct val="120000"/>
              </a:lnSpc>
              <a:buFont typeface="+mj-lt"/>
              <a:buAutoNum type="alphaLcPeriod"/>
            </a:pPr>
            <a:r>
              <a:rPr lang="fr-FR" sz="600" dirty="0"/>
              <a:t>Bert / </a:t>
            </a:r>
            <a:r>
              <a:rPr lang="fr-FR" sz="600" dirty="0" err="1"/>
              <a:t>Elmo</a:t>
            </a:r>
            <a:r>
              <a:rPr lang="fr-FR" sz="600" dirty="0"/>
              <a:t> /USE</a:t>
            </a:r>
          </a:p>
          <a:p>
            <a:pPr marL="342900" indent="-342900" rtl="0">
              <a:buFont typeface="Arial" panose="020B0604020202020204" pitchFamily="34" charset="0"/>
              <a:buChar char="•"/>
            </a:pPr>
            <a:r>
              <a:rPr lang="fr-FR" sz="800" dirty="0"/>
              <a:t>Clustering &amp; Visualisation dans espace réduit (2D)</a:t>
            </a:r>
            <a:endParaRPr lang="fr-FR" sz="200" dirty="0"/>
          </a:p>
          <a:p>
            <a:pPr rtl="0"/>
            <a:r>
              <a:rPr lang="fr-FR" sz="1100" b="1" dirty="0"/>
              <a:t>B. Traitement des données visuelles</a:t>
            </a:r>
          </a:p>
          <a:p>
            <a:pPr marL="342900" indent="-342900" rtl="0">
              <a:buFont typeface="Arial" panose="020B0604020202020204" pitchFamily="34" charset="0"/>
              <a:buChar char="•"/>
            </a:pPr>
            <a:r>
              <a:rPr lang="fr-FR" sz="800" dirty="0"/>
              <a:t>Retraitement des images (contraste, gris, bruit, floutage, etc...)</a:t>
            </a:r>
          </a:p>
          <a:p>
            <a:pPr marL="342900" indent="-342900" rtl="0">
              <a:buFont typeface="Arial" panose="020B0604020202020204" pitchFamily="34" charset="0"/>
              <a:buChar char="•"/>
            </a:pPr>
            <a:r>
              <a:rPr lang="fr-FR" sz="800" dirty="0"/>
              <a:t>Extraction de </a:t>
            </a:r>
            <a:r>
              <a:rPr lang="fr-FR" sz="800" dirty="0" err="1"/>
              <a:t>Features</a:t>
            </a:r>
            <a:r>
              <a:rPr lang="fr-FR" sz="800" dirty="0"/>
              <a:t>:</a:t>
            </a:r>
            <a:endParaRPr lang="fr-FR" sz="700" dirty="0"/>
          </a:p>
          <a:p>
            <a:pPr marL="1008000" indent="-457200" rtl="0">
              <a:lnSpc>
                <a:spcPct val="120000"/>
              </a:lnSpc>
              <a:buFont typeface="+mj-lt"/>
              <a:buAutoNum type="alphaLcPeriod"/>
            </a:pPr>
            <a:r>
              <a:rPr lang="fr-FR" sz="600" dirty="0"/>
              <a:t>Bag of images: ORB-SIFT-SURF</a:t>
            </a:r>
          </a:p>
          <a:p>
            <a:pPr marL="1008000" indent="-457200" rtl="0">
              <a:lnSpc>
                <a:spcPct val="120000"/>
              </a:lnSpc>
              <a:buFont typeface="+mj-lt"/>
              <a:buAutoNum type="alphaLcPeriod"/>
            </a:pPr>
            <a:r>
              <a:rPr lang="fr-FR" sz="600" dirty="0"/>
              <a:t>Transfert </a:t>
            </a:r>
            <a:r>
              <a:rPr lang="fr-FR" sz="600" dirty="0" err="1"/>
              <a:t>learning</a:t>
            </a:r>
            <a:r>
              <a:rPr lang="fr-FR" sz="600" dirty="0"/>
              <a:t> (CNN: VGG16)</a:t>
            </a:r>
          </a:p>
          <a:p>
            <a:pPr marL="342900" indent="-342900">
              <a:buFont typeface="Arial" panose="020B0604020202020204" pitchFamily="34" charset="0"/>
              <a:buChar char="•"/>
            </a:pPr>
            <a:r>
              <a:rPr lang="fr-FR" sz="800" dirty="0"/>
              <a:t>Clustering &amp; Visualisation dans espace réduit (ACP et TSNE)</a:t>
            </a:r>
          </a:p>
        </p:txBody>
      </p:sp>
      <p:pic>
        <p:nvPicPr>
          <p:cNvPr id="29" name="Espace réservé d’image 28" descr="Tableau de bord Digital Finance">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8194348" y="1085431"/>
            <a:ext cx="3997652" cy="5037857"/>
          </a:xfrm>
        </p:spPr>
      </p:pic>
      <p:sp>
        <p:nvSpPr>
          <p:cNvPr id="23" name="Espace réservé du pied de page 22">
            <a:extLst>
              <a:ext uri="{FF2B5EF4-FFF2-40B4-BE49-F238E27FC236}">
                <a16:creationId xmlns:a16="http://schemas.microsoft.com/office/drawing/2014/main" id="{C50BB1C4-223C-42B9-AF6A-F40E305B1A0E}"/>
              </a:ext>
            </a:extLst>
          </p:cNvPr>
          <p:cNvSpPr>
            <a:spLocks noGrp="1"/>
          </p:cNvSpPr>
          <p:nvPr>
            <p:ph type="ftr" sz="quarter" idx="11"/>
          </p:nvPr>
        </p:nvSpPr>
        <p:spPr>
          <a:xfrm>
            <a:off x="787178" y="6309360"/>
            <a:ext cx="6623040" cy="457200"/>
          </a:xfrm>
        </p:spPr>
        <p:txBody>
          <a:bodyPr rtlCol="0"/>
          <a:lstStyle/>
          <a:p>
            <a:pPr rtl="0"/>
            <a:r>
              <a:rPr lang="fr-FR"/>
              <a:t>Etude de faisabilité d'un moteur de classification</a:t>
            </a:r>
          </a:p>
        </p:txBody>
      </p:sp>
      <p:sp>
        <p:nvSpPr>
          <p:cNvPr id="21" name="Espace réservé de la date 20">
            <a:extLst>
              <a:ext uri="{FF2B5EF4-FFF2-40B4-BE49-F238E27FC236}">
                <a16:creationId xmlns:a16="http://schemas.microsoft.com/office/drawing/2014/main" id="{9DE3C7A9-21F2-4569-A617-6303685EAA30}"/>
              </a:ext>
            </a:extLst>
          </p:cNvPr>
          <p:cNvSpPr>
            <a:spLocks noGrp="1"/>
          </p:cNvSpPr>
          <p:nvPr>
            <p:ph type="dt" sz="half" idx="10"/>
          </p:nvPr>
        </p:nvSpPr>
        <p:spPr>
          <a:xfrm>
            <a:off x="8379537" y="6309360"/>
            <a:ext cx="1885598" cy="457200"/>
          </a:xfrm>
        </p:spPr>
        <p:txBody>
          <a:bodyPr rtlCol="0"/>
          <a:lstStyle/>
          <a:p>
            <a:pPr rtl="0"/>
            <a:r>
              <a:rPr lang="fr-FR"/>
              <a:t>17/04/2023</a:t>
            </a:r>
            <a:endParaRPr lang="fr-FR" dirty="0"/>
          </a:p>
        </p:txBody>
      </p:sp>
      <p:sp>
        <p:nvSpPr>
          <p:cNvPr id="24" name="Espace réservé du numéro de diapositive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4</a:t>
            </a:fld>
            <a:endParaRPr lang="fr-FR" dirty="0"/>
          </a:p>
        </p:txBody>
      </p:sp>
    </p:spTree>
    <p:extLst>
      <p:ext uri="{BB962C8B-B14F-4D97-AF65-F5344CB8AC3E}">
        <p14:creationId xmlns:p14="http://schemas.microsoft.com/office/powerpoint/2010/main" val="3318299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D1C6ED-A979-B62C-D90D-75FCB868E9FD}"/>
              </a:ext>
            </a:extLst>
          </p:cNvPr>
          <p:cNvSpPr>
            <a:spLocks noGrp="1"/>
          </p:cNvSpPr>
          <p:nvPr>
            <p:ph type="title"/>
          </p:nvPr>
        </p:nvSpPr>
        <p:spPr/>
        <p:txBody>
          <a:bodyPr/>
          <a:lstStyle/>
          <a:p>
            <a:r>
              <a:rPr lang="fr-FR" dirty="0"/>
              <a:t>Présentation des données (</a:t>
            </a:r>
            <a:r>
              <a:rPr lang="fr-FR" sz="3200" dirty="0"/>
              <a:t>1050 articles</a:t>
            </a:r>
            <a:r>
              <a:rPr lang="fr-FR" dirty="0"/>
              <a:t>)</a:t>
            </a:r>
          </a:p>
        </p:txBody>
      </p:sp>
      <p:sp>
        <p:nvSpPr>
          <p:cNvPr id="3" name="Espace réservé du contenu 2">
            <a:extLst>
              <a:ext uri="{FF2B5EF4-FFF2-40B4-BE49-F238E27FC236}">
                <a16:creationId xmlns:a16="http://schemas.microsoft.com/office/drawing/2014/main" id="{E580D1D8-C066-BAAF-D5F5-A9B578AEB114}"/>
              </a:ext>
            </a:extLst>
          </p:cNvPr>
          <p:cNvSpPr>
            <a:spLocks noGrp="1"/>
          </p:cNvSpPr>
          <p:nvPr>
            <p:ph idx="14"/>
          </p:nvPr>
        </p:nvSpPr>
        <p:spPr>
          <a:xfrm>
            <a:off x="648935" y="1834005"/>
            <a:ext cx="5060880" cy="465155"/>
          </a:xfrm>
        </p:spPr>
        <p:txBody>
          <a:bodyPr/>
          <a:lstStyle/>
          <a:p>
            <a:r>
              <a:rPr lang="fr-FR" sz="1800" dirty="0"/>
              <a:t>A. Données Textuelles</a:t>
            </a:r>
          </a:p>
        </p:txBody>
      </p:sp>
      <p:sp>
        <p:nvSpPr>
          <p:cNvPr id="4" name="Espace réservé du contenu 3">
            <a:extLst>
              <a:ext uri="{FF2B5EF4-FFF2-40B4-BE49-F238E27FC236}">
                <a16:creationId xmlns:a16="http://schemas.microsoft.com/office/drawing/2014/main" id="{E3695D4B-2E5C-D58E-9E0A-BF5F11A590FF}"/>
              </a:ext>
            </a:extLst>
          </p:cNvPr>
          <p:cNvSpPr>
            <a:spLocks noGrp="1"/>
          </p:cNvSpPr>
          <p:nvPr>
            <p:ph idx="1"/>
          </p:nvPr>
        </p:nvSpPr>
        <p:spPr>
          <a:xfrm>
            <a:off x="648935" y="2419555"/>
            <a:ext cx="5060880" cy="3197260"/>
          </a:xfrm>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pPr marL="0" indent="0">
              <a:buNone/>
            </a:pPr>
            <a:r>
              <a:rPr lang="en-US" b="1" dirty="0">
                <a:solidFill>
                  <a:srgbClr val="00B0F0"/>
                </a:solidFill>
              </a:rPr>
              <a:t>Identifiants article: </a:t>
            </a:r>
            <a:r>
              <a:rPr lang="en-US" b="1" dirty="0">
                <a:solidFill>
                  <a:srgbClr val="FF0000"/>
                </a:solidFill>
              </a:rPr>
              <a:t>uniq_id</a:t>
            </a:r>
            <a:r>
              <a:rPr lang="en-US" b="1" dirty="0">
                <a:solidFill>
                  <a:srgbClr val="FFC000"/>
                </a:solidFill>
              </a:rPr>
              <a:t> </a:t>
            </a:r>
            <a:r>
              <a:rPr lang="en-US" dirty="0"/>
              <a:t>et pid:</a:t>
            </a:r>
          </a:p>
          <a:p>
            <a:pPr marL="0" indent="0">
              <a:buNone/>
            </a:pPr>
            <a:r>
              <a:rPr lang="en-US" b="1" dirty="0">
                <a:solidFill>
                  <a:srgbClr val="00B0F0"/>
                </a:solidFill>
              </a:rPr>
              <a:t>Date</a:t>
            </a:r>
            <a:r>
              <a:rPr lang="en-US" dirty="0">
                <a:solidFill>
                  <a:srgbClr val="00B0F0"/>
                </a:solidFill>
              </a:rPr>
              <a:t>:  </a:t>
            </a:r>
            <a:r>
              <a:rPr lang="en-US" dirty="0"/>
              <a:t>crawl_timestamp</a:t>
            </a:r>
          </a:p>
          <a:p>
            <a:pPr marL="0" indent="0">
              <a:buNone/>
            </a:pPr>
            <a:r>
              <a:rPr lang="en-US" b="1" dirty="0">
                <a:solidFill>
                  <a:srgbClr val="00B0F0"/>
                </a:solidFill>
              </a:rPr>
              <a:t>Information article</a:t>
            </a:r>
            <a:r>
              <a:rPr lang="en-US" dirty="0">
                <a:solidFill>
                  <a:srgbClr val="00B0F0"/>
                </a:solidFill>
              </a:rPr>
              <a:t>: </a:t>
            </a:r>
          </a:p>
          <a:p>
            <a:pPr marL="285750" lvl="2" indent="-285750">
              <a:buFont typeface="Wingdings" panose="05000000000000000000" pitchFamily="2" charset="2"/>
              <a:buChar char="§"/>
            </a:pPr>
            <a:r>
              <a:rPr lang="en-US" i="0" dirty="0"/>
              <a:t>URL, name, Brand, product_specifications</a:t>
            </a:r>
          </a:p>
          <a:p>
            <a:pPr marL="285750" lvl="2" indent="-285750">
              <a:buFont typeface="Wingdings" panose="05000000000000000000" pitchFamily="2" charset="2"/>
              <a:buChar char="§"/>
            </a:pPr>
            <a:r>
              <a:rPr lang="en-US" b="1" i="0" dirty="0">
                <a:solidFill>
                  <a:srgbClr val="FF0000"/>
                </a:solidFill>
              </a:rPr>
              <a:t>category_tree</a:t>
            </a:r>
            <a:r>
              <a:rPr lang="en-US" i="0" dirty="0">
                <a:solidFill>
                  <a:schemeClr val="accent1">
                    <a:lumMod val="50000"/>
                  </a:schemeClr>
                </a:solidFill>
              </a:rPr>
              <a:t> </a:t>
            </a:r>
            <a:r>
              <a:rPr lang="en-US" i="0" dirty="0">
                <a:solidFill>
                  <a:schemeClr val="accent1">
                    <a:lumMod val="50000"/>
                  </a:schemeClr>
                </a:solidFill>
                <a:highlight>
                  <a:srgbClr val="FFFF00"/>
                </a:highlight>
              </a:rPr>
              <a:t>(categories articles)</a:t>
            </a:r>
          </a:p>
          <a:p>
            <a:pPr marL="285750" lvl="4" indent="-285750">
              <a:buFont typeface="Wingdings" panose="05000000000000000000" pitchFamily="2" charset="2"/>
              <a:buChar char="§"/>
            </a:pPr>
            <a:r>
              <a:rPr lang="en-US" b="1" i="0" dirty="0">
                <a:solidFill>
                  <a:srgbClr val="FF0000"/>
                </a:solidFill>
              </a:rPr>
              <a:t>Description</a:t>
            </a:r>
            <a:r>
              <a:rPr lang="en-US" i="0" dirty="0">
                <a:solidFill>
                  <a:schemeClr val="accent1">
                    <a:lumMod val="50000"/>
                  </a:schemeClr>
                </a:solidFill>
              </a:rPr>
              <a:t> </a:t>
            </a:r>
            <a:r>
              <a:rPr lang="en-US" i="0" dirty="0">
                <a:solidFill>
                  <a:schemeClr val="accent1">
                    <a:lumMod val="50000"/>
                  </a:schemeClr>
                </a:solidFill>
                <a:highlight>
                  <a:srgbClr val="FFFF00"/>
                </a:highlight>
              </a:rPr>
              <a:t>(Description text)</a:t>
            </a:r>
          </a:p>
          <a:p>
            <a:pPr marL="0" indent="0">
              <a:buNone/>
            </a:pPr>
            <a:r>
              <a:rPr lang="en-US" b="1" dirty="0">
                <a:solidFill>
                  <a:srgbClr val="00B0F0"/>
                </a:solidFill>
              </a:rPr>
              <a:t>Prix de l’article</a:t>
            </a:r>
            <a:r>
              <a:rPr lang="en-US" dirty="0">
                <a:solidFill>
                  <a:srgbClr val="00B0F0"/>
                </a:solidFill>
              </a:rPr>
              <a:t>: </a:t>
            </a:r>
          </a:p>
          <a:p>
            <a:r>
              <a:rPr lang="en-US" dirty="0"/>
              <a:t>retail_price </a:t>
            </a:r>
          </a:p>
          <a:p>
            <a:r>
              <a:rPr lang="en-US" dirty="0"/>
              <a:t>discounted_price</a:t>
            </a:r>
          </a:p>
          <a:p>
            <a:pPr marL="0" indent="0">
              <a:buNone/>
            </a:pPr>
            <a:r>
              <a:rPr lang="en-US" b="1" dirty="0">
                <a:solidFill>
                  <a:srgbClr val="00B0F0"/>
                </a:solidFill>
              </a:rPr>
              <a:t>Lien de la photo de l’article : </a:t>
            </a:r>
            <a:r>
              <a:rPr lang="en-US" b="1" dirty="0">
                <a:solidFill>
                  <a:srgbClr val="FF0000"/>
                </a:solidFill>
              </a:rPr>
              <a:t>Image</a:t>
            </a:r>
          </a:p>
          <a:p>
            <a:pPr marL="0" indent="0">
              <a:buNone/>
            </a:pPr>
            <a:r>
              <a:rPr lang="en-US" b="1" dirty="0">
                <a:solidFill>
                  <a:srgbClr val="00B0F0"/>
                </a:solidFill>
              </a:rPr>
              <a:t>Note de l’article: </a:t>
            </a:r>
            <a:r>
              <a:rPr lang="en-US" dirty="0"/>
              <a:t>rating &amp; </a:t>
            </a:r>
            <a:r>
              <a:rPr lang="en-US" dirty="0" err="1"/>
              <a:t>overall_rating</a:t>
            </a:r>
            <a:endParaRPr lang="en-US" dirty="0"/>
          </a:p>
        </p:txBody>
      </p:sp>
      <p:sp>
        <p:nvSpPr>
          <p:cNvPr id="5" name="Espace réservé du contenu 4">
            <a:extLst>
              <a:ext uri="{FF2B5EF4-FFF2-40B4-BE49-F238E27FC236}">
                <a16:creationId xmlns:a16="http://schemas.microsoft.com/office/drawing/2014/main" id="{7C29AED7-5EDF-C7FD-7482-EEB49D8E217F}"/>
              </a:ext>
            </a:extLst>
          </p:cNvPr>
          <p:cNvSpPr>
            <a:spLocks noGrp="1"/>
          </p:cNvSpPr>
          <p:nvPr>
            <p:ph idx="18"/>
          </p:nvPr>
        </p:nvSpPr>
        <p:spPr>
          <a:xfrm>
            <a:off x="6120816" y="1837420"/>
            <a:ext cx="5422046" cy="465155"/>
          </a:xfrm>
        </p:spPr>
        <p:txBody>
          <a:bodyPr/>
          <a:lstStyle/>
          <a:p>
            <a:pPr algn="ctr"/>
            <a:r>
              <a:rPr lang="fr-FR" sz="1800" dirty="0"/>
              <a:t>B. Images</a:t>
            </a:r>
          </a:p>
        </p:txBody>
      </p:sp>
      <p:sp>
        <p:nvSpPr>
          <p:cNvPr id="9" name="Espace réservé du pied de page 8">
            <a:extLst>
              <a:ext uri="{FF2B5EF4-FFF2-40B4-BE49-F238E27FC236}">
                <a16:creationId xmlns:a16="http://schemas.microsoft.com/office/drawing/2014/main" id="{6E1BA4C8-1598-6FBA-B674-2D5AD3256A97}"/>
              </a:ext>
            </a:extLst>
          </p:cNvPr>
          <p:cNvSpPr>
            <a:spLocks noGrp="1"/>
          </p:cNvSpPr>
          <p:nvPr>
            <p:ph type="ftr" sz="quarter" idx="11"/>
          </p:nvPr>
        </p:nvSpPr>
        <p:spPr/>
        <p:txBody>
          <a:bodyPr/>
          <a:lstStyle/>
          <a:p>
            <a:pPr rtl="0"/>
            <a:r>
              <a:rPr lang="fr-FR"/>
              <a:t>Etude de faisabilité d'un moteur de classification</a:t>
            </a:r>
            <a:endParaRPr lang="fr-FR" dirty="0">
              <a:solidFill>
                <a:schemeClr val="bg1"/>
              </a:solidFill>
            </a:endParaRPr>
          </a:p>
        </p:txBody>
      </p:sp>
      <p:sp>
        <p:nvSpPr>
          <p:cNvPr id="10" name="Espace réservé de la date 9">
            <a:extLst>
              <a:ext uri="{FF2B5EF4-FFF2-40B4-BE49-F238E27FC236}">
                <a16:creationId xmlns:a16="http://schemas.microsoft.com/office/drawing/2014/main" id="{2032B480-CA21-61D2-A622-7D4C515C022A}"/>
              </a:ext>
            </a:extLst>
          </p:cNvPr>
          <p:cNvSpPr>
            <a:spLocks noGrp="1"/>
          </p:cNvSpPr>
          <p:nvPr>
            <p:ph type="dt" sz="half" idx="10"/>
          </p:nvPr>
        </p:nvSpPr>
        <p:spPr/>
        <p:txBody>
          <a:bodyPr/>
          <a:lstStyle/>
          <a:p>
            <a:pPr rtl="0"/>
            <a:r>
              <a:rPr lang="fr-FR"/>
              <a:t>17/04/2023</a:t>
            </a:r>
            <a:endParaRPr lang="fr-FR" dirty="0"/>
          </a:p>
        </p:txBody>
      </p:sp>
      <p:sp>
        <p:nvSpPr>
          <p:cNvPr id="11" name="Espace réservé du numéro de diapositive 10">
            <a:extLst>
              <a:ext uri="{FF2B5EF4-FFF2-40B4-BE49-F238E27FC236}">
                <a16:creationId xmlns:a16="http://schemas.microsoft.com/office/drawing/2014/main" id="{1DD1D491-D4B2-C98E-C931-EEF221B74087}"/>
              </a:ext>
            </a:extLst>
          </p:cNvPr>
          <p:cNvSpPr>
            <a:spLocks noGrp="1"/>
          </p:cNvSpPr>
          <p:nvPr>
            <p:ph type="sldNum" sz="quarter" idx="12"/>
          </p:nvPr>
        </p:nvSpPr>
        <p:spPr/>
        <p:txBody>
          <a:bodyPr/>
          <a:lstStyle/>
          <a:p>
            <a:pPr rtl="0"/>
            <a:fld id="{FAEF9944-A4F6-4C59-AEBD-678D6480B8EA}" type="slidenum">
              <a:rPr lang="fr-FR" smtClean="0"/>
              <a:pPr rtl="0"/>
              <a:t>5</a:t>
            </a:fld>
            <a:endParaRPr lang="fr-FR" dirty="0"/>
          </a:p>
        </p:txBody>
      </p:sp>
      <p:sp>
        <p:nvSpPr>
          <p:cNvPr id="15" name="ZoneTexte 14">
            <a:extLst>
              <a:ext uri="{FF2B5EF4-FFF2-40B4-BE49-F238E27FC236}">
                <a16:creationId xmlns:a16="http://schemas.microsoft.com/office/drawing/2014/main" id="{3B2B1347-D4AE-6100-2922-B91BA7214918}"/>
              </a:ext>
            </a:extLst>
          </p:cNvPr>
          <p:cNvSpPr txBox="1"/>
          <p:nvPr/>
        </p:nvSpPr>
        <p:spPr>
          <a:xfrm>
            <a:off x="6120815" y="2489797"/>
            <a:ext cx="5422047"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7 catégories</a:t>
            </a:r>
          </a:p>
          <a:p>
            <a:pPr marL="285750" indent="-285750">
              <a:buFont typeface="Arial" panose="020B0604020202020204" pitchFamily="34" charset="0"/>
              <a:buChar char="•"/>
            </a:pPr>
            <a:r>
              <a:rPr lang="fr-FR" dirty="0"/>
              <a:t>150 images/cat.</a:t>
            </a:r>
          </a:p>
        </p:txBody>
      </p:sp>
      <p:pic>
        <p:nvPicPr>
          <p:cNvPr id="20" name="Espace réservé du contenu 19">
            <a:extLst>
              <a:ext uri="{FF2B5EF4-FFF2-40B4-BE49-F238E27FC236}">
                <a16:creationId xmlns:a16="http://schemas.microsoft.com/office/drawing/2014/main" id="{F4A8EBAA-0F3A-528D-32AA-5B785BA0890E}"/>
              </a:ext>
            </a:extLst>
          </p:cNvPr>
          <p:cNvPicPr>
            <a:picLocks noGrp="1" noChangeAspect="1"/>
          </p:cNvPicPr>
          <p:nvPr>
            <p:ph idx="17"/>
          </p:nvPr>
        </p:nvPicPr>
        <p:blipFill>
          <a:blip r:embed="rId2"/>
          <a:stretch>
            <a:fillRect/>
          </a:stretch>
        </p:blipFill>
        <p:spPr>
          <a:xfrm>
            <a:off x="6120816" y="3136128"/>
            <a:ext cx="5422250" cy="2489512"/>
          </a:xfrm>
        </p:spPr>
      </p:pic>
      <p:sp>
        <p:nvSpPr>
          <p:cNvPr id="21" name="ZoneTexte 20">
            <a:extLst>
              <a:ext uri="{FF2B5EF4-FFF2-40B4-BE49-F238E27FC236}">
                <a16:creationId xmlns:a16="http://schemas.microsoft.com/office/drawing/2014/main" id="{7E9C8C55-E5CF-9C19-7FE4-D21C40D0B714}"/>
              </a:ext>
            </a:extLst>
          </p:cNvPr>
          <p:cNvSpPr txBox="1"/>
          <p:nvPr/>
        </p:nvSpPr>
        <p:spPr>
          <a:xfrm>
            <a:off x="6894736" y="3789771"/>
            <a:ext cx="643467" cy="184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fr-FR" sz="600" dirty="0"/>
              <a:t>Baby care</a:t>
            </a:r>
          </a:p>
        </p:txBody>
      </p:sp>
      <p:sp>
        <p:nvSpPr>
          <p:cNvPr id="22" name="ZoneTexte 21">
            <a:extLst>
              <a:ext uri="{FF2B5EF4-FFF2-40B4-BE49-F238E27FC236}">
                <a16:creationId xmlns:a16="http://schemas.microsoft.com/office/drawing/2014/main" id="{EDDBECE0-4794-C40F-F8A8-2691993C43CE}"/>
              </a:ext>
            </a:extLst>
          </p:cNvPr>
          <p:cNvSpPr txBox="1"/>
          <p:nvPr/>
        </p:nvSpPr>
        <p:spPr>
          <a:xfrm>
            <a:off x="8280978" y="4480134"/>
            <a:ext cx="643467" cy="18466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a:t>watches</a:t>
            </a:r>
          </a:p>
        </p:txBody>
      </p:sp>
      <p:sp>
        <p:nvSpPr>
          <p:cNvPr id="23" name="ZoneTexte 22">
            <a:extLst>
              <a:ext uri="{FF2B5EF4-FFF2-40B4-BE49-F238E27FC236}">
                <a16:creationId xmlns:a16="http://schemas.microsoft.com/office/drawing/2014/main" id="{23F41C06-F781-57A8-B323-2E51FA76C122}"/>
              </a:ext>
            </a:extLst>
          </p:cNvPr>
          <p:cNvSpPr txBox="1"/>
          <p:nvPr/>
        </p:nvSpPr>
        <p:spPr>
          <a:xfrm>
            <a:off x="9972676" y="5375178"/>
            <a:ext cx="877444" cy="184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err="1">
                <a:solidFill>
                  <a:schemeClr val="tx1"/>
                </a:solidFill>
              </a:rPr>
              <a:t>kitchen</a:t>
            </a:r>
            <a:r>
              <a:rPr lang="fr-FR" sz="600" dirty="0">
                <a:solidFill>
                  <a:schemeClr val="tx1"/>
                </a:solidFill>
              </a:rPr>
              <a:t> &amp; </a:t>
            </a:r>
            <a:r>
              <a:rPr lang="fr-FR" sz="600" dirty="0" err="1">
                <a:solidFill>
                  <a:schemeClr val="tx1"/>
                </a:solidFill>
              </a:rPr>
              <a:t>dining</a:t>
            </a:r>
            <a:endParaRPr lang="fr-FR" sz="600" dirty="0">
              <a:solidFill>
                <a:schemeClr val="tx1"/>
              </a:solidFill>
            </a:endParaRPr>
          </a:p>
        </p:txBody>
      </p:sp>
      <p:sp>
        <p:nvSpPr>
          <p:cNvPr id="24" name="ZoneTexte 23">
            <a:extLst>
              <a:ext uri="{FF2B5EF4-FFF2-40B4-BE49-F238E27FC236}">
                <a16:creationId xmlns:a16="http://schemas.microsoft.com/office/drawing/2014/main" id="{5F8397E5-516C-5DAB-DE44-2B7AECEC6601}"/>
              </a:ext>
            </a:extLst>
          </p:cNvPr>
          <p:cNvSpPr txBox="1"/>
          <p:nvPr/>
        </p:nvSpPr>
        <p:spPr>
          <a:xfrm>
            <a:off x="7959245" y="5221354"/>
            <a:ext cx="965200" cy="27699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a:t>beauty and </a:t>
            </a:r>
            <a:r>
              <a:rPr lang="fr-FR" sz="600" dirty="0" err="1"/>
              <a:t>personal</a:t>
            </a:r>
            <a:r>
              <a:rPr lang="fr-FR" sz="600" dirty="0"/>
              <a:t> care</a:t>
            </a:r>
          </a:p>
        </p:txBody>
      </p:sp>
      <p:sp>
        <p:nvSpPr>
          <p:cNvPr id="25" name="ZoneTexte 24">
            <a:extLst>
              <a:ext uri="{FF2B5EF4-FFF2-40B4-BE49-F238E27FC236}">
                <a16:creationId xmlns:a16="http://schemas.microsoft.com/office/drawing/2014/main" id="{95A60113-5A18-330B-DDEC-18DEA3C6F24F}"/>
              </a:ext>
            </a:extLst>
          </p:cNvPr>
          <p:cNvSpPr txBox="1"/>
          <p:nvPr/>
        </p:nvSpPr>
        <p:spPr>
          <a:xfrm>
            <a:off x="6301501" y="4584244"/>
            <a:ext cx="1076411" cy="27699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a:solidFill>
                  <a:schemeClr val="tx1"/>
                </a:solidFill>
              </a:rPr>
              <a:t>home </a:t>
            </a:r>
            <a:r>
              <a:rPr lang="fr-FR" sz="600" dirty="0" err="1">
                <a:solidFill>
                  <a:schemeClr val="tx1"/>
                </a:solidFill>
              </a:rPr>
              <a:t>decor</a:t>
            </a:r>
            <a:r>
              <a:rPr lang="fr-FR" sz="600" dirty="0">
                <a:solidFill>
                  <a:schemeClr val="tx1"/>
                </a:solidFill>
              </a:rPr>
              <a:t> &amp; festive </a:t>
            </a:r>
            <a:r>
              <a:rPr lang="fr-FR" sz="600" dirty="0" err="1">
                <a:solidFill>
                  <a:schemeClr val="tx1"/>
                </a:solidFill>
              </a:rPr>
              <a:t>needs</a:t>
            </a:r>
            <a:endParaRPr lang="fr-FR" sz="600" dirty="0">
              <a:solidFill>
                <a:schemeClr val="tx1"/>
              </a:solidFill>
            </a:endParaRPr>
          </a:p>
        </p:txBody>
      </p:sp>
      <p:sp>
        <p:nvSpPr>
          <p:cNvPr id="26" name="ZoneTexte 25">
            <a:extLst>
              <a:ext uri="{FF2B5EF4-FFF2-40B4-BE49-F238E27FC236}">
                <a16:creationId xmlns:a16="http://schemas.microsoft.com/office/drawing/2014/main" id="{CFEF8FA9-2EFF-8988-4A25-4CF8E8C0F1D7}"/>
              </a:ext>
            </a:extLst>
          </p:cNvPr>
          <p:cNvSpPr txBox="1"/>
          <p:nvPr/>
        </p:nvSpPr>
        <p:spPr>
          <a:xfrm>
            <a:off x="8602711" y="3836710"/>
            <a:ext cx="844805" cy="18466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fr-FR" sz="600" dirty="0"/>
              <a:t>home </a:t>
            </a:r>
            <a:r>
              <a:rPr lang="fr-FR" sz="600" dirty="0" err="1"/>
              <a:t>furnishing</a:t>
            </a:r>
            <a:endParaRPr lang="fr-FR" sz="600" dirty="0"/>
          </a:p>
        </p:txBody>
      </p:sp>
      <p:sp>
        <p:nvSpPr>
          <p:cNvPr id="27" name="ZoneTexte 26">
            <a:extLst>
              <a:ext uri="{FF2B5EF4-FFF2-40B4-BE49-F238E27FC236}">
                <a16:creationId xmlns:a16="http://schemas.microsoft.com/office/drawing/2014/main" id="{0F536B96-E46A-DAA6-836C-700D3EB5FE58}"/>
              </a:ext>
            </a:extLst>
          </p:cNvPr>
          <p:cNvSpPr txBox="1"/>
          <p:nvPr/>
        </p:nvSpPr>
        <p:spPr>
          <a:xfrm>
            <a:off x="9972676" y="4552305"/>
            <a:ext cx="643467" cy="18466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fr-FR" sz="600" dirty="0"/>
              <a:t>computers</a:t>
            </a:r>
          </a:p>
        </p:txBody>
      </p:sp>
    </p:spTree>
    <p:extLst>
      <p:ext uri="{BB962C8B-B14F-4D97-AF65-F5344CB8AC3E}">
        <p14:creationId xmlns:p14="http://schemas.microsoft.com/office/powerpoint/2010/main" val="217993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331CEB84-49DC-40A9-B2F0-D573658AE999}"/>
              </a:ext>
            </a:extLst>
          </p:cNvPr>
          <p:cNvSpPr>
            <a:spLocks noGrp="1"/>
          </p:cNvSpPr>
          <p:nvPr>
            <p:ph type="ctrTitle"/>
          </p:nvPr>
        </p:nvSpPr>
        <p:spPr>
          <a:xfrm>
            <a:off x="7973503" y="1709530"/>
            <a:ext cx="3754671" cy="2528515"/>
          </a:xfrm>
        </p:spPr>
        <p:txBody>
          <a:bodyPr rtlCol="0"/>
          <a:lstStyle/>
          <a:p>
            <a:pPr rtl="0"/>
            <a:r>
              <a:rPr lang="fr-FR" sz="3600" b="1" dirty="0"/>
              <a:t>A. Traitement des données textuelles</a:t>
            </a:r>
          </a:p>
        </p:txBody>
      </p:sp>
      <p:sp>
        <p:nvSpPr>
          <p:cNvPr id="15" name="Sous-titre 14">
            <a:extLst>
              <a:ext uri="{FF2B5EF4-FFF2-40B4-BE49-F238E27FC236}">
                <a16:creationId xmlns:a16="http://schemas.microsoft.com/office/drawing/2014/main" id="{B7886DF7-FA3D-4AD1-AEC1-578EA3AC8C7D}"/>
              </a:ext>
            </a:extLst>
          </p:cNvPr>
          <p:cNvSpPr>
            <a:spLocks noGrp="1"/>
          </p:cNvSpPr>
          <p:nvPr>
            <p:ph type="subTitle" idx="1"/>
          </p:nvPr>
        </p:nvSpPr>
        <p:spPr>
          <a:xfrm>
            <a:off x="7976914" y="4238046"/>
            <a:ext cx="2301619" cy="1741404"/>
          </a:xfrm>
        </p:spPr>
        <p:txBody>
          <a:bodyPr rtlCol="0"/>
          <a:lstStyle/>
          <a:p>
            <a:pPr rtl="0"/>
            <a:r>
              <a:rPr lang="fr-FR" b="1" dirty="0">
                <a:solidFill>
                  <a:schemeClr val="accent1">
                    <a:lumMod val="60000"/>
                    <a:lumOff val="40000"/>
                  </a:schemeClr>
                </a:solidFill>
              </a:rPr>
              <a:t>EDA</a:t>
            </a:r>
            <a:r>
              <a:rPr lang="fr-FR" dirty="0"/>
              <a:t>: </a:t>
            </a:r>
          </a:p>
          <a:p>
            <a:pPr rtl="0">
              <a:lnSpc>
                <a:spcPct val="100000"/>
              </a:lnSpc>
            </a:pPr>
            <a:r>
              <a:rPr lang="fr-FR" b="1" dirty="0">
                <a:solidFill>
                  <a:schemeClr val="accent1">
                    <a:lumMod val="60000"/>
                    <a:lumOff val="40000"/>
                  </a:schemeClr>
                </a:solidFill>
              </a:rPr>
              <a:t>A</a:t>
            </a:r>
            <a:r>
              <a:rPr lang="fr-FR" dirty="0"/>
              <a:t>nalyse </a:t>
            </a:r>
            <a:r>
              <a:rPr lang="fr-FR" b="1" dirty="0">
                <a:solidFill>
                  <a:schemeClr val="accent1">
                    <a:lumMod val="60000"/>
                    <a:lumOff val="40000"/>
                  </a:schemeClr>
                </a:solidFill>
              </a:rPr>
              <a:t>E</a:t>
            </a:r>
            <a:r>
              <a:rPr lang="fr-FR" dirty="0"/>
              <a:t>xploratoire des </a:t>
            </a:r>
            <a:r>
              <a:rPr lang="fr-FR" b="1" dirty="0">
                <a:solidFill>
                  <a:schemeClr val="accent1">
                    <a:lumMod val="60000"/>
                    <a:lumOff val="40000"/>
                  </a:schemeClr>
                </a:solidFill>
              </a:rPr>
              <a:t>D</a:t>
            </a:r>
            <a:r>
              <a:rPr lang="fr-FR" dirty="0"/>
              <a:t>onnées</a:t>
            </a:r>
          </a:p>
        </p:txBody>
      </p:sp>
      <p:pic>
        <p:nvPicPr>
          <p:cNvPr id="5" name="Espace réservé d’image 4" descr="Personnes au milieu d’une salle circulaire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1095509"/>
            <a:ext cx="7519932" cy="5016892"/>
          </a:xfrm>
        </p:spPr>
      </p:pic>
    </p:spTree>
    <p:extLst>
      <p:ext uri="{BB962C8B-B14F-4D97-AF65-F5344CB8AC3E}">
        <p14:creationId xmlns:p14="http://schemas.microsoft.com/office/powerpoint/2010/main" val="2779792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5179E8-CA25-1DAB-12E5-2CE2B8E23FEA}"/>
              </a:ext>
            </a:extLst>
          </p:cNvPr>
          <p:cNvSpPr>
            <a:spLocks noGrp="1"/>
          </p:cNvSpPr>
          <p:nvPr>
            <p:ph type="title"/>
          </p:nvPr>
        </p:nvSpPr>
        <p:spPr/>
        <p:txBody>
          <a:bodyPr/>
          <a:lstStyle/>
          <a:p>
            <a:r>
              <a:rPr lang="fr-FR" sz="3600" b="1" dirty="0"/>
              <a:t>A. Traitement des données textuelles</a:t>
            </a:r>
            <a:endParaRPr lang="fr-FR" dirty="0"/>
          </a:p>
        </p:txBody>
      </p:sp>
      <p:sp>
        <p:nvSpPr>
          <p:cNvPr id="3" name="Espace réservé du pied de page 2">
            <a:extLst>
              <a:ext uri="{FF2B5EF4-FFF2-40B4-BE49-F238E27FC236}">
                <a16:creationId xmlns:a16="http://schemas.microsoft.com/office/drawing/2014/main" id="{BA7ECAEA-6A20-CAE8-81D4-98C92BC8BB88}"/>
              </a:ext>
            </a:extLst>
          </p:cNvPr>
          <p:cNvSpPr>
            <a:spLocks noGrp="1"/>
          </p:cNvSpPr>
          <p:nvPr>
            <p:ph type="ftr" sz="quarter" idx="11"/>
          </p:nvPr>
        </p:nvSpPr>
        <p:spPr/>
        <p:txBody>
          <a:bodyPr/>
          <a:lstStyle/>
          <a:p>
            <a:pPr rtl="0"/>
            <a:r>
              <a:rPr lang="fr-FR"/>
              <a:t>Etude de faisabilité d'un moteur de classification</a:t>
            </a:r>
          </a:p>
        </p:txBody>
      </p:sp>
      <p:sp>
        <p:nvSpPr>
          <p:cNvPr id="4" name="Espace réservé de la date 3">
            <a:extLst>
              <a:ext uri="{FF2B5EF4-FFF2-40B4-BE49-F238E27FC236}">
                <a16:creationId xmlns:a16="http://schemas.microsoft.com/office/drawing/2014/main" id="{1D0408A7-A5B9-E196-B2C1-962742B345F3}"/>
              </a:ext>
            </a:extLst>
          </p:cNvPr>
          <p:cNvSpPr>
            <a:spLocks noGrp="1"/>
          </p:cNvSpPr>
          <p:nvPr>
            <p:ph type="dt" sz="half" idx="10"/>
          </p:nvPr>
        </p:nvSpPr>
        <p:spPr/>
        <p:txBody>
          <a:bodyPr/>
          <a:lstStyle/>
          <a:p>
            <a:pPr rtl="0"/>
            <a:r>
              <a:rPr lang="fr-FR"/>
              <a:t>17/04/2023</a:t>
            </a:r>
            <a:endParaRPr lang="fr-FR" dirty="0"/>
          </a:p>
        </p:txBody>
      </p:sp>
      <p:sp>
        <p:nvSpPr>
          <p:cNvPr id="5" name="Espace réservé du numéro de diapositive 4">
            <a:extLst>
              <a:ext uri="{FF2B5EF4-FFF2-40B4-BE49-F238E27FC236}">
                <a16:creationId xmlns:a16="http://schemas.microsoft.com/office/drawing/2014/main" id="{6894DDF1-6FA7-3A10-273F-EB8D1F1FC5A0}"/>
              </a:ext>
            </a:extLst>
          </p:cNvPr>
          <p:cNvSpPr>
            <a:spLocks noGrp="1"/>
          </p:cNvSpPr>
          <p:nvPr>
            <p:ph type="sldNum" sz="quarter" idx="12"/>
          </p:nvPr>
        </p:nvSpPr>
        <p:spPr/>
        <p:txBody>
          <a:bodyPr/>
          <a:lstStyle/>
          <a:p>
            <a:pPr rtl="0"/>
            <a:fld id="{FAEF9944-A4F6-4C59-AEBD-678D6480B8EA}" type="slidenum">
              <a:rPr lang="fr-FR" smtClean="0"/>
              <a:t>7</a:t>
            </a:fld>
            <a:endParaRPr lang="fr-FR" dirty="0"/>
          </a:p>
        </p:txBody>
      </p:sp>
      <p:grpSp>
        <p:nvGrpSpPr>
          <p:cNvPr id="29" name="Groupe 28">
            <a:extLst>
              <a:ext uri="{FF2B5EF4-FFF2-40B4-BE49-F238E27FC236}">
                <a16:creationId xmlns:a16="http://schemas.microsoft.com/office/drawing/2014/main" id="{D10F49A3-89C9-76A5-80CE-CA5D1ADD95B3}"/>
              </a:ext>
            </a:extLst>
          </p:cNvPr>
          <p:cNvGrpSpPr/>
          <p:nvPr/>
        </p:nvGrpSpPr>
        <p:grpSpPr>
          <a:xfrm>
            <a:off x="6293819" y="2748644"/>
            <a:ext cx="2173648" cy="3312980"/>
            <a:chOff x="8907692" y="2493894"/>
            <a:chExt cx="2540237" cy="3648114"/>
          </a:xfrm>
        </p:grpSpPr>
        <p:pic>
          <p:nvPicPr>
            <p:cNvPr id="30" name="Image 29">
              <a:extLst>
                <a:ext uri="{FF2B5EF4-FFF2-40B4-BE49-F238E27FC236}">
                  <a16:creationId xmlns:a16="http://schemas.microsoft.com/office/drawing/2014/main" id="{DD30E0E4-BAEE-D14D-DBEA-C0CEF96834D2}"/>
                </a:ext>
              </a:extLst>
            </p:cNvPr>
            <p:cNvPicPr>
              <a:picLocks noChangeAspect="1"/>
            </p:cNvPicPr>
            <p:nvPr/>
          </p:nvPicPr>
          <p:blipFill>
            <a:blip r:embed="rId2"/>
            <a:stretch>
              <a:fillRect/>
            </a:stretch>
          </p:blipFill>
          <p:spPr>
            <a:xfrm rot="5400000">
              <a:off x="8353754" y="3047832"/>
              <a:ext cx="3648114" cy="2540237"/>
            </a:xfrm>
            <a:prstGeom prst="rect">
              <a:avLst/>
            </a:prstGeom>
          </p:spPr>
        </p:pic>
        <p:sp>
          <p:nvSpPr>
            <p:cNvPr id="31" name="ZoneTexte 30">
              <a:extLst>
                <a:ext uri="{FF2B5EF4-FFF2-40B4-BE49-F238E27FC236}">
                  <a16:creationId xmlns:a16="http://schemas.microsoft.com/office/drawing/2014/main" id="{53D6F791-9B5D-E5FF-30E5-46251D10F851}"/>
                </a:ext>
              </a:extLst>
            </p:cNvPr>
            <p:cNvSpPr txBox="1"/>
            <p:nvPr/>
          </p:nvSpPr>
          <p:spPr>
            <a:xfrm>
              <a:off x="9705371" y="5754558"/>
              <a:ext cx="472440" cy="2000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fr-FR" sz="700" dirty="0">
                  <a:solidFill>
                    <a:srgbClr val="FFFF00"/>
                  </a:solidFill>
                </a:rPr>
                <a:t>14,77</a:t>
              </a:r>
            </a:p>
          </p:txBody>
        </p:sp>
        <p:sp>
          <p:nvSpPr>
            <p:cNvPr id="32" name="ZoneTexte 31">
              <a:extLst>
                <a:ext uri="{FF2B5EF4-FFF2-40B4-BE49-F238E27FC236}">
                  <a16:creationId xmlns:a16="http://schemas.microsoft.com/office/drawing/2014/main" id="{63E7930A-8D84-C128-8284-506149013106}"/>
                </a:ext>
              </a:extLst>
            </p:cNvPr>
            <p:cNvSpPr txBox="1"/>
            <p:nvPr/>
          </p:nvSpPr>
          <p:spPr>
            <a:xfrm>
              <a:off x="9822242" y="3285727"/>
              <a:ext cx="472440" cy="2000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fr-FR" sz="700" dirty="0">
                  <a:solidFill>
                    <a:srgbClr val="FFFF00"/>
                  </a:solidFill>
                </a:rPr>
                <a:t>22,03</a:t>
              </a:r>
            </a:p>
          </p:txBody>
        </p:sp>
        <p:sp>
          <p:nvSpPr>
            <p:cNvPr id="33" name="ZoneTexte 32">
              <a:extLst>
                <a:ext uri="{FF2B5EF4-FFF2-40B4-BE49-F238E27FC236}">
                  <a16:creationId xmlns:a16="http://schemas.microsoft.com/office/drawing/2014/main" id="{541DD399-9F29-3050-408A-F339ADD0B495}"/>
                </a:ext>
              </a:extLst>
            </p:cNvPr>
            <p:cNvSpPr txBox="1"/>
            <p:nvPr/>
          </p:nvSpPr>
          <p:spPr>
            <a:xfrm>
              <a:off x="10233691" y="2777678"/>
              <a:ext cx="472440" cy="200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fr-FR" sz="700" dirty="0">
                  <a:solidFill>
                    <a:srgbClr val="FFFF00"/>
                  </a:solidFill>
                </a:rPr>
                <a:t>42,75</a:t>
              </a:r>
            </a:p>
          </p:txBody>
        </p:sp>
        <p:sp>
          <p:nvSpPr>
            <p:cNvPr id="34" name="ZoneTexte 33">
              <a:extLst>
                <a:ext uri="{FF2B5EF4-FFF2-40B4-BE49-F238E27FC236}">
                  <a16:creationId xmlns:a16="http://schemas.microsoft.com/office/drawing/2014/main" id="{924492CA-2858-6996-DAFA-E5E096F539F5}"/>
                </a:ext>
              </a:extLst>
            </p:cNvPr>
            <p:cNvSpPr txBox="1"/>
            <p:nvPr/>
          </p:nvSpPr>
          <p:spPr>
            <a:xfrm>
              <a:off x="10177811" y="4262657"/>
              <a:ext cx="472440" cy="20005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fr-FR" sz="700" dirty="0">
                  <a:solidFill>
                    <a:srgbClr val="FFFF00"/>
                  </a:solidFill>
                </a:rPr>
                <a:t>38,17</a:t>
              </a:r>
            </a:p>
          </p:txBody>
        </p:sp>
        <p:sp>
          <p:nvSpPr>
            <p:cNvPr id="35" name="ZoneTexte 34">
              <a:extLst>
                <a:ext uri="{FF2B5EF4-FFF2-40B4-BE49-F238E27FC236}">
                  <a16:creationId xmlns:a16="http://schemas.microsoft.com/office/drawing/2014/main" id="{36296380-EDF3-DCE5-6520-05ACCB2F6480}"/>
                </a:ext>
              </a:extLst>
            </p:cNvPr>
            <p:cNvSpPr txBox="1"/>
            <p:nvPr/>
          </p:nvSpPr>
          <p:spPr>
            <a:xfrm>
              <a:off x="9997471" y="4760923"/>
              <a:ext cx="472440" cy="20005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700" dirty="0">
                  <a:solidFill>
                    <a:srgbClr val="FFFF00"/>
                  </a:solidFill>
                </a:rPr>
                <a:t>29,14</a:t>
              </a:r>
            </a:p>
          </p:txBody>
        </p:sp>
        <p:sp>
          <p:nvSpPr>
            <p:cNvPr id="36" name="ZoneTexte 35">
              <a:extLst>
                <a:ext uri="{FF2B5EF4-FFF2-40B4-BE49-F238E27FC236}">
                  <a16:creationId xmlns:a16="http://schemas.microsoft.com/office/drawing/2014/main" id="{E723683C-B59C-0BB8-73D0-71920DFA0232}"/>
                </a:ext>
              </a:extLst>
            </p:cNvPr>
            <p:cNvSpPr txBox="1"/>
            <p:nvPr/>
          </p:nvSpPr>
          <p:spPr>
            <a:xfrm>
              <a:off x="10332982" y="5247904"/>
              <a:ext cx="472440" cy="20005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fr-FR" sz="700" dirty="0">
                  <a:solidFill>
                    <a:srgbClr val="FFFF00"/>
                  </a:solidFill>
                </a:rPr>
                <a:t>45,42</a:t>
              </a:r>
            </a:p>
          </p:txBody>
        </p:sp>
        <p:sp>
          <p:nvSpPr>
            <p:cNvPr id="37" name="ZoneTexte 36">
              <a:extLst>
                <a:ext uri="{FF2B5EF4-FFF2-40B4-BE49-F238E27FC236}">
                  <a16:creationId xmlns:a16="http://schemas.microsoft.com/office/drawing/2014/main" id="{E6F927E4-7878-8C0A-EEC0-35BA4D937E99}"/>
                </a:ext>
              </a:extLst>
            </p:cNvPr>
            <p:cNvSpPr txBox="1"/>
            <p:nvPr/>
          </p:nvSpPr>
          <p:spPr>
            <a:xfrm>
              <a:off x="10058462" y="3774192"/>
              <a:ext cx="472440" cy="200055"/>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fr-FR" sz="700" dirty="0">
                  <a:solidFill>
                    <a:srgbClr val="FFFF00"/>
                  </a:solidFill>
                </a:rPr>
                <a:t>35</a:t>
              </a:r>
            </a:p>
          </p:txBody>
        </p:sp>
      </p:grpSp>
    </p:spTree>
    <p:extLst>
      <p:ext uri="{BB962C8B-B14F-4D97-AF65-F5344CB8AC3E}">
        <p14:creationId xmlns:p14="http://schemas.microsoft.com/office/powerpoint/2010/main" val="245549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B79BEF-2040-D223-5246-F22FAECF4236}"/>
              </a:ext>
            </a:extLst>
          </p:cNvPr>
          <p:cNvSpPr>
            <a:spLocks noGrp="1"/>
          </p:cNvSpPr>
          <p:nvPr>
            <p:ph type="title"/>
          </p:nvPr>
        </p:nvSpPr>
        <p:spPr/>
        <p:txBody>
          <a:bodyPr/>
          <a:lstStyle/>
          <a:p>
            <a:r>
              <a:rPr lang="fr-FR" sz="3600" b="1" dirty="0"/>
              <a:t>A. Traitement des données textuelles</a:t>
            </a:r>
            <a:endParaRPr lang="fr-FR" dirty="0"/>
          </a:p>
        </p:txBody>
      </p:sp>
      <p:sp>
        <p:nvSpPr>
          <p:cNvPr id="3" name="Espace réservé du contenu 2">
            <a:extLst>
              <a:ext uri="{FF2B5EF4-FFF2-40B4-BE49-F238E27FC236}">
                <a16:creationId xmlns:a16="http://schemas.microsoft.com/office/drawing/2014/main" id="{592A2407-9D71-E674-31B4-78FE3FFB0928}"/>
              </a:ext>
            </a:extLst>
          </p:cNvPr>
          <p:cNvSpPr>
            <a:spLocks noGrp="1"/>
          </p:cNvSpPr>
          <p:nvPr>
            <p:ph idx="14"/>
          </p:nvPr>
        </p:nvSpPr>
        <p:spPr>
          <a:xfrm>
            <a:off x="648935" y="1834005"/>
            <a:ext cx="3316668" cy="462205"/>
          </a:xfrm>
        </p:spPr>
        <p:txBody>
          <a:bodyPr/>
          <a:lstStyle/>
          <a:p>
            <a:r>
              <a:rPr lang="fr-FR" sz="1800" dirty="0"/>
              <a:t>Etude Catégorie 1</a:t>
            </a:r>
          </a:p>
        </p:txBody>
      </p:sp>
      <p:sp>
        <p:nvSpPr>
          <p:cNvPr id="5" name="Espace réservé du contenu 4">
            <a:extLst>
              <a:ext uri="{FF2B5EF4-FFF2-40B4-BE49-F238E27FC236}">
                <a16:creationId xmlns:a16="http://schemas.microsoft.com/office/drawing/2014/main" id="{F40A3359-1C0F-9A10-599C-6458E74BE304}"/>
              </a:ext>
            </a:extLst>
          </p:cNvPr>
          <p:cNvSpPr>
            <a:spLocks noGrp="1"/>
          </p:cNvSpPr>
          <p:nvPr>
            <p:ph idx="18"/>
          </p:nvPr>
        </p:nvSpPr>
        <p:spPr>
          <a:xfrm>
            <a:off x="4336486" y="1828356"/>
            <a:ext cx="3316668" cy="462205"/>
          </a:xfrm>
        </p:spPr>
        <p:txBody>
          <a:bodyPr/>
          <a:lstStyle/>
          <a:p>
            <a:r>
              <a:rPr lang="fr-FR" sz="1800" dirty="0"/>
              <a:t>Etude Catégorie 2</a:t>
            </a:r>
          </a:p>
        </p:txBody>
      </p:sp>
      <p:sp>
        <p:nvSpPr>
          <p:cNvPr id="7" name="Espace réservé du contenu 6">
            <a:extLst>
              <a:ext uri="{FF2B5EF4-FFF2-40B4-BE49-F238E27FC236}">
                <a16:creationId xmlns:a16="http://schemas.microsoft.com/office/drawing/2014/main" id="{3D1480E3-7CE1-A9C9-9FDB-7609A1E66000}"/>
              </a:ext>
            </a:extLst>
          </p:cNvPr>
          <p:cNvSpPr>
            <a:spLocks noGrp="1"/>
          </p:cNvSpPr>
          <p:nvPr>
            <p:ph idx="16"/>
          </p:nvPr>
        </p:nvSpPr>
        <p:spPr>
          <a:xfrm>
            <a:off x="4336486" y="4068858"/>
            <a:ext cx="3316668" cy="462205"/>
          </a:xfrm>
        </p:spPr>
        <p:txBody>
          <a:bodyPr/>
          <a:lstStyle/>
          <a:p>
            <a:r>
              <a:rPr lang="fr-FR" sz="1800" dirty="0"/>
              <a:t>Etude Catégorie 3</a:t>
            </a:r>
          </a:p>
        </p:txBody>
      </p:sp>
      <p:sp>
        <p:nvSpPr>
          <p:cNvPr id="9" name="Espace réservé du pied de page 8">
            <a:extLst>
              <a:ext uri="{FF2B5EF4-FFF2-40B4-BE49-F238E27FC236}">
                <a16:creationId xmlns:a16="http://schemas.microsoft.com/office/drawing/2014/main" id="{F2B45F69-D45C-1E22-6DAE-6AE77DFC51C5}"/>
              </a:ext>
            </a:extLst>
          </p:cNvPr>
          <p:cNvSpPr>
            <a:spLocks noGrp="1"/>
          </p:cNvSpPr>
          <p:nvPr>
            <p:ph type="ftr" sz="quarter" idx="11"/>
          </p:nvPr>
        </p:nvSpPr>
        <p:spPr/>
        <p:txBody>
          <a:bodyPr/>
          <a:lstStyle/>
          <a:p>
            <a:pPr rtl="0"/>
            <a:r>
              <a:rPr lang="fr-FR"/>
              <a:t>Etude de faisabilité d'un moteur de classification</a:t>
            </a:r>
            <a:endParaRPr lang="fr-FR" dirty="0">
              <a:solidFill>
                <a:schemeClr val="bg1"/>
              </a:solidFill>
            </a:endParaRPr>
          </a:p>
        </p:txBody>
      </p:sp>
      <p:sp>
        <p:nvSpPr>
          <p:cNvPr id="10" name="Espace réservé de la date 9">
            <a:extLst>
              <a:ext uri="{FF2B5EF4-FFF2-40B4-BE49-F238E27FC236}">
                <a16:creationId xmlns:a16="http://schemas.microsoft.com/office/drawing/2014/main" id="{42A91CA5-0C22-2459-C161-8C27A11480C6}"/>
              </a:ext>
            </a:extLst>
          </p:cNvPr>
          <p:cNvSpPr>
            <a:spLocks noGrp="1"/>
          </p:cNvSpPr>
          <p:nvPr>
            <p:ph type="dt" sz="half" idx="10"/>
          </p:nvPr>
        </p:nvSpPr>
        <p:spPr/>
        <p:txBody>
          <a:bodyPr/>
          <a:lstStyle/>
          <a:p>
            <a:pPr rtl="0"/>
            <a:r>
              <a:rPr lang="fr-FR"/>
              <a:t>17/04/2023</a:t>
            </a:r>
            <a:endParaRPr lang="fr-FR" dirty="0"/>
          </a:p>
        </p:txBody>
      </p:sp>
      <p:sp>
        <p:nvSpPr>
          <p:cNvPr id="11" name="Espace réservé du numéro de diapositive 10">
            <a:extLst>
              <a:ext uri="{FF2B5EF4-FFF2-40B4-BE49-F238E27FC236}">
                <a16:creationId xmlns:a16="http://schemas.microsoft.com/office/drawing/2014/main" id="{0237500E-B807-62BE-ABB6-C999740E3C22}"/>
              </a:ext>
            </a:extLst>
          </p:cNvPr>
          <p:cNvSpPr>
            <a:spLocks noGrp="1"/>
          </p:cNvSpPr>
          <p:nvPr>
            <p:ph type="sldNum" sz="quarter" idx="12"/>
          </p:nvPr>
        </p:nvSpPr>
        <p:spPr/>
        <p:txBody>
          <a:bodyPr/>
          <a:lstStyle/>
          <a:p>
            <a:pPr rtl="0"/>
            <a:fld id="{FAEF9944-A4F6-4C59-AEBD-678D6480B8EA}" type="slidenum">
              <a:rPr lang="fr-FR" smtClean="0"/>
              <a:t>8</a:t>
            </a:fld>
            <a:endParaRPr lang="fr-FR" dirty="0"/>
          </a:p>
        </p:txBody>
      </p:sp>
      <p:pic>
        <p:nvPicPr>
          <p:cNvPr id="12" name="Picture 2">
            <a:extLst>
              <a:ext uri="{FF2B5EF4-FFF2-40B4-BE49-F238E27FC236}">
                <a16:creationId xmlns:a16="http://schemas.microsoft.com/office/drawing/2014/main" id="{EC543F30-56B8-2D4A-49D9-1923A3479B04}"/>
              </a:ext>
            </a:extLst>
          </p:cNvPr>
          <p:cNvPicPr>
            <a:picLocks noGrp="1" noChangeAspect="1" noChangeArrowheads="1"/>
          </p:cNvPicPr>
          <p:nvPr>
            <p:ph idx="15"/>
          </p:nvPr>
        </p:nvPicPr>
        <p:blipFill>
          <a:blip r:embed="rId2">
            <a:extLst>
              <a:ext uri="{28A0092B-C50C-407E-A947-70E740481C1C}">
                <a14:useLocalDpi xmlns:a14="http://schemas.microsoft.com/office/drawing/2010/main" val="0"/>
              </a:ext>
            </a:extLst>
          </a:blip>
          <a:srcRect/>
          <a:stretch>
            <a:fillRect/>
          </a:stretch>
        </p:blipFill>
        <p:spPr bwMode="auto">
          <a:xfrm>
            <a:off x="4353275" y="4669270"/>
            <a:ext cx="2858003" cy="13711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F3DE5ED9-4E63-4282-44E2-C934C0576655}"/>
              </a:ext>
            </a:extLst>
          </p:cNvPr>
          <p:cNvPicPr>
            <a:picLocks noGrp="1" noChangeAspect="1" noChangeArrowheads="1"/>
          </p:cNvPicPr>
          <p:nvPr>
            <p:ph idx="17"/>
          </p:nvPr>
        </p:nvPicPr>
        <p:blipFill>
          <a:blip r:embed="rId3">
            <a:extLst>
              <a:ext uri="{28A0092B-C50C-407E-A947-70E740481C1C}">
                <a14:useLocalDpi xmlns:a14="http://schemas.microsoft.com/office/drawing/2010/main" val="0"/>
              </a:ext>
            </a:extLst>
          </a:blip>
          <a:srcRect/>
          <a:stretch>
            <a:fillRect/>
          </a:stretch>
        </p:blipFill>
        <p:spPr bwMode="auto">
          <a:xfrm>
            <a:off x="4337049" y="2555392"/>
            <a:ext cx="2873295" cy="1371149"/>
          </a:xfrm>
          <a:prstGeom prst="rect">
            <a:avLst/>
          </a:prstGeom>
          <a:noFill/>
          <a:extLst>
            <a:ext uri="{909E8E84-426E-40DD-AFC4-6F175D3DCCD1}">
              <a14:hiddenFill xmlns:a14="http://schemas.microsoft.com/office/drawing/2010/main">
                <a:solidFill>
                  <a:srgbClr val="FFFFFF"/>
                </a:solidFill>
              </a14:hiddenFill>
            </a:ext>
          </a:extLst>
        </p:spPr>
      </p:pic>
      <p:pic>
        <p:nvPicPr>
          <p:cNvPr id="14" name="Espace réservé du contenu 13">
            <a:extLst>
              <a:ext uri="{FF2B5EF4-FFF2-40B4-BE49-F238E27FC236}">
                <a16:creationId xmlns:a16="http://schemas.microsoft.com/office/drawing/2014/main" id="{5655152C-4B63-2A8A-58C1-74D7B2F731EC}"/>
              </a:ext>
            </a:extLst>
          </p:cNvPr>
          <p:cNvPicPr>
            <a:picLocks noGrp="1" noChangeAspect="1"/>
          </p:cNvPicPr>
          <p:nvPr>
            <p:ph idx="1"/>
          </p:nvPr>
        </p:nvPicPr>
        <p:blipFill rotWithShape="1">
          <a:blip r:embed="rId4"/>
          <a:srcRect b="10866"/>
          <a:stretch/>
        </p:blipFill>
        <p:spPr>
          <a:xfrm>
            <a:off x="642916" y="2555392"/>
            <a:ext cx="2873295" cy="1371149"/>
          </a:xfrm>
          <a:prstGeom prst="rect">
            <a:avLst/>
          </a:prstGeom>
        </p:spPr>
      </p:pic>
      <p:sp>
        <p:nvSpPr>
          <p:cNvPr id="15" name="ZoneTexte 14">
            <a:extLst>
              <a:ext uri="{FF2B5EF4-FFF2-40B4-BE49-F238E27FC236}">
                <a16:creationId xmlns:a16="http://schemas.microsoft.com/office/drawing/2014/main" id="{A0BE60C6-C98D-F653-5AD5-A320E74C964F}"/>
              </a:ext>
            </a:extLst>
          </p:cNvPr>
          <p:cNvSpPr txBox="1"/>
          <p:nvPr/>
        </p:nvSpPr>
        <p:spPr>
          <a:xfrm>
            <a:off x="649286" y="4213412"/>
            <a:ext cx="2873295" cy="1015663"/>
          </a:xfrm>
          <a:prstGeom prst="rect">
            <a:avLst/>
          </a:prstGeom>
          <a:noFill/>
        </p:spPr>
        <p:txBody>
          <a:bodyPr wrap="square" rtlCol="0">
            <a:spAutoFit/>
          </a:bodyPr>
          <a:lstStyle/>
          <a:p>
            <a:r>
              <a:rPr lang="fr-FR" sz="1200" dirty="0"/>
              <a:t>Toutes les catégories du champ cat1, sont distribué identiquement.</a:t>
            </a:r>
          </a:p>
          <a:p>
            <a:endParaRPr lang="fr-FR" sz="1200" dirty="0"/>
          </a:p>
          <a:p>
            <a:r>
              <a:rPr lang="fr-FR" sz="1200" dirty="0"/>
              <a:t>Les 1050 produits sont réparties en 7 catégories (150 </a:t>
            </a:r>
            <a:r>
              <a:rPr lang="fr-FR" sz="1200" dirty="0" err="1"/>
              <a:t>chacuns</a:t>
            </a:r>
            <a:r>
              <a:rPr lang="fr-FR" sz="1200" dirty="0"/>
              <a:t>)</a:t>
            </a:r>
          </a:p>
        </p:txBody>
      </p:sp>
      <p:graphicFrame>
        <p:nvGraphicFramePr>
          <p:cNvPr id="17" name="Tableau 16">
            <a:extLst>
              <a:ext uri="{FF2B5EF4-FFF2-40B4-BE49-F238E27FC236}">
                <a16:creationId xmlns:a16="http://schemas.microsoft.com/office/drawing/2014/main" id="{003B6A71-F084-2076-C33D-2CCD41CBDA80}"/>
              </a:ext>
            </a:extLst>
          </p:cNvPr>
          <p:cNvGraphicFramePr>
            <a:graphicFrameLocks noGrp="1"/>
          </p:cNvGraphicFramePr>
          <p:nvPr>
            <p:extLst>
              <p:ext uri="{D42A27DB-BD31-4B8C-83A1-F6EECF244321}">
                <p14:modId xmlns:p14="http://schemas.microsoft.com/office/powerpoint/2010/main" val="313414543"/>
              </p:ext>
            </p:extLst>
          </p:nvPr>
        </p:nvGraphicFramePr>
        <p:xfrm>
          <a:off x="8359638" y="2593319"/>
          <a:ext cx="2681336" cy="1403882"/>
        </p:xfrm>
        <a:graphic>
          <a:graphicData uri="http://schemas.openxmlformats.org/drawingml/2006/table">
            <a:tbl>
              <a:tblPr/>
              <a:tblGrid>
                <a:gridCol w="1340668">
                  <a:extLst>
                    <a:ext uri="{9D8B030D-6E8A-4147-A177-3AD203B41FA5}">
                      <a16:colId xmlns:a16="http://schemas.microsoft.com/office/drawing/2014/main" val="2971489821"/>
                    </a:ext>
                  </a:extLst>
                </a:gridCol>
                <a:gridCol w="1340668">
                  <a:extLst>
                    <a:ext uri="{9D8B030D-6E8A-4147-A177-3AD203B41FA5}">
                      <a16:colId xmlns:a16="http://schemas.microsoft.com/office/drawing/2014/main" val="3889567265"/>
                    </a:ext>
                  </a:extLst>
                </a:gridCol>
              </a:tblGrid>
              <a:tr h="666077">
                <a:tc>
                  <a:txBody>
                    <a:bodyPr/>
                    <a:lstStyle/>
                    <a:p>
                      <a:pPr algn="ctr" fontAlgn="ctr"/>
                      <a:r>
                        <a:rPr lang="fr-FR" sz="1100" b="1" i="0" u="none" strike="noStrike" dirty="0">
                          <a:solidFill>
                            <a:srgbClr val="000000"/>
                          </a:solidFill>
                          <a:effectLst/>
                          <a:latin typeface="Calibri" panose="020F0502020204030204" pitchFamily="34" charset="0"/>
                        </a:rPr>
                        <a:t>Niveau Catégorie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tc>
                  <a:txBody>
                    <a:bodyPr/>
                    <a:lstStyle/>
                    <a:p>
                      <a:pPr algn="ctr" fontAlgn="ctr"/>
                      <a:r>
                        <a:rPr lang="fr-FR" sz="1100" b="1" i="0" u="none" strike="noStrike">
                          <a:solidFill>
                            <a:srgbClr val="000000"/>
                          </a:solidFill>
                          <a:effectLst/>
                          <a:latin typeface="Calibri" panose="020F0502020204030204" pitchFamily="34" charset="0"/>
                        </a:rPr>
                        <a:t>Nombre de classes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extLst>
                  <a:ext uri="{0D108BD9-81ED-4DB2-BD59-A6C34878D82A}">
                    <a16:rowId xmlns:a16="http://schemas.microsoft.com/office/drawing/2014/main" val="2288759032"/>
                  </a:ext>
                </a:extLst>
              </a:tr>
              <a:tr h="245935">
                <a:tc>
                  <a:txBody>
                    <a:bodyPr/>
                    <a:lstStyle/>
                    <a:p>
                      <a:pPr algn="ctr" fontAlgn="b"/>
                      <a:r>
                        <a:rPr lang="fr-FR" sz="11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8034621"/>
                  </a:ext>
                </a:extLst>
              </a:tr>
              <a:tr h="245935">
                <a:tc>
                  <a:txBody>
                    <a:bodyPr/>
                    <a:lstStyle/>
                    <a:p>
                      <a:pPr algn="ctr" fontAlgn="b"/>
                      <a:r>
                        <a:rPr lang="fr-FR" sz="11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alibri" panose="020F0502020204030204" pitchFamily="34" charset="0"/>
                        </a:rPr>
                        <a:t>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6812432"/>
                  </a:ext>
                </a:extLst>
              </a:tr>
              <a:tr h="245935">
                <a:tc>
                  <a:txBody>
                    <a:bodyPr/>
                    <a:lstStyle/>
                    <a:p>
                      <a:pPr algn="ctr" fontAlgn="b"/>
                      <a:r>
                        <a:rPr lang="fr-FR"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alibri" panose="020F0502020204030204" pitchFamily="34" charset="0"/>
                        </a:rPr>
                        <a:t>244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2702065"/>
                  </a:ext>
                </a:extLst>
              </a:tr>
            </a:tbl>
          </a:graphicData>
        </a:graphic>
      </p:graphicFrame>
      <p:sp>
        <p:nvSpPr>
          <p:cNvPr id="18" name="ZoneTexte 17">
            <a:extLst>
              <a:ext uri="{FF2B5EF4-FFF2-40B4-BE49-F238E27FC236}">
                <a16:creationId xmlns:a16="http://schemas.microsoft.com/office/drawing/2014/main" id="{01A3F55E-3265-3712-5D30-B7E8E7CE8D3C}"/>
              </a:ext>
            </a:extLst>
          </p:cNvPr>
          <p:cNvSpPr txBox="1"/>
          <p:nvPr/>
        </p:nvSpPr>
        <p:spPr>
          <a:xfrm>
            <a:off x="8041972" y="4299960"/>
            <a:ext cx="3316668" cy="1384995"/>
          </a:xfrm>
          <a:prstGeom prst="rect">
            <a:avLst/>
          </a:prstGeom>
          <a:noFill/>
        </p:spPr>
        <p:txBody>
          <a:bodyPr wrap="square" rtlCol="0">
            <a:spAutoFit/>
          </a:bodyPr>
          <a:lstStyle/>
          <a:p>
            <a:r>
              <a:rPr lang="fr-FR" sz="1200" dirty="0"/>
              <a:t>Les produits des catégories 2&amp;3 ne sont pas identiquement répartis dans chaque catégories.</a:t>
            </a:r>
          </a:p>
          <a:p>
            <a:r>
              <a:rPr lang="fr-FR" sz="1200" dirty="0"/>
              <a:t>De plus on observe bcp de catégories rares.</a:t>
            </a:r>
          </a:p>
          <a:p>
            <a:endParaRPr lang="fr-FR" sz="1200" dirty="0"/>
          </a:p>
          <a:p>
            <a:r>
              <a:rPr lang="fr-FR" sz="1200" b="1" i="1" dirty="0">
                <a:solidFill>
                  <a:srgbClr val="FF0000"/>
                </a:solidFill>
              </a:rPr>
              <a:t>La catégories 1 sera conservée.</a:t>
            </a:r>
          </a:p>
        </p:txBody>
      </p:sp>
      <p:sp>
        <p:nvSpPr>
          <p:cNvPr id="19" name="Espace réservé du contenu 4">
            <a:extLst>
              <a:ext uri="{FF2B5EF4-FFF2-40B4-BE49-F238E27FC236}">
                <a16:creationId xmlns:a16="http://schemas.microsoft.com/office/drawing/2014/main" id="{26DD834E-7793-537A-1ECB-476718A0B997}"/>
              </a:ext>
            </a:extLst>
          </p:cNvPr>
          <p:cNvSpPr txBox="1">
            <a:spLocks/>
          </p:cNvSpPr>
          <p:nvPr/>
        </p:nvSpPr>
        <p:spPr>
          <a:xfrm>
            <a:off x="8023684" y="1828356"/>
            <a:ext cx="3148497" cy="462205"/>
          </a:xfrm>
          <a:prstGeom prst="rect">
            <a:avLst/>
          </a:prstGeom>
        </p:spPr>
        <p:txBody>
          <a:bodyPr vert="horz" lIns="109728" tIns="109728" rIns="109728" bIns="91440" rtlCol="0" anchor="t">
            <a:noAutofit/>
          </a:bodyPr>
          <a:lstStyle>
            <a:lvl1pPr marL="0" indent="0" algn="l" defTabSz="914400" rtl="0" eaLnBrk="1" latinLnBrk="0" hangingPunct="1">
              <a:lnSpc>
                <a:spcPct val="140000"/>
              </a:lnSpc>
              <a:spcBef>
                <a:spcPts val="930"/>
              </a:spcBef>
              <a:buFont typeface="Arial" panose="020B0604020202020204" pitchFamily="34" charset="0"/>
              <a:buNone/>
              <a:defRPr sz="20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ctr"/>
            <a:r>
              <a:rPr lang="fr-FR" dirty="0"/>
              <a:t>Conclusion</a:t>
            </a:r>
          </a:p>
        </p:txBody>
      </p:sp>
    </p:spTree>
    <p:extLst>
      <p:ext uri="{BB962C8B-B14F-4D97-AF65-F5344CB8AC3E}">
        <p14:creationId xmlns:p14="http://schemas.microsoft.com/office/powerpoint/2010/main" val="3915541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A7184-A727-2281-F392-17427EA1B426}"/>
              </a:ext>
            </a:extLst>
          </p:cNvPr>
          <p:cNvSpPr>
            <a:spLocks noGrp="1"/>
          </p:cNvSpPr>
          <p:nvPr>
            <p:ph type="title"/>
          </p:nvPr>
        </p:nvSpPr>
        <p:spPr/>
        <p:txBody>
          <a:bodyPr/>
          <a:lstStyle/>
          <a:p>
            <a:r>
              <a:rPr lang="fr-FR" sz="3600" b="1" dirty="0"/>
              <a:t>A. Traitement des données textuelles</a:t>
            </a:r>
            <a:endParaRPr lang="fr-FR" dirty="0"/>
          </a:p>
        </p:txBody>
      </p:sp>
      <p:sp>
        <p:nvSpPr>
          <p:cNvPr id="3" name="Espace réservé du contenu 2">
            <a:extLst>
              <a:ext uri="{FF2B5EF4-FFF2-40B4-BE49-F238E27FC236}">
                <a16:creationId xmlns:a16="http://schemas.microsoft.com/office/drawing/2014/main" id="{817CB2F6-37A6-4B16-57CF-1686986DDB8C}"/>
              </a:ext>
            </a:extLst>
          </p:cNvPr>
          <p:cNvSpPr>
            <a:spLocks noGrp="1"/>
          </p:cNvSpPr>
          <p:nvPr>
            <p:ph idx="14"/>
          </p:nvPr>
        </p:nvSpPr>
        <p:spPr/>
        <p:txBody>
          <a:bodyPr/>
          <a:lstStyle/>
          <a:p>
            <a:r>
              <a:rPr lang="fr-FR" dirty="0" err="1"/>
              <a:t>tokens</a:t>
            </a:r>
            <a:endParaRPr lang="fr-FR" dirty="0"/>
          </a:p>
        </p:txBody>
      </p:sp>
      <p:sp>
        <p:nvSpPr>
          <p:cNvPr id="4" name="Espace réservé du contenu 3">
            <a:extLst>
              <a:ext uri="{FF2B5EF4-FFF2-40B4-BE49-F238E27FC236}">
                <a16:creationId xmlns:a16="http://schemas.microsoft.com/office/drawing/2014/main" id="{CDED30CB-E3DF-B4C5-101E-C508CA7FD8E0}"/>
              </a:ext>
            </a:extLst>
          </p:cNvPr>
          <p:cNvSpPr>
            <a:spLocks noGrp="1"/>
          </p:cNvSpPr>
          <p:nvPr>
            <p:ph idx="1"/>
          </p:nvPr>
        </p:nvSpPr>
        <p:spPr/>
        <p:txBody>
          <a:bodyPr/>
          <a:lstStyle/>
          <a:p>
            <a:endParaRPr lang="fr-FR" dirty="0"/>
          </a:p>
        </p:txBody>
      </p:sp>
      <p:sp>
        <p:nvSpPr>
          <p:cNvPr id="5" name="Espace réservé du contenu 4">
            <a:extLst>
              <a:ext uri="{FF2B5EF4-FFF2-40B4-BE49-F238E27FC236}">
                <a16:creationId xmlns:a16="http://schemas.microsoft.com/office/drawing/2014/main" id="{BE42F156-35A9-F7AE-CA16-CB2BE188D501}"/>
              </a:ext>
            </a:extLst>
          </p:cNvPr>
          <p:cNvSpPr>
            <a:spLocks noGrp="1"/>
          </p:cNvSpPr>
          <p:nvPr>
            <p:ph idx="18"/>
          </p:nvPr>
        </p:nvSpPr>
        <p:spPr/>
        <p:txBody>
          <a:bodyPr/>
          <a:lstStyle/>
          <a:p>
            <a:r>
              <a:rPr lang="fr-FR" dirty="0" err="1"/>
              <a:t>Stop_words</a:t>
            </a:r>
            <a:endParaRPr lang="fr-FR" dirty="0"/>
          </a:p>
        </p:txBody>
      </p:sp>
      <p:sp>
        <p:nvSpPr>
          <p:cNvPr id="6" name="Espace réservé du contenu 5">
            <a:extLst>
              <a:ext uri="{FF2B5EF4-FFF2-40B4-BE49-F238E27FC236}">
                <a16:creationId xmlns:a16="http://schemas.microsoft.com/office/drawing/2014/main" id="{33FBDDC9-C96F-45AA-24C1-BEBB9351DFFD}"/>
              </a:ext>
            </a:extLst>
          </p:cNvPr>
          <p:cNvSpPr>
            <a:spLocks noGrp="1"/>
          </p:cNvSpPr>
          <p:nvPr>
            <p:ph idx="17"/>
          </p:nvPr>
        </p:nvSpPr>
        <p:spPr/>
        <p:txBody>
          <a:bodyPr/>
          <a:lstStyle/>
          <a:p>
            <a:endParaRPr lang="fr-FR"/>
          </a:p>
        </p:txBody>
      </p:sp>
      <p:sp>
        <p:nvSpPr>
          <p:cNvPr id="7" name="Espace réservé du contenu 6">
            <a:extLst>
              <a:ext uri="{FF2B5EF4-FFF2-40B4-BE49-F238E27FC236}">
                <a16:creationId xmlns:a16="http://schemas.microsoft.com/office/drawing/2014/main" id="{C5A01552-D146-5157-91EB-10FAB1CA562D}"/>
              </a:ext>
            </a:extLst>
          </p:cNvPr>
          <p:cNvSpPr>
            <a:spLocks noGrp="1"/>
          </p:cNvSpPr>
          <p:nvPr>
            <p:ph idx="16"/>
          </p:nvPr>
        </p:nvSpPr>
        <p:spPr/>
        <p:txBody>
          <a:bodyPr/>
          <a:lstStyle/>
          <a:p>
            <a:r>
              <a:rPr lang="fr-FR" dirty="0"/>
              <a:t>Lemmatisation</a:t>
            </a:r>
          </a:p>
        </p:txBody>
      </p:sp>
      <p:sp>
        <p:nvSpPr>
          <p:cNvPr id="8" name="Espace réservé du contenu 7">
            <a:extLst>
              <a:ext uri="{FF2B5EF4-FFF2-40B4-BE49-F238E27FC236}">
                <a16:creationId xmlns:a16="http://schemas.microsoft.com/office/drawing/2014/main" id="{F29F711D-1E2D-B063-9C42-934F61E488A8}"/>
              </a:ext>
            </a:extLst>
          </p:cNvPr>
          <p:cNvSpPr>
            <a:spLocks noGrp="1"/>
          </p:cNvSpPr>
          <p:nvPr>
            <p:ph idx="15"/>
          </p:nvPr>
        </p:nvSpPr>
        <p:spPr/>
        <p:txBody>
          <a:bodyPr/>
          <a:lstStyle/>
          <a:p>
            <a:endParaRPr lang="fr-FR"/>
          </a:p>
        </p:txBody>
      </p:sp>
      <p:sp>
        <p:nvSpPr>
          <p:cNvPr id="9" name="Espace réservé du pied de page 8">
            <a:extLst>
              <a:ext uri="{FF2B5EF4-FFF2-40B4-BE49-F238E27FC236}">
                <a16:creationId xmlns:a16="http://schemas.microsoft.com/office/drawing/2014/main" id="{A8A71CD7-5582-E865-5043-B6AA365B0085}"/>
              </a:ext>
            </a:extLst>
          </p:cNvPr>
          <p:cNvSpPr>
            <a:spLocks noGrp="1"/>
          </p:cNvSpPr>
          <p:nvPr>
            <p:ph type="ftr" sz="quarter" idx="11"/>
          </p:nvPr>
        </p:nvSpPr>
        <p:spPr/>
        <p:txBody>
          <a:bodyPr/>
          <a:lstStyle/>
          <a:p>
            <a:pPr rtl="0"/>
            <a:r>
              <a:rPr lang="fr-FR"/>
              <a:t>Etude de faisabilité d'un moteur de classification</a:t>
            </a:r>
            <a:endParaRPr lang="fr-FR" dirty="0">
              <a:solidFill>
                <a:schemeClr val="bg1"/>
              </a:solidFill>
            </a:endParaRPr>
          </a:p>
        </p:txBody>
      </p:sp>
      <p:sp>
        <p:nvSpPr>
          <p:cNvPr id="10" name="Espace réservé de la date 9">
            <a:extLst>
              <a:ext uri="{FF2B5EF4-FFF2-40B4-BE49-F238E27FC236}">
                <a16:creationId xmlns:a16="http://schemas.microsoft.com/office/drawing/2014/main" id="{922BBA11-6991-9C7B-FCCB-348ECC324ED8}"/>
              </a:ext>
            </a:extLst>
          </p:cNvPr>
          <p:cNvSpPr>
            <a:spLocks noGrp="1"/>
          </p:cNvSpPr>
          <p:nvPr>
            <p:ph type="dt" sz="half" idx="10"/>
          </p:nvPr>
        </p:nvSpPr>
        <p:spPr/>
        <p:txBody>
          <a:bodyPr/>
          <a:lstStyle/>
          <a:p>
            <a:pPr rtl="0"/>
            <a:r>
              <a:rPr lang="fr-FR"/>
              <a:t>17/04/2023</a:t>
            </a:r>
            <a:endParaRPr lang="fr-FR" dirty="0"/>
          </a:p>
        </p:txBody>
      </p:sp>
      <p:sp>
        <p:nvSpPr>
          <p:cNvPr id="11" name="Espace réservé du numéro de diapositive 10">
            <a:extLst>
              <a:ext uri="{FF2B5EF4-FFF2-40B4-BE49-F238E27FC236}">
                <a16:creationId xmlns:a16="http://schemas.microsoft.com/office/drawing/2014/main" id="{28881BF4-BB61-4972-D653-836C6AC807A9}"/>
              </a:ext>
            </a:extLst>
          </p:cNvPr>
          <p:cNvSpPr>
            <a:spLocks noGrp="1"/>
          </p:cNvSpPr>
          <p:nvPr>
            <p:ph type="sldNum" sz="quarter" idx="12"/>
          </p:nvPr>
        </p:nvSpPr>
        <p:spPr/>
        <p:txBody>
          <a:bodyPr/>
          <a:lstStyle/>
          <a:p>
            <a:pPr rtl="0"/>
            <a:fld id="{FAEF9944-A4F6-4C59-AEBD-678D6480B8EA}" type="slidenum">
              <a:rPr lang="fr-FR" smtClean="0"/>
              <a:t>9</a:t>
            </a:fld>
            <a:endParaRPr lang="fr-FR" dirty="0"/>
          </a:p>
        </p:txBody>
      </p:sp>
      <p:sp>
        <p:nvSpPr>
          <p:cNvPr id="12" name="ZoneTexte 11">
            <a:extLst>
              <a:ext uri="{FF2B5EF4-FFF2-40B4-BE49-F238E27FC236}">
                <a16:creationId xmlns:a16="http://schemas.microsoft.com/office/drawing/2014/main" id="{4C31EC60-F0EF-8B02-A4E4-DB51B0D384E8}"/>
              </a:ext>
            </a:extLst>
          </p:cNvPr>
          <p:cNvSpPr txBox="1"/>
          <p:nvPr/>
        </p:nvSpPr>
        <p:spPr>
          <a:xfrm>
            <a:off x="778933" y="1473200"/>
            <a:ext cx="2032000" cy="369332"/>
          </a:xfrm>
          <a:prstGeom prst="rect">
            <a:avLst/>
          </a:prstGeom>
          <a:noFill/>
        </p:spPr>
        <p:txBody>
          <a:bodyPr wrap="square" rtlCol="0">
            <a:spAutoFit/>
          </a:bodyPr>
          <a:lstStyle/>
          <a:p>
            <a:r>
              <a:rPr lang="fr-FR" sz="1800" dirty="0"/>
              <a:t>Pré-traitement</a:t>
            </a:r>
            <a:endParaRPr lang="fr-FR" dirty="0"/>
          </a:p>
        </p:txBody>
      </p:sp>
    </p:spTree>
    <p:extLst>
      <p:ext uri="{BB962C8B-B14F-4D97-AF65-F5344CB8AC3E}">
        <p14:creationId xmlns:p14="http://schemas.microsoft.com/office/powerpoint/2010/main" val="2177344024"/>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095.tgt.Office_50301275_TF56000440_Win32_OJ112196103.potx" id="{4796A359-FB5B-4C5E-91A3-A2C92C719085}" vid="{1C6B6B8A-179D-459F-A294-18C6639714D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F8CEDD-DC61-403E-AD0F-EF7523F62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F9B764-6365-43A2-B92A-B9C4DD6E9B2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00F1594-3EA9-4B35-B72A-00D8B89F015B}">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Conception Shoji</Template>
  <TotalTime>6529</TotalTime>
  <Words>1531</Words>
  <Application>Microsoft Office PowerPoint</Application>
  <PresentationFormat>Grand écran</PresentationFormat>
  <Paragraphs>340</Paragraphs>
  <Slides>28</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28</vt:i4>
      </vt:variant>
    </vt:vector>
  </HeadingPairs>
  <TitlesOfParts>
    <vt:vector size="34" baseType="lpstr">
      <vt:lpstr>Meiryo</vt:lpstr>
      <vt:lpstr>Arial</vt:lpstr>
      <vt:lpstr>Calibri</vt:lpstr>
      <vt:lpstr>Corbel</vt:lpstr>
      <vt:lpstr>Wingdings</vt:lpstr>
      <vt:lpstr>ShojiVTI</vt:lpstr>
      <vt:lpstr>Étude de la faisabilité d'un moteur de classification des articles</vt:lpstr>
      <vt:lpstr>Introduction</vt:lpstr>
      <vt:lpstr>Sommaire</vt:lpstr>
      <vt:lpstr>Ordre du jour 1</vt:lpstr>
      <vt:lpstr>Présentation des données (1050 articles)</vt:lpstr>
      <vt:lpstr>A. Traitement des données textuelles</vt:lpstr>
      <vt:lpstr>A. Traitement des données textuelles</vt:lpstr>
      <vt:lpstr>A. Traitement des données textuelles</vt:lpstr>
      <vt:lpstr>A. Traitement des données textuelles</vt:lpstr>
      <vt:lpstr>A. Traitement des données textuelles</vt:lpstr>
      <vt:lpstr>A. Traitement des données textuelles</vt:lpstr>
      <vt:lpstr>A. Traitement des données textuelles</vt:lpstr>
      <vt:lpstr>Présentation PowerPoint</vt:lpstr>
      <vt:lpstr>A. Traitement des données textuelles</vt:lpstr>
      <vt:lpstr>Ordre du jour 2</vt:lpstr>
      <vt:lpstr>Présentation des données (1050 articles)</vt:lpstr>
      <vt:lpstr>Graphique</vt:lpstr>
      <vt:lpstr>Présentation des données (1050 articles)</vt:lpstr>
      <vt:lpstr>Tableau</vt:lpstr>
      <vt:lpstr>LA MEILLEURE MANIÈRE DE COMMENCER, C’EST D’ARRÊTER DE PARLER ET DE S’Y METTRE.</vt:lpstr>
      <vt:lpstr>Équipe</vt:lpstr>
      <vt:lpstr>Chronologie</vt:lpstr>
      <vt:lpstr>Contenu</vt:lpstr>
      <vt:lpstr>Contenu 2</vt:lpstr>
      <vt:lpstr>Synthèse</vt:lpstr>
      <vt:lpstr>Traitement des données visuelles</vt:lpstr>
      <vt:lpstr>B. Traitement des données visuelles</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Étude de la faisabilité d'un moteur de classification des articles</dc:title>
  <dc:creator>kevin ELEORE</dc:creator>
  <cp:lastModifiedBy>kevin ELEORE</cp:lastModifiedBy>
  <cp:revision>21</cp:revision>
  <dcterms:created xsi:type="dcterms:W3CDTF">2023-04-11T19:04:03Z</dcterms:created>
  <dcterms:modified xsi:type="dcterms:W3CDTF">2023-04-19T21:50:08Z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