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4"/>
  </p:notesMasterIdLst>
  <p:handoutMasterIdLst>
    <p:handoutMasterId r:id="rId35"/>
  </p:handoutMasterIdLst>
  <p:sldIdLst>
    <p:sldId id="256" r:id="rId5"/>
    <p:sldId id="299" r:id="rId6"/>
    <p:sldId id="310" r:id="rId7"/>
    <p:sldId id="266" r:id="rId8"/>
    <p:sldId id="309" r:id="rId9"/>
    <p:sldId id="271" r:id="rId10"/>
    <p:sldId id="319" r:id="rId11"/>
    <p:sldId id="320" r:id="rId12"/>
    <p:sldId id="314" r:id="rId13"/>
    <p:sldId id="321" r:id="rId14"/>
    <p:sldId id="316" r:id="rId15"/>
    <p:sldId id="315" r:id="rId16"/>
    <p:sldId id="318" r:id="rId17"/>
    <p:sldId id="317" r:id="rId18"/>
    <p:sldId id="308" r:id="rId19"/>
    <p:sldId id="311" r:id="rId20"/>
    <p:sldId id="312" r:id="rId21"/>
    <p:sldId id="274" r:id="rId22"/>
    <p:sldId id="313" r:id="rId23"/>
    <p:sldId id="300" r:id="rId24"/>
    <p:sldId id="284" r:id="rId25"/>
    <p:sldId id="301" r:id="rId26"/>
    <p:sldId id="302" r:id="rId27"/>
    <p:sldId id="303" r:id="rId28"/>
    <p:sldId id="304" r:id="rId29"/>
    <p:sldId id="288" r:id="rId30"/>
    <p:sldId id="305" r:id="rId31"/>
    <p:sldId id="307" r:id="rId32"/>
    <p:sldId id="295" r:id="rId33"/>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598" autoAdjust="0"/>
  </p:normalViewPr>
  <p:slideViewPr>
    <p:cSldViewPr snapToGrid="0">
      <p:cViewPr varScale="1">
        <p:scale>
          <a:sx n="113" d="100"/>
          <a:sy n="113" d="100"/>
        </p:scale>
        <p:origin x="510" y="114"/>
      </p:cViewPr>
      <p:guideLst/>
    </p:cSldViewPr>
  </p:slideViewPr>
  <p:outlineViewPr>
    <p:cViewPr>
      <p:scale>
        <a:sx n="33" d="100"/>
        <a:sy n="33" d="100"/>
      </p:scale>
      <p:origin x="0" y="-576"/>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114" d="100"/>
          <a:sy n="114" d="100"/>
        </p:scale>
        <p:origin x="2226"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manualLayout>
          <c:layoutTarget val="inner"/>
          <c:xMode val="edge"/>
          <c:yMode val="edge"/>
          <c:x val="4.7953589069963658E-2"/>
          <c:y val="2.9408714950534941E-2"/>
          <c:w val="0.9286973531844136"/>
          <c:h val="0.72108433641708614"/>
        </c:manualLayout>
      </c:layout>
      <c:barChart>
        <c:barDir val="col"/>
        <c:grouping val="clustered"/>
        <c:varyColors val="0"/>
        <c:ser>
          <c:idx val="0"/>
          <c:order val="0"/>
          <c:spPr>
            <a:solidFill>
              <a:schemeClr val="accent1"/>
            </a:solidFill>
            <a:ln>
              <a:noFill/>
            </a:ln>
            <a:effectLst/>
          </c:spPr>
          <c:invertIfNegative val="0"/>
          <c:val>
            <c:numRef>
              <c:f>Sheet1!$B$2:$B$5</c:f>
              <c:numCache>
                <c:formatCode>General</c:formatCode>
                <c:ptCount val="4"/>
                <c:pt idx="0">
                  <c:v>4.3</c:v>
                </c:pt>
                <c:pt idx="1">
                  <c:v>2.5</c:v>
                </c:pt>
                <c:pt idx="2">
                  <c:v>3.5</c:v>
                </c:pt>
                <c:pt idx="3">
                  <c:v>4.5</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Série 1</c:v>
                      </c:pt>
                    </c:strCache>
                  </c:strRef>
                </c15:tx>
              </c15:filteredSeriesTitle>
            </c:ext>
            <c:ext xmlns:c15="http://schemas.microsoft.com/office/drawing/2012/chart" uri="{02D57815-91ED-43cb-92C2-25804820EDAC}">
              <c15:filteredCategoryTitle>
                <c15:cat>
                  <c:strRef>
                    <c:extLst>
                      <c:ext uri="{02D57815-91ED-43cb-92C2-25804820EDAC}">
                        <c15:formulaRef>
                          <c15:sqref>Sheet1!$A$2:$A$5</c15:sqref>
                        </c15:formulaRef>
                      </c:ext>
                    </c:extLst>
                    <c:strCache>
                      <c:ptCount val="4"/>
                      <c:pt idx="0">
                        <c:v>Catégorie 1</c:v>
                      </c:pt>
                      <c:pt idx="1">
                        <c:v>Catégorie 2</c:v>
                      </c:pt>
                      <c:pt idx="2">
                        <c:v>Catégorie 3</c:v>
                      </c:pt>
                      <c:pt idx="3">
                        <c:v>Catégorie 4</c:v>
                      </c:pt>
                    </c:strCache>
                  </c:strRef>
                </c15:cat>
              </c15:filteredCategoryTitle>
            </c:ext>
            <c:ext xmlns:c16="http://schemas.microsoft.com/office/drawing/2014/chart" uri="{C3380CC4-5D6E-409C-BE32-E72D297353CC}">
              <c16:uniqueId val="{00000000-3CDE-4CDB-A8A6-FFC871DA95F0}"/>
            </c:ext>
          </c:extLst>
        </c:ser>
        <c:ser>
          <c:idx val="1"/>
          <c:order val="1"/>
          <c:spPr>
            <a:solidFill>
              <a:schemeClr val="accent2"/>
            </a:solidFill>
            <a:ln>
              <a:noFill/>
            </a:ln>
            <a:effectLst/>
          </c:spPr>
          <c:invertIfNegative val="0"/>
          <c:val>
            <c:numRef>
              <c:f>Sheet1!$C$2:$C$5</c:f>
              <c:numCache>
                <c:formatCode>General</c:formatCode>
                <c:ptCount val="4"/>
                <c:pt idx="0">
                  <c:v>2.4</c:v>
                </c:pt>
                <c:pt idx="1">
                  <c:v>4.4000000000000004</c:v>
                </c:pt>
                <c:pt idx="2">
                  <c:v>1.8</c:v>
                </c:pt>
                <c:pt idx="3">
                  <c:v>2.8</c:v>
                </c:pt>
              </c:numCache>
            </c:numRef>
          </c:val>
          <c:extLst>
            <c:ext xmlns:c15="http://schemas.microsoft.com/office/drawing/2012/chart" uri="{02D57815-91ED-43cb-92C2-25804820EDAC}">
              <c15:filteredSeriesTitle>
                <c15:tx>
                  <c:strRef>
                    <c:extLst>
                      <c:ext uri="{02D57815-91ED-43cb-92C2-25804820EDAC}">
                        <c15:formulaRef>
                          <c15:sqref>Sheet1!$C$1</c15:sqref>
                        </c15:formulaRef>
                      </c:ext>
                    </c:extLst>
                    <c:strCache>
                      <c:ptCount val="1"/>
                      <c:pt idx="0">
                        <c:v>Série 2</c:v>
                      </c:pt>
                    </c:strCache>
                  </c:strRef>
                </c15:tx>
              </c15:filteredSeriesTitle>
            </c:ext>
            <c:ext xmlns:c15="http://schemas.microsoft.com/office/drawing/2012/chart" uri="{02D57815-91ED-43cb-92C2-25804820EDAC}">
              <c15:filteredCategoryTitle>
                <c15:cat>
                  <c:strRef>
                    <c:extLst>
                      <c:ext uri="{02D57815-91ED-43cb-92C2-25804820EDAC}">
                        <c15:formulaRef>
                          <c15:sqref>Sheet1!$A$2:$A$5</c15:sqref>
                        </c15:formulaRef>
                      </c:ext>
                    </c:extLst>
                    <c:strCache>
                      <c:ptCount val="4"/>
                      <c:pt idx="0">
                        <c:v>Catégorie 1</c:v>
                      </c:pt>
                      <c:pt idx="1">
                        <c:v>Catégorie 2</c:v>
                      </c:pt>
                      <c:pt idx="2">
                        <c:v>Catégorie 3</c:v>
                      </c:pt>
                      <c:pt idx="3">
                        <c:v>Catégorie 4</c:v>
                      </c:pt>
                    </c:strCache>
                  </c:strRef>
                </c15:cat>
              </c15:filteredCategoryTitle>
            </c:ext>
            <c:ext xmlns:c16="http://schemas.microsoft.com/office/drawing/2014/chart" uri="{C3380CC4-5D6E-409C-BE32-E72D297353CC}">
              <c16:uniqueId val="{00000001-3CDE-4CDB-A8A6-FFC871DA95F0}"/>
            </c:ext>
          </c:extLst>
        </c:ser>
        <c:ser>
          <c:idx val="2"/>
          <c:order val="2"/>
          <c:spPr>
            <a:solidFill>
              <a:schemeClr val="accent3"/>
            </a:solidFill>
            <a:ln>
              <a:noFill/>
            </a:ln>
            <a:effectLst/>
          </c:spPr>
          <c:invertIfNegative val="0"/>
          <c:val>
            <c:numRef>
              <c:f>Sheet1!$D$2:$D$5</c:f>
              <c:numCache>
                <c:formatCode>General</c:formatCode>
                <c:ptCount val="4"/>
                <c:pt idx="0">
                  <c:v>2</c:v>
                </c:pt>
                <c:pt idx="1">
                  <c:v>2</c:v>
                </c:pt>
                <c:pt idx="2">
                  <c:v>3</c:v>
                </c:pt>
                <c:pt idx="3">
                  <c:v>5</c:v>
                </c:pt>
              </c:numCache>
            </c:numRef>
          </c:val>
          <c:extLst>
            <c:ext xmlns:c15="http://schemas.microsoft.com/office/drawing/2012/chart" uri="{02D57815-91ED-43cb-92C2-25804820EDAC}">
              <c15:filteredSeriesTitle>
                <c15:tx>
                  <c:strRef>
                    <c:extLst>
                      <c:ext uri="{02D57815-91ED-43cb-92C2-25804820EDAC}">
                        <c15:formulaRef>
                          <c15:sqref>Sheet1!$D$1</c15:sqref>
                        </c15:formulaRef>
                      </c:ext>
                    </c:extLst>
                    <c:strCache>
                      <c:ptCount val="1"/>
                      <c:pt idx="0">
                        <c:v>Série 3</c:v>
                      </c:pt>
                    </c:strCache>
                  </c:strRef>
                </c15:tx>
              </c15:filteredSeriesTitle>
            </c:ext>
            <c:ext xmlns:c15="http://schemas.microsoft.com/office/drawing/2012/chart" uri="{02D57815-91ED-43cb-92C2-25804820EDAC}">
              <c15:filteredCategoryTitle>
                <c15:cat>
                  <c:strRef>
                    <c:extLst>
                      <c:ext uri="{02D57815-91ED-43cb-92C2-25804820EDAC}">
                        <c15:formulaRef>
                          <c15:sqref>Sheet1!$A$2:$A$5</c15:sqref>
                        </c15:formulaRef>
                      </c:ext>
                    </c:extLst>
                    <c:strCache>
                      <c:ptCount val="4"/>
                      <c:pt idx="0">
                        <c:v>Catégorie 1</c:v>
                      </c:pt>
                      <c:pt idx="1">
                        <c:v>Catégorie 2</c:v>
                      </c:pt>
                      <c:pt idx="2">
                        <c:v>Catégorie 3</c:v>
                      </c:pt>
                      <c:pt idx="3">
                        <c:v>Catégorie 4</c:v>
                      </c:pt>
                    </c:strCache>
                  </c:strRef>
                </c15:cat>
              </c15:filteredCategoryTitle>
            </c:ext>
            <c:ext xmlns:c16="http://schemas.microsoft.com/office/drawing/2014/chart" uri="{C3380CC4-5D6E-409C-BE32-E72D297353CC}">
              <c16:uniqueId val="{00000002-3CDE-4CDB-A8A6-FFC871DA95F0}"/>
            </c:ext>
          </c:extLst>
        </c:ser>
        <c:dLbls>
          <c:showLegendKey val="0"/>
          <c:showVal val="0"/>
          <c:showCatName val="0"/>
          <c:showSerName val="0"/>
          <c:showPercent val="0"/>
          <c:showBubbleSize val="0"/>
        </c:dLbls>
        <c:gapWidth val="219"/>
        <c:overlap val="-27"/>
        <c:axId val="40942159"/>
        <c:axId val="40955887"/>
      </c:barChart>
      <c:catAx>
        <c:axId val="409421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spc="150" baseline="0">
                <a:solidFill>
                  <a:schemeClr val="tx1">
                    <a:lumMod val="65000"/>
                    <a:lumOff val="35000"/>
                  </a:schemeClr>
                </a:solidFill>
                <a:latin typeface="+mn-lt"/>
                <a:ea typeface="+mn-ea"/>
                <a:cs typeface="+mn-cs"/>
              </a:defRPr>
            </a:pPr>
            <a:endParaRPr lang="fr-FR"/>
          </a:p>
        </c:txPr>
        <c:crossAx val="40955887"/>
        <c:crosses val="autoZero"/>
        <c:auto val="1"/>
        <c:lblAlgn val="ctr"/>
        <c:lblOffset val="100"/>
        <c:noMultiLvlLbl val="0"/>
      </c:catAx>
      <c:valAx>
        <c:axId val="409558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40942159"/>
        <c:crosses val="autoZero"/>
        <c:crossBetween val="between"/>
      </c:valAx>
      <c:spPr>
        <a:noFill/>
        <a:ln>
          <a:noFill/>
        </a:ln>
        <a:effectLst/>
      </c:spPr>
    </c:plotArea>
    <c:legend>
      <c:legendPos val="b"/>
      <c:layout>
        <c:manualLayout>
          <c:xMode val="edge"/>
          <c:yMode val="edge"/>
          <c:x val="0.33027922788705005"/>
          <c:y val="0.90265565477514731"/>
          <c:w val="0.31708278115235972"/>
          <c:h val="8.7047595270829503E-2"/>
        </c:manualLayout>
      </c:layout>
      <c:overlay val="0"/>
      <c:spPr>
        <a:noFill/>
        <a:ln>
          <a:noFill/>
        </a:ln>
        <a:effectLst/>
      </c:spPr>
      <c:txPr>
        <a:bodyPr rot="0" spcFirstLastPara="1" vertOverflow="ellipsis" vert="horz" wrap="square" anchor="ctr" anchorCtr="1"/>
        <a:lstStyle/>
        <a:p>
          <a:pPr>
            <a:defRPr sz="1197" b="0" i="0" u="none" strike="noStrike" kern="1200" spc="150" baseline="0">
              <a:solidFill>
                <a:schemeClr val="tx1">
                  <a:lumMod val="65000"/>
                  <a:lumOff val="3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3">
  <a:schemeClr val="accent3"/>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image" Target="../media/image22.jpeg"/><Relationship Id="rId4" Type="http://schemas.openxmlformats.org/officeDocument/2006/relationships/image" Target="../media/image25.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image" Target="../media/image22.jpeg"/><Relationship Id="rId4" Type="http://schemas.openxmlformats.org/officeDocument/2006/relationships/image" Target="../media/image25.jpe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2703F-EB58-4B0C-8B2A-EDF2A51B2C6C}" type="doc">
      <dgm:prSet loTypeId="urn:microsoft.com/office/officeart/2019/1/layout/PeoplePortraitsList" loCatId="profile" qsTypeId="urn:microsoft.com/office/officeart/2005/8/quickstyle/simple1" qsCatId="simple" csTypeId="urn:microsoft.com/office/officeart/2005/8/colors/colorful2" csCatId="colorful" phldr="1"/>
      <dgm:spPr/>
      <dgm:t>
        <a:bodyPr rtlCol="0"/>
        <a:lstStyle/>
        <a:p>
          <a:pPr rtl="0"/>
          <a:endParaRPr lang="fr-FR"/>
        </a:p>
      </dgm:t>
    </dgm:pt>
    <dgm:pt modelId="{23CA95F9-8BCF-40C1-B842-BCFFD43632F6}">
      <dgm:prSet custT="1"/>
      <dgm:spPr/>
      <dgm:t>
        <a:bodyPr rtlCol="0"/>
        <a:lstStyle/>
        <a:p>
          <a:pPr algn="ctr" rtl="0">
            <a:lnSpc>
              <a:spcPct val="100000"/>
            </a:lnSpc>
            <a:defRPr b="1" spc="20">
              <a:latin typeface="+mj-lt"/>
            </a:defRPr>
          </a:pPr>
          <a:r>
            <a:rPr lang="fr-FR" sz="1800" b="1" dirty="0">
              <a:solidFill>
                <a:schemeClr val="tx1"/>
              </a:solidFill>
            </a:rPr>
            <a:t>Nom</a:t>
          </a:r>
          <a:br>
            <a:rPr lang="fr-FR" sz="1600" dirty="0">
              <a:solidFill>
                <a:schemeClr val="tx1"/>
              </a:solidFill>
            </a:rPr>
          </a:br>
          <a:r>
            <a:rPr lang="en-US" sz="1600" b="0" dirty="0" err="1">
              <a:solidFill>
                <a:schemeClr val="tx1"/>
              </a:solidFill>
              <a:latin typeface="+mn-lt"/>
            </a:rPr>
            <a:t>Fonction</a:t>
          </a:r>
          <a:endParaRPr lang="fr-FR" sz="1600" b="0" dirty="0">
            <a:solidFill>
              <a:schemeClr val="tx1"/>
            </a:solidFill>
            <a:latin typeface="+mn-lt"/>
          </a:endParaRPr>
        </a:p>
      </dgm:t>
    </dgm:pt>
    <dgm:pt modelId="{FC4F4986-5DCD-4DC2-B7FD-2C5FABEF9979}" type="parTrans" cxnId="{E6EDE7CF-5B3F-4E2C-99EE-D5462F0EC9CE}">
      <dgm:prSet/>
      <dgm:spPr/>
      <dgm:t>
        <a:bodyPr rtlCol="0"/>
        <a:lstStyle/>
        <a:p>
          <a:pPr rtl="0"/>
          <a:endParaRPr lang="fr-FR"/>
        </a:p>
      </dgm:t>
    </dgm:pt>
    <dgm:pt modelId="{D868EA7F-D868-4231-86D5-66D9B2DF2F62}" type="sibTrans" cxnId="{E6EDE7CF-5B3F-4E2C-99EE-D5462F0EC9CE}">
      <dgm:prSet/>
      <dgm:spPr/>
      <dgm:t>
        <a:bodyPr rtlCol="0"/>
        <a:lstStyle/>
        <a:p>
          <a:pPr rtl="0"/>
          <a:endParaRPr lang="fr-FR"/>
        </a:p>
      </dgm:t>
    </dgm:pt>
    <dgm:pt modelId="{1E293C9C-50F7-4DF0-A45F-EF6AA41E15B2}">
      <dgm:prSet custT="1"/>
      <dgm:spPr/>
      <dgm:t>
        <a:bodyPr rtlCol="0"/>
        <a:lstStyle/>
        <a:p>
          <a:pPr algn="ctr" rtl="0">
            <a:lnSpc>
              <a:spcPct val="100000"/>
            </a:lnSpc>
            <a:defRPr b="1" spc="20">
              <a:latin typeface="+mj-lt"/>
            </a:defRPr>
          </a:pPr>
          <a:r>
            <a:rPr lang="fr-FR" sz="1800" b="1" dirty="0">
              <a:solidFill>
                <a:schemeClr val="tx1"/>
              </a:solidFill>
            </a:rPr>
            <a:t>Nom</a:t>
          </a:r>
          <a:br>
            <a:rPr lang="fr-FR" sz="1600" dirty="0">
              <a:solidFill>
                <a:schemeClr val="tx1"/>
              </a:solidFill>
            </a:rPr>
          </a:br>
          <a:r>
            <a:rPr lang="en-US" sz="1600" b="0" dirty="0" err="1">
              <a:solidFill>
                <a:schemeClr val="tx1"/>
              </a:solidFill>
              <a:latin typeface="+mn-lt"/>
            </a:rPr>
            <a:t>Fonction</a:t>
          </a:r>
          <a:endParaRPr lang="fr-FR" sz="1600" b="0" dirty="0">
            <a:solidFill>
              <a:schemeClr val="tx1"/>
            </a:solidFill>
            <a:latin typeface="+mn-lt"/>
          </a:endParaRPr>
        </a:p>
      </dgm:t>
    </dgm:pt>
    <dgm:pt modelId="{04936CC5-1B2F-4620-ABDF-F195956C3F4A}" type="parTrans" cxnId="{A7E7000F-0D10-4D88-844F-C9CB2A6A39DA}">
      <dgm:prSet/>
      <dgm:spPr/>
      <dgm:t>
        <a:bodyPr rtlCol="0"/>
        <a:lstStyle/>
        <a:p>
          <a:pPr rtl="0"/>
          <a:endParaRPr lang="fr-FR"/>
        </a:p>
      </dgm:t>
    </dgm:pt>
    <dgm:pt modelId="{E019F05B-61F4-4915-9D10-5D6F328EA591}" type="sibTrans" cxnId="{A7E7000F-0D10-4D88-844F-C9CB2A6A39DA}">
      <dgm:prSet/>
      <dgm:spPr/>
      <dgm:t>
        <a:bodyPr rtlCol="0"/>
        <a:lstStyle/>
        <a:p>
          <a:pPr rtl="0"/>
          <a:endParaRPr lang="fr-FR"/>
        </a:p>
      </dgm:t>
    </dgm:pt>
    <dgm:pt modelId="{DA3F2F2F-B5A8-4CFD-ABCE-1BC48CD913AF}">
      <dgm:prSet custT="1"/>
      <dgm:spPr/>
      <dgm:t>
        <a:bodyPr rtlCol="0"/>
        <a:lstStyle/>
        <a:p>
          <a:pPr algn="ctr" rtl="0">
            <a:lnSpc>
              <a:spcPct val="100000"/>
            </a:lnSpc>
            <a:defRPr b="1" spc="20">
              <a:latin typeface="+mj-lt"/>
            </a:defRPr>
          </a:pPr>
          <a:r>
            <a:rPr lang="fr-FR" sz="1800" b="1" dirty="0">
              <a:solidFill>
                <a:schemeClr val="tx1"/>
              </a:solidFill>
            </a:rPr>
            <a:t>Nom</a:t>
          </a:r>
          <a:br>
            <a:rPr lang="fr-FR" sz="1600" dirty="0">
              <a:solidFill>
                <a:schemeClr val="tx1"/>
              </a:solidFill>
            </a:rPr>
          </a:br>
          <a:r>
            <a:rPr lang="en-US" sz="1600" b="0" dirty="0" err="1">
              <a:solidFill>
                <a:schemeClr val="tx1"/>
              </a:solidFill>
              <a:latin typeface="+mn-lt"/>
            </a:rPr>
            <a:t>Fonction</a:t>
          </a:r>
          <a:endParaRPr lang="fr-FR" sz="1600" b="0" dirty="0">
            <a:solidFill>
              <a:schemeClr val="tx1"/>
            </a:solidFill>
            <a:latin typeface="+mn-lt"/>
          </a:endParaRPr>
        </a:p>
      </dgm:t>
    </dgm:pt>
    <dgm:pt modelId="{D4AFA5E0-6624-49A6-B10B-4FFA7483C001}" type="parTrans" cxnId="{307321D6-32A9-4F29-A35B-8328C6417311}">
      <dgm:prSet/>
      <dgm:spPr/>
      <dgm:t>
        <a:bodyPr rtlCol="0"/>
        <a:lstStyle/>
        <a:p>
          <a:pPr rtl="0"/>
          <a:endParaRPr lang="fr-FR"/>
        </a:p>
      </dgm:t>
    </dgm:pt>
    <dgm:pt modelId="{038FE749-6004-418E-86C7-7C1B1D7930F4}" type="sibTrans" cxnId="{307321D6-32A9-4F29-A35B-8328C6417311}">
      <dgm:prSet/>
      <dgm:spPr/>
      <dgm:t>
        <a:bodyPr rtlCol="0"/>
        <a:lstStyle/>
        <a:p>
          <a:pPr rtl="0"/>
          <a:endParaRPr lang="fr-FR"/>
        </a:p>
      </dgm:t>
    </dgm:pt>
    <dgm:pt modelId="{B2F9B3BC-1849-4A4A-BBE4-752B9B492C76}">
      <dgm:prSet custT="1"/>
      <dgm:spPr/>
      <dgm:t>
        <a:bodyPr rtlCol="0"/>
        <a:lstStyle/>
        <a:p>
          <a:pPr algn="ctr" rtl="0">
            <a:lnSpc>
              <a:spcPct val="100000"/>
            </a:lnSpc>
            <a:defRPr b="1" spc="20">
              <a:latin typeface="+mj-lt"/>
            </a:defRPr>
          </a:pPr>
          <a:r>
            <a:rPr lang="fr-FR" sz="1800" b="1" dirty="0">
              <a:solidFill>
                <a:schemeClr val="tx1"/>
              </a:solidFill>
            </a:rPr>
            <a:t>Nom</a:t>
          </a:r>
          <a:br>
            <a:rPr lang="fr-FR" sz="1600" dirty="0">
              <a:solidFill>
                <a:schemeClr val="tx1"/>
              </a:solidFill>
            </a:rPr>
          </a:br>
          <a:r>
            <a:rPr lang="fr-FR" sz="1600" b="0" dirty="0">
              <a:solidFill>
                <a:schemeClr val="tx1"/>
              </a:solidFill>
              <a:latin typeface="+mn-lt"/>
            </a:rPr>
            <a:t>Fonction</a:t>
          </a:r>
        </a:p>
      </dgm:t>
    </dgm:pt>
    <dgm:pt modelId="{48FD486C-824F-4590-8CFC-BC1053E533DD}" type="parTrans" cxnId="{BB48F2B9-3F80-43D5-9223-76526A774C2D}">
      <dgm:prSet/>
      <dgm:spPr/>
      <dgm:t>
        <a:bodyPr rtlCol="0"/>
        <a:lstStyle/>
        <a:p>
          <a:pPr rtl="0"/>
          <a:endParaRPr lang="fr-FR"/>
        </a:p>
      </dgm:t>
    </dgm:pt>
    <dgm:pt modelId="{2946CE56-B018-4C0E-918D-0B36D170024F}" type="sibTrans" cxnId="{BB48F2B9-3F80-43D5-9223-76526A774C2D}">
      <dgm:prSet/>
      <dgm:spPr/>
      <dgm:t>
        <a:bodyPr rtlCol="0"/>
        <a:lstStyle/>
        <a:p>
          <a:pPr rtl="0"/>
          <a:endParaRPr lang="fr-FR"/>
        </a:p>
      </dgm:t>
    </dgm:pt>
    <dgm:pt modelId="{BF30E86D-EAFC-44CE-B56C-D7C5EC7742F3}" type="pres">
      <dgm:prSet presAssocID="{5C72703F-EB58-4B0C-8B2A-EDF2A51B2C6C}" presName="root" presStyleCnt="0">
        <dgm:presLayoutVars>
          <dgm:dir/>
          <dgm:resizeHandles val="exact"/>
        </dgm:presLayoutVars>
      </dgm:prSet>
      <dgm:spPr/>
    </dgm:pt>
    <dgm:pt modelId="{34A89649-B4A9-4A6F-8793-5A3DB37DDDA6}" type="pres">
      <dgm:prSet presAssocID="{23CA95F9-8BCF-40C1-B842-BCFFD43632F6}" presName="compNode" presStyleCnt="0"/>
      <dgm:spPr/>
    </dgm:pt>
    <dgm:pt modelId="{FFB9F511-6797-4909-9D3B-89EBC96F25A8}" type="pres">
      <dgm:prSet presAssocID="{23CA95F9-8BCF-40C1-B842-BCFFD43632F6}" presName="topSpace" presStyleCnt="0"/>
      <dgm:spPr/>
    </dgm:pt>
    <dgm:pt modelId="{73073D5B-7ADA-4F8B-AD34-0BE114905A44}" type="pres">
      <dgm:prSet presAssocID="{23CA95F9-8BCF-40C1-B842-BCFFD43632F6}" presName="photoElip" presStyleLbl="node1" presStyleIdx="0" presStyleCnt="4" custScaleX="123193" custScaleY="123193"/>
      <dgm:spPr>
        <a:prstGeom prst="rect">
          <a:avLst/>
        </a:prstGeom>
        <a:blipFill dpi="0" rotWithShape="1">
          <a:blip xmlns:r="http://schemas.openxmlformats.org/officeDocument/2006/relationships" r:embed="rId1" cstate="screen">
            <a:extLst>
              <a:ext uri="{28A0092B-C50C-407E-A947-70E740481C1C}">
                <a14:useLocalDpi xmlns:a14="http://schemas.microsoft.com/office/drawing/2010/main" val="0"/>
              </a:ext>
            </a:extLst>
          </a:blip>
          <a:srcRect/>
          <a:stretch>
            <a:fillRect/>
          </a:stretch>
        </a:blipFill>
        <a:ln>
          <a:noFill/>
        </a:ln>
      </dgm:spPr>
    </dgm:pt>
    <dgm:pt modelId="{EE33220B-2292-4F19-BD6E-B7F529CD8414}" type="pres">
      <dgm:prSet presAssocID="{23CA95F9-8BCF-40C1-B842-BCFFD43632F6}" presName="iconSpace" presStyleCnt="0"/>
      <dgm:spPr/>
    </dgm:pt>
    <dgm:pt modelId="{FDFAF16A-4FD0-49F4-8593-32E9A31A4FF7}" type="pres">
      <dgm:prSet presAssocID="{23CA95F9-8BCF-40C1-B842-BCFFD43632F6}" presName="nameTx" presStyleLbl="revTx" presStyleIdx="0" presStyleCnt="8" custLinFactNeighborY="17872">
        <dgm:presLayoutVars>
          <dgm:chMax val="0"/>
          <dgm:chPref val="0"/>
        </dgm:presLayoutVars>
      </dgm:prSet>
      <dgm:spPr/>
    </dgm:pt>
    <dgm:pt modelId="{EEB88C88-E325-43D0-B163-BFD87C897361}" type="pres">
      <dgm:prSet presAssocID="{23CA95F9-8BCF-40C1-B842-BCFFD43632F6}" presName="txSpace" presStyleCnt="0"/>
      <dgm:spPr/>
    </dgm:pt>
    <dgm:pt modelId="{7D166BBB-55AF-452C-B9A0-94A1EE55FF4F}" type="pres">
      <dgm:prSet presAssocID="{23CA95F9-8BCF-40C1-B842-BCFFD43632F6}" presName="desTx" presStyleLbl="revTx" presStyleIdx="1" presStyleCnt="8">
        <dgm:presLayoutVars/>
      </dgm:prSet>
      <dgm:spPr/>
    </dgm:pt>
    <dgm:pt modelId="{860D3358-284A-4827-88CC-2F74FF5A1E56}" type="pres">
      <dgm:prSet presAssocID="{23CA95F9-8BCF-40C1-B842-BCFFD43632F6}" presName="bottSpace" presStyleCnt="0"/>
      <dgm:spPr/>
    </dgm:pt>
    <dgm:pt modelId="{0D4A0804-490F-47AA-B7FA-08C890B0D841}" type="pres">
      <dgm:prSet presAssocID="{D868EA7F-D868-4231-86D5-66D9B2DF2F62}" presName="sibTrans" presStyleCnt="0"/>
      <dgm:spPr/>
    </dgm:pt>
    <dgm:pt modelId="{E40BB94D-AE1C-4F05-8AA5-E9FA9A8CCCDE}" type="pres">
      <dgm:prSet presAssocID="{1E293C9C-50F7-4DF0-A45F-EF6AA41E15B2}" presName="compNode" presStyleCnt="0"/>
      <dgm:spPr/>
    </dgm:pt>
    <dgm:pt modelId="{1BC7C3C6-BE78-4F0A-9E69-54742F1AA0F3}" type="pres">
      <dgm:prSet presAssocID="{1E293C9C-50F7-4DF0-A45F-EF6AA41E15B2}" presName="topSpace" presStyleCnt="0"/>
      <dgm:spPr/>
    </dgm:pt>
    <dgm:pt modelId="{25238F18-07B8-41D8-8BD9-9F8514E8F9C4}" type="pres">
      <dgm:prSet presAssocID="{1E293C9C-50F7-4DF0-A45F-EF6AA41E15B2}" presName="photoElip" presStyleLbl="node1" presStyleIdx="1" presStyleCnt="4" custScaleX="123193" custScaleY="123193"/>
      <dgm:spPr>
        <a:prstGeom prst="rect">
          <a:avLst/>
        </a:prstGeom>
        <a:blipFill dpi="0" rotWithShape="1">
          <a:blip xmlns:r="http://schemas.openxmlformats.org/officeDocument/2006/relationships" r:embed="rId2" cstate="screen">
            <a:extLst>
              <a:ext uri="{28A0092B-C50C-407E-A947-70E740481C1C}">
                <a14:useLocalDpi xmlns:a14="http://schemas.microsoft.com/office/drawing/2010/main" val="0"/>
              </a:ext>
            </a:extLst>
          </a:blip>
          <a:srcRect/>
          <a:stretch>
            <a:fillRect/>
          </a:stretch>
        </a:blipFill>
        <a:ln>
          <a:noFill/>
        </a:ln>
      </dgm:spPr>
    </dgm:pt>
    <dgm:pt modelId="{6FFE343B-847F-4D3F-A2F9-B95E826EC656}" type="pres">
      <dgm:prSet presAssocID="{1E293C9C-50F7-4DF0-A45F-EF6AA41E15B2}" presName="iconSpace" presStyleCnt="0"/>
      <dgm:spPr/>
    </dgm:pt>
    <dgm:pt modelId="{866F95BB-E9D9-40E2-AB9F-99D5F69BA82A}" type="pres">
      <dgm:prSet presAssocID="{1E293C9C-50F7-4DF0-A45F-EF6AA41E15B2}" presName="nameTx" presStyleLbl="revTx" presStyleIdx="2" presStyleCnt="8" custLinFactNeighborY="17872">
        <dgm:presLayoutVars>
          <dgm:chMax val="0"/>
          <dgm:chPref val="0"/>
        </dgm:presLayoutVars>
      </dgm:prSet>
      <dgm:spPr/>
    </dgm:pt>
    <dgm:pt modelId="{B22197FE-7BF1-485D-9B2D-0AD12CF41435}" type="pres">
      <dgm:prSet presAssocID="{1E293C9C-50F7-4DF0-A45F-EF6AA41E15B2}" presName="txSpace" presStyleCnt="0"/>
      <dgm:spPr/>
    </dgm:pt>
    <dgm:pt modelId="{1223E777-77CB-4A9A-BF21-12B513842696}" type="pres">
      <dgm:prSet presAssocID="{1E293C9C-50F7-4DF0-A45F-EF6AA41E15B2}" presName="desTx" presStyleLbl="revTx" presStyleIdx="3" presStyleCnt="8">
        <dgm:presLayoutVars/>
      </dgm:prSet>
      <dgm:spPr/>
    </dgm:pt>
    <dgm:pt modelId="{48A93FE3-F550-4840-B560-2DB8553BED7D}" type="pres">
      <dgm:prSet presAssocID="{1E293C9C-50F7-4DF0-A45F-EF6AA41E15B2}" presName="bottSpace" presStyleCnt="0"/>
      <dgm:spPr/>
    </dgm:pt>
    <dgm:pt modelId="{DCDF700C-8587-4AD0-95CF-A8CEBB3AD30B}" type="pres">
      <dgm:prSet presAssocID="{E019F05B-61F4-4915-9D10-5D6F328EA591}" presName="sibTrans" presStyleCnt="0"/>
      <dgm:spPr/>
    </dgm:pt>
    <dgm:pt modelId="{D5C9CF54-A3DB-4262-A188-C006BBF08A29}" type="pres">
      <dgm:prSet presAssocID="{DA3F2F2F-B5A8-4CFD-ABCE-1BC48CD913AF}" presName="compNode" presStyleCnt="0"/>
      <dgm:spPr/>
    </dgm:pt>
    <dgm:pt modelId="{EB21A753-DAF6-4914-9F97-D017DE4534D0}" type="pres">
      <dgm:prSet presAssocID="{DA3F2F2F-B5A8-4CFD-ABCE-1BC48CD913AF}" presName="topSpace" presStyleCnt="0"/>
      <dgm:spPr/>
    </dgm:pt>
    <dgm:pt modelId="{418E44D8-60E4-4008-9F09-1A652C62E8A6}" type="pres">
      <dgm:prSet presAssocID="{DA3F2F2F-B5A8-4CFD-ABCE-1BC48CD913AF}" presName="photoElip" presStyleLbl="node1" presStyleIdx="2" presStyleCnt="4" custScaleX="123193" custScaleY="123193"/>
      <dgm:spPr>
        <a:prstGeom prst="rect">
          <a:avLst/>
        </a:prstGeom>
        <a:blipFill dpi="0" rotWithShape="1">
          <a:blip xmlns:r="http://schemas.openxmlformats.org/officeDocument/2006/relationships" r:embed="rId3" cstate="screen">
            <a:extLst>
              <a:ext uri="{28A0092B-C50C-407E-A947-70E740481C1C}">
                <a14:useLocalDpi xmlns:a14="http://schemas.microsoft.com/office/drawing/2010/main" val="0"/>
              </a:ext>
            </a:extLst>
          </a:blip>
          <a:srcRect/>
          <a:stretch>
            <a:fillRect/>
          </a:stretch>
        </a:blipFill>
        <a:ln>
          <a:noFill/>
        </a:ln>
      </dgm:spPr>
    </dgm:pt>
    <dgm:pt modelId="{51349271-76B0-4CC0-A678-325A9A4D3475}" type="pres">
      <dgm:prSet presAssocID="{DA3F2F2F-B5A8-4CFD-ABCE-1BC48CD913AF}" presName="iconSpace" presStyleCnt="0"/>
      <dgm:spPr/>
    </dgm:pt>
    <dgm:pt modelId="{9B5C14B8-8D61-4009-9F8C-194486F530FA}" type="pres">
      <dgm:prSet presAssocID="{DA3F2F2F-B5A8-4CFD-ABCE-1BC48CD913AF}" presName="nameTx" presStyleLbl="revTx" presStyleIdx="4" presStyleCnt="8" custLinFactNeighborY="17872">
        <dgm:presLayoutVars>
          <dgm:chMax val="0"/>
          <dgm:chPref val="0"/>
        </dgm:presLayoutVars>
      </dgm:prSet>
      <dgm:spPr/>
    </dgm:pt>
    <dgm:pt modelId="{7C23080D-6185-431F-BAF8-5277AA3C0E29}" type="pres">
      <dgm:prSet presAssocID="{DA3F2F2F-B5A8-4CFD-ABCE-1BC48CD913AF}" presName="txSpace" presStyleCnt="0"/>
      <dgm:spPr/>
    </dgm:pt>
    <dgm:pt modelId="{EE420F84-477D-4635-BEF8-66426E9A259D}" type="pres">
      <dgm:prSet presAssocID="{DA3F2F2F-B5A8-4CFD-ABCE-1BC48CD913AF}" presName="desTx" presStyleLbl="revTx" presStyleIdx="5" presStyleCnt="8" custLinFactY="-45265" custLinFactNeighborX="14101" custLinFactNeighborY="-100000">
        <dgm:presLayoutVars/>
      </dgm:prSet>
      <dgm:spPr/>
    </dgm:pt>
    <dgm:pt modelId="{DB61A93F-5AE0-4A97-AFE4-E1EA7F61D044}" type="pres">
      <dgm:prSet presAssocID="{DA3F2F2F-B5A8-4CFD-ABCE-1BC48CD913AF}" presName="bottSpace" presStyleCnt="0"/>
      <dgm:spPr/>
    </dgm:pt>
    <dgm:pt modelId="{75D7FAE6-857D-40F6-B564-3F282FD27B77}" type="pres">
      <dgm:prSet presAssocID="{038FE749-6004-418E-86C7-7C1B1D7930F4}" presName="sibTrans" presStyleCnt="0"/>
      <dgm:spPr/>
    </dgm:pt>
    <dgm:pt modelId="{F836F72C-94C1-41ED-BA62-813057647F9C}" type="pres">
      <dgm:prSet presAssocID="{B2F9B3BC-1849-4A4A-BBE4-752B9B492C76}" presName="compNode" presStyleCnt="0"/>
      <dgm:spPr/>
    </dgm:pt>
    <dgm:pt modelId="{8D7BA638-A338-4090-BADA-C1ECE7868394}" type="pres">
      <dgm:prSet presAssocID="{B2F9B3BC-1849-4A4A-BBE4-752B9B492C76}" presName="topSpace" presStyleCnt="0"/>
      <dgm:spPr/>
    </dgm:pt>
    <dgm:pt modelId="{04A8E640-7EB5-4EF2-8C83-19A3E5328324}" type="pres">
      <dgm:prSet presAssocID="{B2F9B3BC-1849-4A4A-BBE4-752B9B492C76}" presName="photoElip" presStyleLbl="node1" presStyleIdx="3" presStyleCnt="4" custScaleX="123193" custScaleY="123193"/>
      <dgm:spPr>
        <a:prstGeom prst="rect">
          <a:avLst/>
        </a:prstGeom>
        <a:blipFill dpi="0" rotWithShape="1">
          <a:blip xmlns:r="http://schemas.openxmlformats.org/officeDocument/2006/relationships" r:embed="rId4" cstate="screen">
            <a:extLst>
              <a:ext uri="{28A0092B-C50C-407E-A947-70E740481C1C}">
                <a14:useLocalDpi xmlns:a14="http://schemas.microsoft.com/office/drawing/2010/main" val="0"/>
              </a:ext>
            </a:extLst>
          </a:blip>
          <a:srcRect/>
          <a:stretch>
            <a:fillRect/>
          </a:stretch>
        </a:blipFill>
        <a:ln>
          <a:noFill/>
        </a:ln>
      </dgm:spPr>
    </dgm:pt>
    <dgm:pt modelId="{278B038A-7223-4C22-98FA-84D16AB2359F}" type="pres">
      <dgm:prSet presAssocID="{B2F9B3BC-1849-4A4A-BBE4-752B9B492C76}" presName="iconSpace" presStyleCnt="0"/>
      <dgm:spPr/>
    </dgm:pt>
    <dgm:pt modelId="{79C5F495-3DD9-41C8-99AE-150A333447D0}" type="pres">
      <dgm:prSet presAssocID="{B2F9B3BC-1849-4A4A-BBE4-752B9B492C76}" presName="nameTx" presStyleLbl="revTx" presStyleIdx="6" presStyleCnt="8" custLinFactNeighborY="17872">
        <dgm:presLayoutVars>
          <dgm:chMax val="0"/>
          <dgm:chPref val="0"/>
        </dgm:presLayoutVars>
      </dgm:prSet>
      <dgm:spPr/>
    </dgm:pt>
    <dgm:pt modelId="{0D329E5F-B8D6-4027-B396-6AF7DD7D0537}" type="pres">
      <dgm:prSet presAssocID="{B2F9B3BC-1849-4A4A-BBE4-752B9B492C76}" presName="txSpace" presStyleCnt="0"/>
      <dgm:spPr/>
    </dgm:pt>
    <dgm:pt modelId="{5A7600AF-A34B-4D03-B3D6-B3C760AE8E06}" type="pres">
      <dgm:prSet presAssocID="{B2F9B3BC-1849-4A4A-BBE4-752B9B492C76}" presName="desTx" presStyleLbl="revTx" presStyleIdx="7" presStyleCnt="8" custLinFactNeighborX="1819" custLinFactNeighborY="-7212">
        <dgm:presLayoutVars/>
      </dgm:prSet>
      <dgm:spPr/>
    </dgm:pt>
    <dgm:pt modelId="{F9799C58-A628-4E75-9DAC-6616D2E34649}" type="pres">
      <dgm:prSet presAssocID="{B2F9B3BC-1849-4A4A-BBE4-752B9B492C76}" presName="bottSpace" presStyleCnt="0"/>
      <dgm:spPr/>
    </dgm:pt>
  </dgm:ptLst>
  <dgm:cxnLst>
    <dgm:cxn modelId="{A7E7000F-0D10-4D88-844F-C9CB2A6A39DA}" srcId="{5C72703F-EB58-4B0C-8B2A-EDF2A51B2C6C}" destId="{1E293C9C-50F7-4DF0-A45F-EF6AA41E15B2}" srcOrd="1" destOrd="0" parTransId="{04936CC5-1B2F-4620-ABDF-F195956C3F4A}" sibTransId="{E019F05B-61F4-4915-9D10-5D6F328EA591}"/>
    <dgm:cxn modelId="{540FED75-CB4E-4EAD-804F-81226869B095}" type="presOf" srcId="{1E293C9C-50F7-4DF0-A45F-EF6AA41E15B2}" destId="{866F95BB-E9D9-40E2-AB9F-99D5F69BA82A}" srcOrd="0" destOrd="0" presId="urn:microsoft.com/office/officeart/2019/1/layout/PeoplePortraitsList"/>
    <dgm:cxn modelId="{4C525577-8965-4DD8-A876-005F65E1D723}" type="presOf" srcId="{B2F9B3BC-1849-4A4A-BBE4-752B9B492C76}" destId="{79C5F495-3DD9-41C8-99AE-150A333447D0}" srcOrd="0" destOrd="0" presId="urn:microsoft.com/office/officeart/2019/1/layout/PeoplePortraitsList"/>
    <dgm:cxn modelId="{103DE3A3-70BD-4C08-B354-5518A18B954E}" type="presOf" srcId="{DA3F2F2F-B5A8-4CFD-ABCE-1BC48CD913AF}" destId="{9B5C14B8-8D61-4009-9F8C-194486F530FA}" srcOrd="0" destOrd="0" presId="urn:microsoft.com/office/officeart/2019/1/layout/PeoplePortraitsList"/>
    <dgm:cxn modelId="{BB48F2B9-3F80-43D5-9223-76526A774C2D}" srcId="{5C72703F-EB58-4B0C-8B2A-EDF2A51B2C6C}" destId="{B2F9B3BC-1849-4A4A-BBE4-752B9B492C76}" srcOrd="3" destOrd="0" parTransId="{48FD486C-824F-4590-8CFC-BC1053E533DD}" sibTransId="{2946CE56-B018-4C0E-918D-0B36D170024F}"/>
    <dgm:cxn modelId="{E6EDE7CF-5B3F-4E2C-99EE-D5462F0EC9CE}" srcId="{5C72703F-EB58-4B0C-8B2A-EDF2A51B2C6C}" destId="{23CA95F9-8BCF-40C1-B842-BCFFD43632F6}" srcOrd="0" destOrd="0" parTransId="{FC4F4986-5DCD-4DC2-B7FD-2C5FABEF9979}" sibTransId="{D868EA7F-D868-4231-86D5-66D9B2DF2F62}"/>
    <dgm:cxn modelId="{307321D6-32A9-4F29-A35B-8328C6417311}" srcId="{5C72703F-EB58-4B0C-8B2A-EDF2A51B2C6C}" destId="{DA3F2F2F-B5A8-4CFD-ABCE-1BC48CD913AF}" srcOrd="2" destOrd="0" parTransId="{D4AFA5E0-6624-49A6-B10B-4FFA7483C001}" sibTransId="{038FE749-6004-418E-86C7-7C1B1D7930F4}"/>
    <dgm:cxn modelId="{DE44E4D8-C5CF-4438-860F-3C376D4D64F5}" type="presOf" srcId="{23CA95F9-8BCF-40C1-B842-BCFFD43632F6}" destId="{FDFAF16A-4FD0-49F4-8593-32E9A31A4FF7}" srcOrd="0" destOrd="0" presId="urn:microsoft.com/office/officeart/2019/1/layout/PeoplePortraitsList"/>
    <dgm:cxn modelId="{74A68EEE-876E-4134-B088-DC53246E11FE}" type="presOf" srcId="{5C72703F-EB58-4B0C-8B2A-EDF2A51B2C6C}" destId="{BF30E86D-EAFC-44CE-B56C-D7C5EC7742F3}" srcOrd="0" destOrd="0" presId="urn:microsoft.com/office/officeart/2019/1/layout/PeoplePortraitsList"/>
    <dgm:cxn modelId="{3D9D2C87-FAC6-440F-8296-405914DA77FA}" type="presParOf" srcId="{BF30E86D-EAFC-44CE-B56C-D7C5EC7742F3}" destId="{34A89649-B4A9-4A6F-8793-5A3DB37DDDA6}" srcOrd="0" destOrd="0" presId="urn:microsoft.com/office/officeart/2019/1/layout/PeoplePortraitsList"/>
    <dgm:cxn modelId="{10208EBB-3996-40BD-88FB-7743A0FCFC0C}" type="presParOf" srcId="{34A89649-B4A9-4A6F-8793-5A3DB37DDDA6}" destId="{FFB9F511-6797-4909-9D3B-89EBC96F25A8}" srcOrd="0" destOrd="0" presId="urn:microsoft.com/office/officeart/2019/1/layout/PeoplePortraitsList"/>
    <dgm:cxn modelId="{680FCFE1-C0D6-41B7-81EE-34F07569A758}" type="presParOf" srcId="{34A89649-B4A9-4A6F-8793-5A3DB37DDDA6}" destId="{73073D5B-7ADA-4F8B-AD34-0BE114905A44}" srcOrd="1" destOrd="0" presId="urn:microsoft.com/office/officeart/2019/1/layout/PeoplePortraitsList"/>
    <dgm:cxn modelId="{84E22014-947A-4B8C-A1FF-A1E4AAD40AF2}" type="presParOf" srcId="{34A89649-B4A9-4A6F-8793-5A3DB37DDDA6}" destId="{EE33220B-2292-4F19-BD6E-B7F529CD8414}" srcOrd="2" destOrd="0" presId="urn:microsoft.com/office/officeart/2019/1/layout/PeoplePortraitsList"/>
    <dgm:cxn modelId="{6B5D3C86-47CA-4D7E-A443-7DF8A6130E63}" type="presParOf" srcId="{34A89649-B4A9-4A6F-8793-5A3DB37DDDA6}" destId="{FDFAF16A-4FD0-49F4-8593-32E9A31A4FF7}" srcOrd="3" destOrd="0" presId="urn:microsoft.com/office/officeart/2019/1/layout/PeoplePortraitsList"/>
    <dgm:cxn modelId="{119527D7-3755-4E3D-BC66-7A27143BBB8B}" type="presParOf" srcId="{34A89649-B4A9-4A6F-8793-5A3DB37DDDA6}" destId="{EEB88C88-E325-43D0-B163-BFD87C897361}" srcOrd="4" destOrd="0" presId="urn:microsoft.com/office/officeart/2019/1/layout/PeoplePortraitsList"/>
    <dgm:cxn modelId="{8B410EAE-BFFA-4BD7-B4BA-16AABEF1EAA9}" type="presParOf" srcId="{34A89649-B4A9-4A6F-8793-5A3DB37DDDA6}" destId="{7D166BBB-55AF-452C-B9A0-94A1EE55FF4F}" srcOrd="5" destOrd="0" presId="urn:microsoft.com/office/officeart/2019/1/layout/PeoplePortraitsList"/>
    <dgm:cxn modelId="{02A3AE73-815E-459E-B530-44D4C95EF771}" type="presParOf" srcId="{34A89649-B4A9-4A6F-8793-5A3DB37DDDA6}" destId="{860D3358-284A-4827-88CC-2F74FF5A1E56}" srcOrd="6" destOrd="0" presId="urn:microsoft.com/office/officeart/2019/1/layout/PeoplePortraitsList"/>
    <dgm:cxn modelId="{6C30D5CD-53EE-463E-B6E2-B237F041E4C3}" type="presParOf" srcId="{BF30E86D-EAFC-44CE-B56C-D7C5EC7742F3}" destId="{0D4A0804-490F-47AA-B7FA-08C890B0D841}" srcOrd="1" destOrd="0" presId="urn:microsoft.com/office/officeart/2019/1/layout/PeoplePortraitsList"/>
    <dgm:cxn modelId="{E4C40201-6BC4-420D-A8E7-A3465911B5D7}" type="presParOf" srcId="{BF30E86D-EAFC-44CE-B56C-D7C5EC7742F3}" destId="{E40BB94D-AE1C-4F05-8AA5-E9FA9A8CCCDE}" srcOrd="2" destOrd="0" presId="urn:microsoft.com/office/officeart/2019/1/layout/PeoplePortraitsList"/>
    <dgm:cxn modelId="{DF091FE9-5356-4A17-932D-C2EAD2530E8C}" type="presParOf" srcId="{E40BB94D-AE1C-4F05-8AA5-E9FA9A8CCCDE}" destId="{1BC7C3C6-BE78-4F0A-9E69-54742F1AA0F3}" srcOrd="0" destOrd="0" presId="urn:microsoft.com/office/officeart/2019/1/layout/PeoplePortraitsList"/>
    <dgm:cxn modelId="{43A6DAE1-8229-474F-B737-E5233B5044F7}" type="presParOf" srcId="{E40BB94D-AE1C-4F05-8AA5-E9FA9A8CCCDE}" destId="{25238F18-07B8-41D8-8BD9-9F8514E8F9C4}" srcOrd="1" destOrd="0" presId="urn:microsoft.com/office/officeart/2019/1/layout/PeoplePortraitsList"/>
    <dgm:cxn modelId="{811B328F-D513-4A25-BB09-9EDD8689ED34}" type="presParOf" srcId="{E40BB94D-AE1C-4F05-8AA5-E9FA9A8CCCDE}" destId="{6FFE343B-847F-4D3F-A2F9-B95E826EC656}" srcOrd="2" destOrd="0" presId="urn:microsoft.com/office/officeart/2019/1/layout/PeoplePortraitsList"/>
    <dgm:cxn modelId="{B86088D4-B825-4152-895F-72CD7428D68F}" type="presParOf" srcId="{E40BB94D-AE1C-4F05-8AA5-E9FA9A8CCCDE}" destId="{866F95BB-E9D9-40E2-AB9F-99D5F69BA82A}" srcOrd="3" destOrd="0" presId="urn:microsoft.com/office/officeart/2019/1/layout/PeoplePortraitsList"/>
    <dgm:cxn modelId="{9DF4ADBA-E8BF-45F3-B4C1-57BC4E46838A}" type="presParOf" srcId="{E40BB94D-AE1C-4F05-8AA5-E9FA9A8CCCDE}" destId="{B22197FE-7BF1-485D-9B2D-0AD12CF41435}" srcOrd="4" destOrd="0" presId="urn:microsoft.com/office/officeart/2019/1/layout/PeoplePortraitsList"/>
    <dgm:cxn modelId="{AE599A69-85C5-4380-827C-D751478A667D}" type="presParOf" srcId="{E40BB94D-AE1C-4F05-8AA5-E9FA9A8CCCDE}" destId="{1223E777-77CB-4A9A-BF21-12B513842696}" srcOrd="5" destOrd="0" presId="urn:microsoft.com/office/officeart/2019/1/layout/PeoplePortraitsList"/>
    <dgm:cxn modelId="{F8E06700-DE35-4D59-8FE6-04C15FF36365}" type="presParOf" srcId="{E40BB94D-AE1C-4F05-8AA5-E9FA9A8CCCDE}" destId="{48A93FE3-F550-4840-B560-2DB8553BED7D}" srcOrd="6" destOrd="0" presId="urn:microsoft.com/office/officeart/2019/1/layout/PeoplePortraitsList"/>
    <dgm:cxn modelId="{B3BC6484-B724-49D7-B0A5-B96774D6C5A7}" type="presParOf" srcId="{BF30E86D-EAFC-44CE-B56C-D7C5EC7742F3}" destId="{DCDF700C-8587-4AD0-95CF-A8CEBB3AD30B}" srcOrd="3" destOrd="0" presId="urn:microsoft.com/office/officeart/2019/1/layout/PeoplePortraitsList"/>
    <dgm:cxn modelId="{123A582B-C4F8-4519-967F-856EBB9F6F06}" type="presParOf" srcId="{BF30E86D-EAFC-44CE-B56C-D7C5EC7742F3}" destId="{D5C9CF54-A3DB-4262-A188-C006BBF08A29}" srcOrd="4" destOrd="0" presId="urn:microsoft.com/office/officeart/2019/1/layout/PeoplePortraitsList"/>
    <dgm:cxn modelId="{0A329E61-D0BD-4638-AFBB-ECC1E1BB2FE5}" type="presParOf" srcId="{D5C9CF54-A3DB-4262-A188-C006BBF08A29}" destId="{EB21A753-DAF6-4914-9F97-D017DE4534D0}" srcOrd="0" destOrd="0" presId="urn:microsoft.com/office/officeart/2019/1/layout/PeoplePortraitsList"/>
    <dgm:cxn modelId="{4E8CFC80-611A-4174-A442-0AFBB471F58A}" type="presParOf" srcId="{D5C9CF54-A3DB-4262-A188-C006BBF08A29}" destId="{418E44D8-60E4-4008-9F09-1A652C62E8A6}" srcOrd="1" destOrd="0" presId="urn:microsoft.com/office/officeart/2019/1/layout/PeoplePortraitsList"/>
    <dgm:cxn modelId="{D991B0D3-565F-44D9-A83F-197781E114D0}" type="presParOf" srcId="{D5C9CF54-A3DB-4262-A188-C006BBF08A29}" destId="{51349271-76B0-4CC0-A678-325A9A4D3475}" srcOrd="2" destOrd="0" presId="urn:microsoft.com/office/officeart/2019/1/layout/PeoplePortraitsList"/>
    <dgm:cxn modelId="{7FC54EBB-A416-48DA-AADE-209AE477B46E}" type="presParOf" srcId="{D5C9CF54-A3DB-4262-A188-C006BBF08A29}" destId="{9B5C14B8-8D61-4009-9F8C-194486F530FA}" srcOrd="3" destOrd="0" presId="urn:microsoft.com/office/officeart/2019/1/layout/PeoplePortraitsList"/>
    <dgm:cxn modelId="{2DCC0C79-D17C-4625-A51E-8C6146272B0A}" type="presParOf" srcId="{D5C9CF54-A3DB-4262-A188-C006BBF08A29}" destId="{7C23080D-6185-431F-BAF8-5277AA3C0E29}" srcOrd="4" destOrd="0" presId="urn:microsoft.com/office/officeart/2019/1/layout/PeoplePortraitsList"/>
    <dgm:cxn modelId="{A2D210FF-C687-4AED-82B0-395AAD28B698}" type="presParOf" srcId="{D5C9CF54-A3DB-4262-A188-C006BBF08A29}" destId="{EE420F84-477D-4635-BEF8-66426E9A259D}" srcOrd="5" destOrd="0" presId="urn:microsoft.com/office/officeart/2019/1/layout/PeoplePortraitsList"/>
    <dgm:cxn modelId="{948ADD0E-8022-4129-AB57-AF1F16DEEC20}" type="presParOf" srcId="{D5C9CF54-A3DB-4262-A188-C006BBF08A29}" destId="{DB61A93F-5AE0-4A97-AFE4-E1EA7F61D044}" srcOrd="6" destOrd="0" presId="urn:microsoft.com/office/officeart/2019/1/layout/PeoplePortraitsList"/>
    <dgm:cxn modelId="{B37D38BA-04F9-4FDE-90E3-13C84B9D3351}" type="presParOf" srcId="{BF30E86D-EAFC-44CE-B56C-D7C5EC7742F3}" destId="{75D7FAE6-857D-40F6-B564-3F282FD27B77}" srcOrd="5" destOrd="0" presId="urn:microsoft.com/office/officeart/2019/1/layout/PeoplePortraitsList"/>
    <dgm:cxn modelId="{C9461069-5B02-4E7D-89BF-60D89C5520D1}" type="presParOf" srcId="{BF30E86D-EAFC-44CE-B56C-D7C5EC7742F3}" destId="{F836F72C-94C1-41ED-BA62-813057647F9C}" srcOrd="6" destOrd="0" presId="urn:microsoft.com/office/officeart/2019/1/layout/PeoplePortraitsList"/>
    <dgm:cxn modelId="{074A72EB-DB29-40AB-9670-D77CF64F72EE}" type="presParOf" srcId="{F836F72C-94C1-41ED-BA62-813057647F9C}" destId="{8D7BA638-A338-4090-BADA-C1ECE7868394}" srcOrd="0" destOrd="0" presId="urn:microsoft.com/office/officeart/2019/1/layout/PeoplePortraitsList"/>
    <dgm:cxn modelId="{ACF70A6D-0F45-437B-9C70-8A65D4111C5E}" type="presParOf" srcId="{F836F72C-94C1-41ED-BA62-813057647F9C}" destId="{04A8E640-7EB5-4EF2-8C83-19A3E5328324}" srcOrd="1" destOrd="0" presId="urn:microsoft.com/office/officeart/2019/1/layout/PeoplePortraitsList"/>
    <dgm:cxn modelId="{207CB733-8608-4FD4-8942-AEF56B8AD050}" type="presParOf" srcId="{F836F72C-94C1-41ED-BA62-813057647F9C}" destId="{278B038A-7223-4C22-98FA-84D16AB2359F}" srcOrd="2" destOrd="0" presId="urn:microsoft.com/office/officeart/2019/1/layout/PeoplePortraitsList"/>
    <dgm:cxn modelId="{ABBDB8AD-1D60-4A5E-A05E-58E73FB4EE6D}" type="presParOf" srcId="{F836F72C-94C1-41ED-BA62-813057647F9C}" destId="{79C5F495-3DD9-41C8-99AE-150A333447D0}" srcOrd="3" destOrd="0" presId="urn:microsoft.com/office/officeart/2019/1/layout/PeoplePortraitsList"/>
    <dgm:cxn modelId="{4C2F2B28-9C3F-433B-AB15-CE2605DCD325}" type="presParOf" srcId="{F836F72C-94C1-41ED-BA62-813057647F9C}" destId="{0D329E5F-B8D6-4027-B396-6AF7DD7D0537}" srcOrd="4" destOrd="0" presId="urn:microsoft.com/office/officeart/2019/1/layout/PeoplePortraitsList"/>
    <dgm:cxn modelId="{A3CD0915-11F1-4C29-91BA-EF724E1525A8}" type="presParOf" srcId="{F836F72C-94C1-41ED-BA62-813057647F9C}" destId="{5A7600AF-A34B-4D03-B3D6-B3C760AE8E06}" srcOrd="5" destOrd="0" presId="urn:microsoft.com/office/officeart/2019/1/layout/PeoplePortraitsList"/>
    <dgm:cxn modelId="{82E4B52A-F0D2-438B-8CA3-5A6EB2771E78}" type="presParOf" srcId="{F836F72C-94C1-41ED-BA62-813057647F9C}" destId="{F9799C58-A628-4E75-9DAC-6616D2E34649}" srcOrd="6" destOrd="0" presId="urn:microsoft.com/office/officeart/2019/1/layout/PeoplePortraits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D67ED0-6EEA-48F6-A9C1-BE754AABC76A}" type="doc">
      <dgm:prSet loTypeId="urn:microsoft.com/office/officeart/2017/3/layout/HorizontalPathTimeline#2" loCatId="other" qsTypeId="urn:microsoft.com/office/officeart/2005/8/quickstyle/simple1" qsCatId="simple" csTypeId="urn:microsoft.com/office/officeart/2005/8/colors/accent1_2" csCatId="accent1" phldr="1"/>
      <dgm:spPr/>
      <dgm:t>
        <a:bodyPr rtlCol="0"/>
        <a:lstStyle/>
        <a:p>
          <a:pPr rtl="0"/>
          <a:endParaRPr lang="fr-FR"/>
        </a:p>
      </dgm:t>
    </dgm:pt>
    <dgm:pt modelId="{AE62509E-8FD5-4BC0-8484-49407DA07B2D}">
      <dgm:prSet phldrT="[Text]"/>
      <dgm:spPr/>
      <dgm:t>
        <a:bodyPr rtlCol="0"/>
        <a:lstStyle/>
        <a:p>
          <a:pPr rtl="0">
            <a:lnSpc>
              <a:spcPct val="100000"/>
            </a:lnSpc>
            <a:spcAft>
              <a:spcPts val="0"/>
            </a:spcAft>
          </a:pPr>
          <a:r>
            <a:rPr lang="fr-FR" spc="100">
              <a:solidFill>
                <a:schemeClr val="tx1"/>
              </a:solidFill>
            </a:rPr>
            <a:t>Titre</a:t>
          </a:r>
        </a:p>
      </dgm:t>
    </dgm:pt>
    <dgm:pt modelId="{8F2C679D-77AF-46F9-9ACE-1E1D440B1883}" type="parTrans" cxnId="{B681E0E7-0B3A-4DB8-BF19-F9AE0E1C787B}">
      <dgm:prSet/>
      <dgm:spPr/>
      <dgm:t>
        <a:bodyPr rtlCol="0"/>
        <a:lstStyle/>
        <a:p>
          <a:pPr rtl="0"/>
          <a:endParaRPr lang="fr-FR">
            <a:solidFill>
              <a:schemeClr val="tx1"/>
            </a:solidFill>
          </a:endParaRPr>
        </a:p>
      </dgm:t>
    </dgm:pt>
    <dgm:pt modelId="{5C2CB4AF-F88D-4FBE-A40E-0CC048A23B9E}" type="sibTrans" cxnId="{B681E0E7-0B3A-4DB8-BF19-F9AE0E1C787B}">
      <dgm:prSet/>
      <dgm:spPr/>
      <dgm:t>
        <a:bodyPr rtlCol="0"/>
        <a:lstStyle/>
        <a:p>
          <a:pPr rtl="0"/>
          <a:endParaRPr lang="fr-FR">
            <a:solidFill>
              <a:schemeClr val="tx1"/>
            </a:solidFill>
          </a:endParaRPr>
        </a:p>
      </dgm:t>
    </dgm:pt>
    <dgm:pt modelId="{54A260F9-80FA-4E2A-BE87-2C0670B83857}">
      <dgm:prSet phldrT="[Text]" custT="1"/>
      <dgm:spPr/>
      <dgm:t>
        <a:bodyPr rtlCol="0"/>
        <a:lstStyle/>
        <a:p>
          <a:pPr rtl="0">
            <a:lnSpc>
              <a:spcPct val="90000"/>
            </a:lnSpc>
            <a:spcAft>
              <a:spcPts val="0"/>
            </a:spcAft>
            <a:buFont typeface="Arial" panose="020B0604020202020204" pitchFamily="34" charset="0"/>
            <a:buChar char="•"/>
          </a:pPr>
          <a:r>
            <a:rPr lang="fr-FR" sz="900" b="0" i="0" spc="100" dirty="0">
              <a:solidFill>
                <a:schemeClr val="tx1"/>
              </a:solidFill>
            </a:rPr>
            <a:t>Pour commencer une présentation, accédez à l’onglet Diaporama et sélectionnez À partir du début.</a:t>
          </a:r>
          <a:endParaRPr lang="fr-FR" sz="900" spc="100" baseline="0" dirty="0">
            <a:solidFill>
              <a:schemeClr val="tx1"/>
            </a:solidFill>
          </a:endParaRPr>
        </a:p>
      </dgm:t>
    </dgm:pt>
    <dgm:pt modelId="{3E4E3177-8F1B-40ED-B20A-6A6F0041E180}" type="parTrans" cxnId="{0D49E980-DE7B-46C8-A240-0AF3E38E1055}">
      <dgm:prSet/>
      <dgm:spPr/>
      <dgm:t>
        <a:bodyPr rtlCol="0"/>
        <a:lstStyle/>
        <a:p>
          <a:pPr rtl="0"/>
          <a:endParaRPr lang="fr-FR">
            <a:solidFill>
              <a:schemeClr val="tx1"/>
            </a:solidFill>
          </a:endParaRPr>
        </a:p>
      </dgm:t>
    </dgm:pt>
    <dgm:pt modelId="{BA9E60E0-CF2E-4096-A9F4-556713DB9AE4}" type="sibTrans" cxnId="{0D49E980-DE7B-46C8-A240-0AF3E38E1055}">
      <dgm:prSet/>
      <dgm:spPr/>
      <dgm:t>
        <a:bodyPr rtlCol="0"/>
        <a:lstStyle/>
        <a:p>
          <a:pPr rtl="0"/>
          <a:endParaRPr lang="fr-FR">
            <a:solidFill>
              <a:schemeClr val="tx1"/>
            </a:solidFill>
          </a:endParaRPr>
        </a:p>
      </dgm:t>
    </dgm:pt>
    <dgm:pt modelId="{20928AAA-F457-4A09-8AAC-A82210983FBE}">
      <dgm:prSet phldrT="[Text]"/>
      <dgm:spPr/>
      <dgm:t>
        <a:bodyPr rtlCol="0"/>
        <a:lstStyle/>
        <a:p>
          <a:pPr rtl="0">
            <a:lnSpc>
              <a:spcPct val="100000"/>
            </a:lnSpc>
            <a:spcAft>
              <a:spcPts val="0"/>
            </a:spcAft>
          </a:pPr>
          <a:r>
            <a:rPr lang="fr-FR" spc="100">
              <a:solidFill>
                <a:schemeClr val="tx1"/>
              </a:solidFill>
            </a:rPr>
            <a:t>Titre</a:t>
          </a:r>
        </a:p>
      </dgm:t>
    </dgm:pt>
    <dgm:pt modelId="{915085CE-2C78-4B64-8FF4-E48DB7BD55D2}" type="parTrans" cxnId="{BA476174-221B-4A3D-B4E2-5FCC084B59D3}">
      <dgm:prSet/>
      <dgm:spPr/>
      <dgm:t>
        <a:bodyPr rtlCol="0"/>
        <a:lstStyle/>
        <a:p>
          <a:pPr rtl="0"/>
          <a:endParaRPr lang="fr-FR">
            <a:solidFill>
              <a:schemeClr val="tx1"/>
            </a:solidFill>
          </a:endParaRPr>
        </a:p>
      </dgm:t>
    </dgm:pt>
    <dgm:pt modelId="{EB5D5454-A5E9-4E37-B514-DFC5324A66C0}" type="sibTrans" cxnId="{BA476174-221B-4A3D-B4E2-5FCC084B59D3}">
      <dgm:prSet/>
      <dgm:spPr/>
      <dgm:t>
        <a:bodyPr rtlCol="0"/>
        <a:lstStyle/>
        <a:p>
          <a:pPr rtl="0"/>
          <a:endParaRPr lang="fr-FR">
            <a:solidFill>
              <a:schemeClr val="tx1"/>
            </a:solidFill>
          </a:endParaRPr>
        </a:p>
      </dgm:t>
    </dgm:pt>
    <dgm:pt modelId="{9C6534A9-4C27-4998-80A5-DF23882CAE25}">
      <dgm:prSet phldrT="[Text]" custT="1"/>
      <dgm:spPr/>
      <dgm:t>
        <a:bodyPr rtlCol="0"/>
        <a:lstStyle/>
        <a:p>
          <a:pPr rtl="0">
            <a:lnSpc>
              <a:spcPct val="90000"/>
            </a:lnSpc>
            <a:spcAft>
              <a:spcPts val="0"/>
            </a:spcAft>
            <a:buFont typeface="Arial" panose="020B0604020202020204" pitchFamily="34" charset="0"/>
            <a:buChar char="•"/>
          </a:pPr>
          <a:r>
            <a:rPr lang="fr-FR" sz="900" b="0" i="0" spc="100">
              <a:solidFill>
                <a:schemeClr val="tx1"/>
              </a:solidFill>
            </a:rPr>
            <a:t>Pour afficher le mode Présentateur, en mode Diaporama, sur la barre de contrôle en bas à gauche, sélectionnez les points de suspension, puis Mode Présentateur. </a:t>
          </a:r>
          <a:endParaRPr lang="fr-FR" sz="900" spc="100" baseline="0" dirty="0">
            <a:solidFill>
              <a:schemeClr val="tx1"/>
            </a:solidFill>
          </a:endParaRPr>
        </a:p>
      </dgm:t>
    </dgm:pt>
    <dgm:pt modelId="{0AA7231B-9394-4732-A7BE-3EB3CF2F8D70}" type="parTrans" cxnId="{82290D4D-2346-4E6C-B254-B9EAA4D01A23}">
      <dgm:prSet/>
      <dgm:spPr/>
      <dgm:t>
        <a:bodyPr rtlCol="0"/>
        <a:lstStyle/>
        <a:p>
          <a:pPr rtl="0"/>
          <a:endParaRPr lang="fr-FR">
            <a:solidFill>
              <a:schemeClr val="tx1"/>
            </a:solidFill>
          </a:endParaRPr>
        </a:p>
      </dgm:t>
    </dgm:pt>
    <dgm:pt modelId="{83B69D46-737C-4589-B359-6BD9DD58BC91}" type="sibTrans" cxnId="{82290D4D-2346-4E6C-B254-B9EAA4D01A23}">
      <dgm:prSet/>
      <dgm:spPr/>
      <dgm:t>
        <a:bodyPr rtlCol="0"/>
        <a:lstStyle/>
        <a:p>
          <a:pPr rtl="0"/>
          <a:endParaRPr lang="fr-FR">
            <a:solidFill>
              <a:schemeClr val="tx1"/>
            </a:solidFill>
          </a:endParaRPr>
        </a:p>
      </dgm:t>
    </dgm:pt>
    <dgm:pt modelId="{03738E35-4243-4E7D-A93F-C07DA3901E78}">
      <dgm:prSet phldrT="[Text]"/>
      <dgm:spPr/>
      <dgm:t>
        <a:bodyPr rtlCol="0"/>
        <a:lstStyle/>
        <a:p>
          <a:pPr rtl="0">
            <a:lnSpc>
              <a:spcPct val="100000"/>
            </a:lnSpc>
            <a:spcAft>
              <a:spcPts val="0"/>
            </a:spcAft>
          </a:pPr>
          <a:r>
            <a:rPr lang="fr-FR" spc="100">
              <a:solidFill>
                <a:schemeClr val="tx1"/>
              </a:solidFill>
            </a:rPr>
            <a:t>Titre</a:t>
          </a:r>
        </a:p>
      </dgm:t>
    </dgm:pt>
    <dgm:pt modelId="{DABBAF6C-D1C9-42E1-B928-5ACDE3D21AB0}" type="parTrans" cxnId="{E41AD5BE-76F3-4A9E-8059-7FC968661703}">
      <dgm:prSet/>
      <dgm:spPr/>
      <dgm:t>
        <a:bodyPr rtlCol="0"/>
        <a:lstStyle/>
        <a:p>
          <a:pPr rtl="0"/>
          <a:endParaRPr lang="fr-FR">
            <a:solidFill>
              <a:schemeClr val="tx1"/>
            </a:solidFill>
          </a:endParaRPr>
        </a:p>
      </dgm:t>
    </dgm:pt>
    <dgm:pt modelId="{6BF5896A-A334-45B0-B451-09159F55B184}" type="sibTrans" cxnId="{E41AD5BE-76F3-4A9E-8059-7FC968661703}">
      <dgm:prSet/>
      <dgm:spPr/>
      <dgm:t>
        <a:bodyPr rtlCol="0"/>
        <a:lstStyle/>
        <a:p>
          <a:pPr rtl="0"/>
          <a:endParaRPr lang="fr-FR">
            <a:solidFill>
              <a:schemeClr val="tx1"/>
            </a:solidFill>
          </a:endParaRPr>
        </a:p>
      </dgm:t>
    </dgm:pt>
    <dgm:pt modelId="{34C8CD19-04E2-4488-965F-DC841C470D45}">
      <dgm:prSet phldrT="[Text]" custT="1"/>
      <dgm:spPr/>
      <dgm:t>
        <a:bodyPr rtlCol="0"/>
        <a:lstStyle/>
        <a:p>
          <a:pPr rtl="0">
            <a:lnSpc>
              <a:spcPct val="90000"/>
            </a:lnSpc>
            <a:spcAft>
              <a:spcPts val="0"/>
            </a:spcAft>
            <a:buFont typeface="Arial" panose="020B0604020202020204" pitchFamily="34" charset="0"/>
            <a:buChar char="•"/>
          </a:pPr>
          <a:r>
            <a:rPr lang="fr-FR" sz="900" b="0" i="0" spc="150">
              <a:solidFill>
                <a:schemeClr val="tx1"/>
              </a:solidFill>
            </a:rPr>
            <a:t>Pendant votre présentation, les notes du présentateur sont visibles sur votre écran, mais ne sont pas visibles pour l’auditoire. </a:t>
          </a:r>
          <a:endParaRPr lang="fr-FR" sz="900" spc="150" baseline="0" dirty="0">
            <a:solidFill>
              <a:schemeClr val="tx1"/>
            </a:solidFill>
          </a:endParaRPr>
        </a:p>
      </dgm:t>
    </dgm:pt>
    <dgm:pt modelId="{CD5F7DE2-2AD1-4CE8-AAC7-AD9C8E180CEA}" type="parTrans" cxnId="{07030C4E-4D62-4240-B10F-E41B801C763E}">
      <dgm:prSet/>
      <dgm:spPr/>
      <dgm:t>
        <a:bodyPr rtlCol="0"/>
        <a:lstStyle/>
        <a:p>
          <a:pPr rtl="0"/>
          <a:endParaRPr lang="fr-FR">
            <a:solidFill>
              <a:schemeClr val="tx1"/>
            </a:solidFill>
          </a:endParaRPr>
        </a:p>
      </dgm:t>
    </dgm:pt>
    <dgm:pt modelId="{7CE5955C-EC28-4D1B-9459-0C5458B1797D}" type="sibTrans" cxnId="{07030C4E-4D62-4240-B10F-E41B801C763E}">
      <dgm:prSet/>
      <dgm:spPr/>
      <dgm:t>
        <a:bodyPr rtlCol="0"/>
        <a:lstStyle/>
        <a:p>
          <a:pPr rtl="0"/>
          <a:endParaRPr lang="fr-FR">
            <a:solidFill>
              <a:schemeClr val="tx1"/>
            </a:solidFill>
          </a:endParaRPr>
        </a:p>
      </dgm:t>
    </dgm:pt>
    <dgm:pt modelId="{962BFD33-E216-4331-BBD8-38EEDAB2E2C0}">
      <dgm:prSet phldrT="[Text]"/>
      <dgm:spPr/>
      <dgm:t>
        <a:bodyPr rtlCol="0"/>
        <a:lstStyle/>
        <a:p>
          <a:pPr rtl="0">
            <a:lnSpc>
              <a:spcPct val="90000"/>
            </a:lnSpc>
            <a:spcAft>
              <a:spcPts val="0"/>
            </a:spcAft>
            <a:buFont typeface="Arial" panose="020B0604020202020204" pitchFamily="34" charset="0"/>
            <a:buChar char="•"/>
          </a:pPr>
          <a:r>
            <a:rPr lang="fr-FR" spc="100">
              <a:solidFill>
                <a:schemeClr val="tx1"/>
              </a:solidFill>
            </a:rPr>
            <a:t>Titre</a:t>
          </a:r>
        </a:p>
      </dgm:t>
    </dgm:pt>
    <dgm:pt modelId="{AB5F98BE-C987-462F-85E3-90E8BE69A319}" type="parTrans" cxnId="{D77C3B5C-C13D-41B7-AA50-BE60CD5D3FAD}">
      <dgm:prSet/>
      <dgm:spPr/>
      <dgm:t>
        <a:bodyPr rtlCol="0"/>
        <a:lstStyle/>
        <a:p>
          <a:pPr rtl="0"/>
          <a:endParaRPr lang="fr-FR">
            <a:solidFill>
              <a:schemeClr val="tx1"/>
            </a:solidFill>
          </a:endParaRPr>
        </a:p>
      </dgm:t>
    </dgm:pt>
    <dgm:pt modelId="{FF557E39-8331-4155-901F-701688C4CCAD}" type="sibTrans" cxnId="{D77C3B5C-C13D-41B7-AA50-BE60CD5D3FAD}">
      <dgm:prSet/>
      <dgm:spPr/>
      <dgm:t>
        <a:bodyPr rtlCol="0"/>
        <a:lstStyle/>
        <a:p>
          <a:pPr rtl="0"/>
          <a:endParaRPr lang="fr-FR">
            <a:solidFill>
              <a:schemeClr val="tx1"/>
            </a:solidFill>
          </a:endParaRPr>
        </a:p>
      </dgm:t>
    </dgm:pt>
    <dgm:pt modelId="{4B075034-3129-4DD5-98D7-318F326739CC}">
      <dgm:prSet phldrT="[Text]"/>
      <dgm:spPr/>
      <dgm:t>
        <a:bodyPr rtlCol="0"/>
        <a:lstStyle/>
        <a:p>
          <a:pPr rtl="0">
            <a:lnSpc>
              <a:spcPct val="90000"/>
            </a:lnSpc>
            <a:spcAft>
              <a:spcPts val="0"/>
            </a:spcAft>
            <a:buFont typeface="Arial" panose="020B0604020202020204" pitchFamily="34" charset="0"/>
            <a:buChar char="•"/>
          </a:pPr>
          <a:r>
            <a:rPr lang="fr-FR" spc="100">
              <a:solidFill>
                <a:schemeClr val="tx1"/>
              </a:solidFill>
            </a:rPr>
            <a:t>Titre</a:t>
          </a:r>
        </a:p>
      </dgm:t>
    </dgm:pt>
    <dgm:pt modelId="{ACA0AE6F-8D87-4F61-8D3E-12FC4D4132DA}" type="parTrans" cxnId="{3FFF5DC7-0983-4794-B4CB-F1F2D9CE51EC}">
      <dgm:prSet/>
      <dgm:spPr/>
      <dgm:t>
        <a:bodyPr rtlCol="0"/>
        <a:lstStyle/>
        <a:p>
          <a:pPr rtl="0"/>
          <a:endParaRPr lang="fr-FR">
            <a:solidFill>
              <a:schemeClr val="tx1"/>
            </a:solidFill>
          </a:endParaRPr>
        </a:p>
      </dgm:t>
    </dgm:pt>
    <dgm:pt modelId="{4F1D94B4-1627-4363-B86E-DD3281EE398D}" type="sibTrans" cxnId="{3FFF5DC7-0983-4794-B4CB-F1F2D9CE51EC}">
      <dgm:prSet/>
      <dgm:spPr/>
      <dgm:t>
        <a:bodyPr rtlCol="0"/>
        <a:lstStyle/>
        <a:p>
          <a:pPr rtl="0"/>
          <a:endParaRPr lang="fr-FR">
            <a:solidFill>
              <a:schemeClr val="tx1"/>
            </a:solidFill>
          </a:endParaRPr>
        </a:p>
      </dgm:t>
    </dgm:pt>
    <dgm:pt modelId="{B296910E-5EDD-40B6-9F5C-49436E692D0A}">
      <dgm:prSet custT="1"/>
      <dgm:spPr/>
      <dgm:t>
        <a:bodyPr rtlCol="0"/>
        <a:lstStyle/>
        <a:p>
          <a:pPr rtl="0">
            <a:buFont typeface="Arial" panose="020B0604020202020204" pitchFamily="34" charset="0"/>
            <a:buChar char="•"/>
          </a:pPr>
          <a:r>
            <a:rPr lang="fr-FR" sz="900" b="0" i="0" spc="100">
              <a:solidFill>
                <a:schemeClr val="tx1"/>
              </a:solidFill>
            </a:rPr>
            <a:t>Le volet de notes est une zone qui apparaît en dessous de chaque diapositive. Appuyez dessus pour ajouter des notes. </a:t>
          </a:r>
          <a:endParaRPr lang="fr-FR" sz="900" spc="100" baseline="0" dirty="0">
            <a:solidFill>
              <a:schemeClr val="tx1"/>
            </a:solidFill>
          </a:endParaRPr>
        </a:p>
      </dgm:t>
    </dgm:pt>
    <dgm:pt modelId="{911B340C-3486-4299-920E-5DB640C4EDC9}" type="parTrans" cxnId="{047969A5-710C-4C0E-B61E-734F166269A0}">
      <dgm:prSet/>
      <dgm:spPr/>
      <dgm:t>
        <a:bodyPr rtlCol="0"/>
        <a:lstStyle/>
        <a:p>
          <a:pPr rtl="0"/>
          <a:endParaRPr lang="fr-FR">
            <a:solidFill>
              <a:schemeClr val="tx1"/>
            </a:solidFill>
          </a:endParaRPr>
        </a:p>
      </dgm:t>
    </dgm:pt>
    <dgm:pt modelId="{33A0507C-F24C-416A-8E94-DB84555D29CB}" type="sibTrans" cxnId="{047969A5-710C-4C0E-B61E-734F166269A0}">
      <dgm:prSet/>
      <dgm:spPr/>
      <dgm:t>
        <a:bodyPr rtlCol="0"/>
        <a:lstStyle/>
        <a:p>
          <a:pPr rtl="0"/>
          <a:endParaRPr lang="fr-FR">
            <a:solidFill>
              <a:schemeClr val="tx1"/>
            </a:solidFill>
          </a:endParaRPr>
        </a:p>
      </dgm:t>
    </dgm:pt>
    <dgm:pt modelId="{1080EDDF-ADDC-4DF2-8E5F-F49A7CF611ED}">
      <dgm:prSet custT="1"/>
      <dgm:spPr/>
      <dgm:t>
        <a:bodyPr rtlCol="0"/>
        <a:lstStyle/>
        <a:p>
          <a:pPr rtl="0">
            <a:buFont typeface="Arial" panose="020B0604020202020204" pitchFamily="34" charset="0"/>
            <a:buChar char="•"/>
          </a:pPr>
          <a:r>
            <a:rPr lang="fr-FR" sz="900" b="0" i="0" spc="100">
              <a:solidFill>
                <a:schemeClr val="tx1"/>
              </a:solidFill>
            </a:rPr>
            <a:t>Si le volet de notes n’apparaît pas ou s’il est complètement réduit, cliquez sur Notes dans la barre des tâches au bas de la fenêtre PowerPoint. </a:t>
          </a:r>
          <a:endParaRPr lang="fr-FR" sz="900" spc="100" baseline="0" dirty="0">
            <a:solidFill>
              <a:schemeClr val="tx1"/>
            </a:solidFill>
          </a:endParaRPr>
        </a:p>
      </dgm:t>
    </dgm:pt>
    <dgm:pt modelId="{8583E403-5FDD-4D7C-B9B3-0CD49AFEBACE}" type="parTrans" cxnId="{0DE29C93-78F2-43AA-B58C-7715B6F0EBD8}">
      <dgm:prSet/>
      <dgm:spPr/>
      <dgm:t>
        <a:bodyPr rtlCol="0"/>
        <a:lstStyle/>
        <a:p>
          <a:pPr rtl="0"/>
          <a:endParaRPr lang="fr-FR">
            <a:solidFill>
              <a:schemeClr val="tx1"/>
            </a:solidFill>
          </a:endParaRPr>
        </a:p>
      </dgm:t>
    </dgm:pt>
    <dgm:pt modelId="{4C9E55B0-B04E-4552-BC60-A9DA24745302}" type="sibTrans" cxnId="{0DE29C93-78F2-43AA-B58C-7715B6F0EBD8}">
      <dgm:prSet/>
      <dgm:spPr/>
      <dgm:t>
        <a:bodyPr rtlCol="0"/>
        <a:lstStyle/>
        <a:p>
          <a:pPr rtl="0"/>
          <a:endParaRPr lang="fr-FR">
            <a:solidFill>
              <a:schemeClr val="tx1"/>
            </a:solidFill>
          </a:endParaRPr>
        </a:p>
      </dgm:t>
    </dgm:pt>
    <dgm:pt modelId="{93C358AC-5BA0-4CB6-B22F-1B95FA53D0F3}" type="pres">
      <dgm:prSet presAssocID="{44D67ED0-6EEA-48F6-A9C1-BE754AABC76A}" presName="root" presStyleCnt="0">
        <dgm:presLayoutVars>
          <dgm:chMax/>
          <dgm:chPref/>
          <dgm:dir/>
          <dgm:animLvl val="lvl"/>
        </dgm:presLayoutVars>
      </dgm:prSet>
      <dgm:spPr/>
    </dgm:pt>
    <dgm:pt modelId="{9F83E70B-EE6D-407B-8E1F-FE26817B3B1D}" type="pres">
      <dgm:prSet presAssocID="{44D67ED0-6EEA-48F6-A9C1-BE754AABC76A}" presName="divider" presStyleLbl="asst0" presStyleIdx="0" presStyleCnt="1"/>
      <dgm:spPr>
        <a:solidFill>
          <a:schemeClr val="accent3"/>
        </a:solidFill>
        <a:ln>
          <a:noFill/>
        </a:ln>
      </dgm:spPr>
    </dgm:pt>
    <dgm:pt modelId="{EE6F6E1A-AC88-44BD-8034-0C2734A7943C}" type="pres">
      <dgm:prSet presAssocID="{44D67ED0-6EEA-48F6-A9C1-BE754AABC76A}" presName="nodes" presStyleCnt="0">
        <dgm:presLayoutVars>
          <dgm:chMax/>
          <dgm:chPref/>
          <dgm:animLvl val="lvl"/>
        </dgm:presLayoutVars>
      </dgm:prSet>
      <dgm:spPr/>
    </dgm:pt>
    <dgm:pt modelId="{27CC3FEA-4989-4FE6-A03A-48D0F90DB146}" type="pres">
      <dgm:prSet presAssocID="{AE62509E-8FD5-4BC0-8484-49407DA07B2D}" presName="composite" presStyleCnt="0"/>
      <dgm:spPr/>
    </dgm:pt>
    <dgm:pt modelId="{B3AC6DBE-85B6-4AF3-BADF-7E1E82B735CC}" type="pres">
      <dgm:prSet presAssocID="{AE62509E-8FD5-4BC0-8484-49407DA07B2D}" presName="ConnectorPoint" presStyleLbl="fgAcc1" presStyleIdx="0" presStyleCnt="5"/>
      <dgm:spPr>
        <a:ln>
          <a:noFill/>
        </a:ln>
      </dgm:spPr>
    </dgm:pt>
    <dgm:pt modelId="{EAA550E8-D286-40B4-9B20-40DE0FCA02CE}" type="pres">
      <dgm:prSet presAssocID="{AE62509E-8FD5-4BC0-8484-49407DA07B2D}" presName="ConnectLine" presStyleLbl="alignNode1" presStyleIdx="0"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13B6FF8E-261C-4941-9C10-4D13C6F1D5E7}" type="pres">
      <dgm:prSet presAssocID="{AE62509E-8FD5-4BC0-8484-49407DA07B2D}" presName="FlexibleEmptyPlaceHolder" presStyleCnt="0"/>
      <dgm:spPr/>
    </dgm:pt>
    <dgm:pt modelId="{408DCC00-CC60-4F76-9C61-F00E7DBFC778}" type="pres">
      <dgm:prSet presAssocID="{AE62509E-8FD5-4BC0-8484-49407DA07B2D}" presName="L2TextContainer" presStyleLbl="bgAcc1" presStyleIdx="0" presStyleCnt="5" custScaleX="98025" custLinFactNeighborX="-7160">
        <dgm:presLayoutVars>
          <dgm:chMax val="0"/>
          <dgm:chPref val="0"/>
          <dgm:bulletEnabled val="1"/>
        </dgm:presLayoutVars>
      </dgm:prSet>
      <dgm:spPr/>
    </dgm:pt>
    <dgm:pt modelId="{5C96A5F5-16B2-4AEA-9591-B66C220F4A65}" type="pres">
      <dgm:prSet presAssocID="{AE62509E-8FD5-4BC0-8484-49407DA07B2D}" presName="L1TextContainer" presStyleLbl="revTx" presStyleIdx="0" presStyleCnt="5" custLinFactNeighborX="-8075">
        <dgm:presLayoutVars>
          <dgm:chMax val="1"/>
          <dgm:chPref val="1"/>
          <dgm:bulletEnabled val="1"/>
        </dgm:presLayoutVars>
      </dgm:prSet>
      <dgm:spPr/>
    </dgm:pt>
    <dgm:pt modelId="{22931EBF-FF0E-4476-B965-7C4CFFC57D5D}" type="pres">
      <dgm:prSet presAssocID="{AE62509E-8FD5-4BC0-8484-49407DA07B2D}" presName="EmptyPlaceHolder" presStyleCnt="0"/>
      <dgm:spPr/>
    </dgm:pt>
    <dgm:pt modelId="{E3B24336-549D-49F0-9359-D66050EB5874}" type="pres">
      <dgm:prSet presAssocID="{5C2CB4AF-F88D-4FBE-A40E-0CC048A23B9E}" presName="spaceBetweenRectangles" presStyleCnt="0"/>
      <dgm:spPr/>
    </dgm:pt>
    <dgm:pt modelId="{8BD40F87-7EF8-4BE4-972F-FA3FE5A18736}" type="pres">
      <dgm:prSet presAssocID="{20928AAA-F457-4A09-8AAC-A82210983FBE}" presName="composite" presStyleCnt="0"/>
      <dgm:spPr/>
    </dgm:pt>
    <dgm:pt modelId="{F34C40A7-6131-4EF1-9887-E7EEA86D1562}" type="pres">
      <dgm:prSet presAssocID="{20928AAA-F457-4A09-8AAC-A82210983FBE}" presName="ConnectorPoint" presStyleLbl="fgAcc1" presStyleIdx="1" presStyleCnt="5"/>
      <dgm:spPr>
        <a:ln>
          <a:noFill/>
        </a:ln>
      </dgm:spPr>
    </dgm:pt>
    <dgm:pt modelId="{14186A17-7B9F-4674-AD57-FF0C87A3CB32}" type="pres">
      <dgm:prSet presAssocID="{20928AAA-F457-4A09-8AAC-A82210983FBE}" presName="ConnectLine" presStyleLbl="alignNode1" presStyleIdx="1"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975F3CEC-6BAC-4EFC-B44F-278583CEC78C}" type="pres">
      <dgm:prSet presAssocID="{20928AAA-F457-4A09-8AAC-A82210983FBE}" presName="FlexibleEmptyPlaceHolder" presStyleCnt="0"/>
      <dgm:spPr/>
    </dgm:pt>
    <dgm:pt modelId="{3A73CBFE-397D-467A-A65B-E19FAB2953BB}" type="pres">
      <dgm:prSet presAssocID="{20928AAA-F457-4A09-8AAC-A82210983FBE}" presName="L2TextContainer" presStyleLbl="bgAcc1" presStyleIdx="1" presStyleCnt="5" custScaleX="96885" custLinFactNeighborX="-13302">
        <dgm:presLayoutVars>
          <dgm:chMax val="0"/>
          <dgm:chPref val="0"/>
          <dgm:bulletEnabled val="1"/>
        </dgm:presLayoutVars>
      </dgm:prSet>
      <dgm:spPr/>
    </dgm:pt>
    <dgm:pt modelId="{730471FC-8FAF-49B2-8F42-63D391F759BE}" type="pres">
      <dgm:prSet presAssocID="{20928AAA-F457-4A09-8AAC-A82210983FBE}" presName="L1TextContainer" presStyleLbl="revTx" presStyleIdx="1" presStyleCnt="5" custLinFactNeighborX="-14631">
        <dgm:presLayoutVars>
          <dgm:chMax val="1"/>
          <dgm:chPref val="1"/>
          <dgm:bulletEnabled val="1"/>
        </dgm:presLayoutVars>
      </dgm:prSet>
      <dgm:spPr/>
    </dgm:pt>
    <dgm:pt modelId="{E5B7BEAE-1C65-4A3E-9D69-CA6F92F97FF3}" type="pres">
      <dgm:prSet presAssocID="{20928AAA-F457-4A09-8AAC-A82210983FBE}" presName="EmptyPlaceHolder" presStyleCnt="0"/>
      <dgm:spPr/>
    </dgm:pt>
    <dgm:pt modelId="{1BC83304-6330-4FF6-994A-D02AC933FCB6}" type="pres">
      <dgm:prSet presAssocID="{EB5D5454-A5E9-4E37-B514-DFC5324A66C0}" presName="spaceBetweenRectangles" presStyleCnt="0"/>
      <dgm:spPr/>
    </dgm:pt>
    <dgm:pt modelId="{8D6C0F72-35C7-4FDF-BDAC-4FF565A33A17}" type="pres">
      <dgm:prSet presAssocID="{03738E35-4243-4E7D-A93F-C07DA3901E78}" presName="composite" presStyleCnt="0"/>
      <dgm:spPr/>
    </dgm:pt>
    <dgm:pt modelId="{79B0CEDC-0005-4ACE-AB25-DB9533DC85C2}" type="pres">
      <dgm:prSet presAssocID="{03738E35-4243-4E7D-A93F-C07DA3901E78}" presName="ConnectorPoint" presStyleLbl="fgAcc1" presStyleIdx="2" presStyleCnt="5"/>
      <dgm:spPr>
        <a:ln>
          <a:noFill/>
        </a:ln>
      </dgm:spPr>
    </dgm:pt>
    <dgm:pt modelId="{F1C3FD7B-71E0-4012-B7CE-2C80433ED975}" type="pres">
      <dgm:prSet presAssocID="{03738E35-4243-4E7D-A93F-C07DA3901E78}" presName="ConnectLine" presStyleLbl="alignNode1" presStyleIdx="2"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8D7DE9DA-72BE-42E6-8909-E3D0EB4CA475}" type="pres">
      <dgm:prSet presAssocID="{03738E35-4243-4E7D-A93F-C07DA3901E78}" presName="FlexibleEmptyPlaceHolder" presStyleCnt="0"/>
      <dgm:spPr/>
    </dgm:pt>
    <dgm:pt modelId="{2467EBEC-ACAC-4EF4-B856-39067B4D928B}" type="pres">
      <dgm:prSet presAssocID="{03738E35-4243-4E7D-A93F-C07DA3901E78}" presName="L2TextContainer" presStyleLbl="bgAcc1" presStyleIdx="2" presStyleCnt="5" custScaleX="103785" custLinFactNeighborX="-1001">
        <dgm:presLayoutVars>
          <dgm:chMax val="0"/>
          <dgm:chPref val="0"/>
          <dgm:bulletEnabled val="1"/>
        </dgm:presLayoutVars>
      </dgm:prSet>
      <dgm:spPr/>
    </dgm:pt>
    <dgm:pt modelId="{7605329C-2B32-4CD7-9B69-1B3DAB88562E}" type="pres">
      <dgm:prSet presAssocID="{03738E35-4243-4E7D-A93F-C07DA3901E78}" presName="L1TextContainer" presStyleLbl="revTx" presStyleIdx="2" presStyleCnt="5" custLinFactNeighborX="-11968">
        <dgm:presLayoutVars>
          <dgm:chMax val="1"/>
          <dgm:chPref val="1"/>
          <dgm:bulletEnabled val="1"/>
        </dgm:presLayoutVars>
      </dgm:prSet>
      <dgm:spPr/>
    </dgm:pt>
    <dgm:pt modelId="{E4D18DE3-4D68-4CCA-A662-044FD68AA3B7}" type="pres">
      <dgm:prSet presAssocID="{03738E35-4243-4E7D-A93F-C07DA3901E78}" presName="EmptyPlaceHolder" presStyleCnt="0"/>
      <dgm:spPr/>
    </dgm:pt>
    <dgm:pt modelId="{77D7097C-1EDE-4274-97C6-BE5F0924C39C}" type="pres">
      <dgm:prSet presAssocID="{6BF5896A-A334-45B0-B451-09159F55B184}" presName="spaceBetweenRectangles" presStyleCnt="0"/>
      <dgm:spPr/>
    </dgm:pt>
    <dgm:pt modelId="{DA0D1A8F-1D92-476F-972C-E82839B78B96}" type="pres">
      <dgm:prSet presAssocID="{962BFD33-E216-4331-BBD8-38EEDAB2E2C0}" presName="composite" presStyleCnt="0"/>
      <dgm:spPr/>
    </dgm:pt>
    <dgm:pt modelId="{A72D3A03-5E34-4B13-9747-5EFFE003B8C1}" type="pres">
      <dgm:prSet presAssocID="{962BFD33-E216-4331-BBD8-38EEDAB2E2C0}" presName="ConnectorPoint" presStyleLbl="fgAcc1" presStyleIdx="3" presStyleCnt="5"/>
      <dgm:spPr>
        <a:ln>
          <a:noFill/>
        </a:ln>
      </dgm:spPr>
    </dgm:pt>
    <dgm:pt modelId="{EB9D58D6-E34B-4990-86E2-B1CAE3536A29}" type="pres">
      <dgm:prSet presAssocID="{962BFD33-E216-4331-BBD8-38EEDAB2E2C0}" presName="ConnectLine" presStyleLbl="alignNode1" presStyleIdx="3"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ln>
        <a:effectLst/>
      </dgm:spPr>
    </dgm:pt>
    <dgm:pt modelId="{B9FF588F-5F27-4094-9B6D-747FD10A48B7}" type="pres">
      <dgm:prSet presAssocID="{962BFD33-E216-4331-BBD8-38EEDAB2E2C0}" presName="FlexibleEmptyPlaceHolder" presStyleCnt="0"/>
      <dgm:spPr/>
    </dgm:pt>
    <dgm:pt modelId="{160E0A3B-47C8-4C2F-8C45-EC9C3DFA1FFB}" type="pres">
      <dgm:prSet presAssocID="{962BFD33-E216-4331-BBD8-38EEDAB2E2C0}" presName="L2TextContainer" presStyleLbl="bgAcc1" presStyleIdx="3" presStyleCnt="5" custScaleX="101911" custLinFactNeighborX="4296">
        <dgm:presLayoutVars>
          <dgm:chMax val="0"/>
          <dgm:chPref val="0"/>
          <dgm:bulletEnabled val="1"/>
        </dgm:presLayoutVars>
      </dgm:prSet>
      <dgm:spPr/>
    </dgm:pt>
    <dgm:pt modelId="{5646D4EB-C7F1-4D0E-8051-C7D6C1D31ADE}" type="pres">
      <dgm:prSet presAssocID="{962BFD33-E216-4331-BBD8-38EEDAB2E2C0}" presName="L1TextContainer" presStyleLbl="revTx" presStyleIdx="3" presStyleCnt="5" custLinFactNeighborX="4657">
        <dgm:presLayoutVars>
          <dgm:chMax val="1"/>
          <dgm:chPref val="1"/>
          <dgm:bulletEnabled val="1"/>
        </dgm:presLayoutVars>
      </dgm:prSet>
      <dgm:spPr/>
    </dgm:pt>
    <dgm:pt modelId="{937215CC-5D52-40FA-BAD6-30FFF9CDB26A}" type="pres">
      <dgm:prSet presAssocID="{962BFD33-E216-4331-BBD8-38EEDAB2E2C0}" presName="EmptyPlaceHolder" presStyleCnt="0"/>
      <dgm:spPr/>
    </dgm:pt>
    <dgm:pt modelId="{33552C7C-A2D4-4FB7-AD93-DCB3C798AA86}" type="pres">
      <dgm:prSet presAssocID="{FF557E39-8331-4155-901F-701688C4CCAD}" presName="spaceBetweenRectangles" presStyleCnt="0"/>
      <dgm:spPr/>
    </dgm:pt>
    <dgm:pt modelId="{E02EEA3C-5485-4B77-B7B0-7A39B10F0BB4}" type="pres">
      <dgm:prSet presAssocID="{4B075034-3129-4DD5-98D7-318F326739CC}" presName="composite" presStyleCnt="0"/>
      <dgm:spPr/>
    </dgm:pt>
    <dgm:pt modelId="{864F9172-41AB-4727-BD60-71E6F62154FB}" type="pres">
      <dgm:prSet presAssocID="{4B075034-3129-4DD5-98D7-318F326739CC}" presName="ConnectorPoint" presStyleLbl="fgAcc1" presStyleIdx="4" presStyleCnt="5"/>
      <dgm:spPr>
        <a:ln>
          <a:noFill/>
        </a:ln>
      </dgm:spPr>
    </dgm:pt>
    <dgm:pt modelId="{9DE62C25-DC37-4130-AE3D-9F589C2E8903}" type="pres">
      <dgm:prSet presAssocID="{4B075034-3129-4DD5-98D7-318F326739CC}" presName="ConnectLine" presStyleLbl="alignNode1" presStyleIdx="4"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ln>
        <a:effectLst/>
      </dgm:spPr>
    </dgm:pt>
    <dgm:pt modelId="{D7C473BF-4C1D-41EC-BA7A-018501A202B0}" type="pres">
      <dgm:prSet presAssocID="{4B075034-3129-4DD5-98D7-318F326739CC}" presName="FlexibleEmptyPlaceHolder" presStyleCnt="0"/>
      <dgm:spPr/>
    </dgm:pt>
    <dgm:pt modelId="{277020A5-7024-4F77-9051-8B38AF80BE13}" type="pres">
      <dgm:prSet presAssocID="{4B075034-3129-4DD5-98D7-318F326739CC}" presName="L2TextContainer" presStyleLbl="bgAcc1" presStyleIdx="4" presStyleCnt="5" custScaleX="97063" custScaleY="100004" custLinFactNeighborX="7343">
        <dgm:presLayoutVars>
          <dgm:chMax val="0"/>
          <dgm:chPref val="0"/>
          <dgm:bulletEnabled val="1"/>
        </dgm:presLayoutVars>
      </dgm:prSet>
      <dgm:spPr/>
    </dgm:pt>
    <dgm:pt modelId="{03CEA676-E009-456C-B86F-9C9A7D3DA364}" type="pres">
      <dgm:prSet presAssocID="{4B075034-3129-4DD5-98D7-318F326739CC}" presName="L1TextContainer" presStyleLbl="revTx" presStyleIdx="4" presStyleCnt="5" custLinFactNeighborX="7433">
        <dgm:presLayoutVars>
          <dgm:chMax val="1"/>
          <dgm:chPref val="1"/>
          <dgm:bulletEnabled val="1"/>
        </dgm:presLayoutVars>
      </dgm:prSet>
      <dgm:spPr/>
    </dgm:pt>
    <dgm:pt modelId="{0FF1AF1C-630A-46D4-9EE9-7D0F99B23BBE}" type="pres">
      <dgm:prSet presAssocID="{4B075034-3129-4DD5-98D7-318F326739CC}" presName="EmptyPlaceHolder" presStyleCnt="0"/>
      <dgm:spPr/>
    </dgm:pt>
  </dgm:ptLst>
  <dgm:cxnLst>
    <dgm:cxn modelId="{1A1A5602-9CFD-454D-B81F-1F25DEBDBB35}" type="presOf" srcId="{34C8CD19-04E2-4488-965F-DC841C470D45}" destId="{2467EBEC-ACAC-4EF4-B856-39067B4D928B}" srcOrd="0" destOrd="0" presId="urn:microsoft.com/office/officeart/2017/3/layout/HorizontalPathTimeline#2"/>
    <dgm:cxn modelId="{9005EF1F-0C44-4C76-B6AD-2665A722A440}" type="presOf" srcId="{4B075034-3129-4DD5-98D7-318F326739CC}" destId="{03CEA676-E009-456C-B86F-9C9A7D3DA364}" srcOrd="0" destOrd="0" presId="urn:microsoft.com/office/officeart/2017/3/layout/HorizontalPathTimeline#2"/>
    <dgm:cxn modelId="{ABC35420-2881-483F-B687-1FB2F346360F}" type="presOf" srcId="{44D67ED0-6EEA-48F6-A9C1-BE754AABC76A}" destId="{93C358AC-5BA0-4CB6-B22F-1B95FA53D0F3}" srcOrd="0" destOrd="0" presId="urn:microsoft.com/office/officeart/2017/3/layout/HorizontalPathTimeline#2"/>
    <dgm:cxn modelId="{D77C3B5C-C13D-41B7-AA50-BE60CD5D3FAD}" srcId="{44D67ED0-6EEA-48F6-A9C1-BE754AABC76A}" destId="{962BFD33-E216-4331-BBD8-38EEDAB2E2C0}" srcOrd="3" destOrd="0" parTransId="{AB5F98BE-C987-462F-85E3-90E8BE69A319}" sibTransId="{FF557E39-8331-4155-901F-701688C4CCAD}"/>
    <dgm:cxn modelId="{82290D4D-2346-4E6C-B254-B9EAA4D01A23}" srcId="{20928AAA-F457-4A09-8AAC-A82210983FBE}" destId="{9C6534A9-4C27-4998-80A5-DF23882CAE25}" srcOrd="0" destOrd="0" parTransId="{0AA7231B-9394-4732-A7BE-3EB3CF2F8D70}" sibTransId="{83B69D46-737C-4589-B359-6BD9DD58BC91}"/>
    <dgm:cxn modelId="{07030C4E-4D62-4240-B10F-E41B801C763E}" srcId="{03738E35-4243-4E7D-A93F-C07DA3901E78}" destId="{34C8CD19-04E2-4488-965F-DC841C470D45}" srcOrd="0" destOrd="0" parTransId="{CD5F7DE2-2AD1-4CE8-AAC7-AD9C8E180CEA}" sibTransId="{7CE5955C-EC28-4D1B-9459-0C5458B1797D}"/>
    <dgm:cxn modelId="{BA476174-221B-4A3D-B4E2-5FCC084B59D3}" srcId="{44D67ED0-6EEA-48F6-A9C1-BE754AABC76A}" destId="{20928AAA-F457-4A09-8AAC-A82210983FBE}" srcOrd="1" destOrd="0" parTransId="{915085CE-2C78-4B64-8FF4-E48DB7BD55D2}" sibTransId="{EB5D5454-A5E9-4E37-B514-DFC5324A66C0}"/>
    <dgm:cxn modelId="{6D78A77D-E8C3-44F7-BA7A-2EB94AAF655C}" type="presOf" srcId="{9C6534A9-4C27-4998-80A5-DF23882CAE25}" destId="{3A73CBFE-397D-467A-A65B-E19FAB2953BB}" srcOrd="0" destOrd="0" presId="urn:microsoft.com/office/officeart/2017/3/layout/HorizontalPathTimeline#2"/>
    <dgm:cxn modelId="{0D49E980-DE7B-46C8-A240-0AF3E38E1055}" srcId="{AE62509E-8FD5-4BC0-8484-49407DA07B2D}" destId="{54A260F9-80FA-4E2A-BE87-2C0670B83857}" srcOrd="0" destOrd="0" parTransId="{3E4E3177-8F1B-40ED-B20A-6A6F0041E180}" sibTransId="{BA9E60E0-CF2E-4096-A9F4-556713DB9AE4}"/>
    <dgm:cxn modelId="{0DE29C93-78F2-43AA-B58C-7715B6F0EBD8}" srcId="{4B075034-3129-4DD5-98D7-318F326739CC}" destId="{1080EDDF-ADDC-4DF2-8E5F-F49A7CF611ED}" srcOrd="0" destOrd="0" parTransId="{8583E403-5FDD-4D7C-B9B3-0CD49AFEBACE}" sibTransId="{4C9E55B0-B04E-4552-BC60-A9DA24745302}"/>
    <dgm:cxn modelId="{047969A5-710C-4C0E-B61E-734F166269A0}" srcId="{962BFD33-E216-4331-BBD8-38EEDAB2E2C0}" destId="{B296910E-5EDD-40B6-9F5C-49436E692D0A}" srcOrd="0" destOrd="0" parTransId="{911B340C-3486-4299-920E-5DB640C4EDC9}" sibTransId="{33A0507C-F24C-416A-8E94-DB84555D29CB}"/>
    <dgm:cxn modelId="{4746DDBA-39D9-4779-AA84-9E67056DD78D}" type="presOf" srcId="{20928AAA-F457-4A09-8AAC-A82210983FBE}" destId="{730471FC-8FAF-49B2-8F42-63D391F759BE}" srcOrd="0" destOrd="0" presId="urn:microsoft.com/office/officeart/2017/3/layout/HorizontalPathTimeline#2"/>
    <dgm:cxn modelId="{E41AD5BE-76F3-4A9E-8059-7FC968661703}" srcId="{44D67ED0-6EEA-48F6-A9C1-BE754AABC76A}" destId="{03738E35-4243-4E7D-A93F-C07DA3901E78}" srcOrd="2" destOrd="0" parTransId="{DABBAF6C-D1C9-42E1-B928-5ACDE3D21AB0}" sibTransId="{6BF5896A-A334-45B0-B451-09159F55B184}"/>
    <dgm:cxn modelId="{8E29C2C0-0274-4EA3-9FF2-BC466EA71A55}" type="presOf" srcId="{54A260F9-80FA-4E2A-BE87-2C0670B83857}" destId="{408DCC00-CC60-4F76-9C61-F00E7DBFC778}" srcOrd="0" destOrd="0" presId="urn:microsoft.com/office/officeart/2017/3/layout/HorizontalPathTimeline#2"/>
    <dgm:cxn modelId="{F02F5BC1-ADCB-49B8-8B9B-A880FE3F3007}" type="presOf" srcId="{03738E35-4243-4E7D-A93F-C07DA3901E78}" destId="{7605329C-2B32-4CD7-9B69-1B3DAB88562E}" srcOrd="0" destOrd="0" presId="urn:microsoft.com/office/officeart/2017/3/layout/HorizontalPathTimeline#2"/>
    <dgm:cxn modelId="{FB22A1C5-F573-4FC4-BF5E-BFBDF858D131}" type="presOf" srcId="{AE62509E-8FD5-4BC0-8484-49407DA07B2D}" destId="{5C96A5F5-16B2-4AEA-9591-B66C220F4A65}" srcOrd="0" destOrd="0" presId="urn:microsoft.com/office/officeart/2017/3/layout/HorizontalPathTimeline#2"/>
    <dgm:cxn modelId="{3FFF5DC7-0983-4794-B4CB-F1F2D9CE51EC}" srcId="{44D67ED0-6EEA-48F6-A9C1-BE754AABC76A}" destId="{4B075034-3129-4DD5-98D7-318F326739CC}" srcOrd="4" destOrd="0" parTransId="{ACA0AE6F-8D87-4F61-8D3E-12FC4D4132DA}" sibTransId="{4F1D94B4-1627-4363-B86E-DD3281EE398D}"/>
    <dgm:cxn modelId="{A48A7ACB-725B-40E0-9300-DE9CD4B48CEA}" type="presOf" srcId="{B296910E-5EDD-40B6-9F5C-49436E692D0A}" destId="{160E0A3B-47C8-4C2F-8C45-EC9C3DFA1FFB}" srcOrd="0" destOrd="0" presId="urn:microsoft.com/office/officeart/2017/3/layout/HorizontalPathTimeline#2"/>
    <dgm:cxn modelId="{B681E0E7-0B3A-4DB8-BF19-F9AE0E1C787B}" srcId="{44D67ED0-6EEA-48F6-A9C1-BE754AABC76A}" destId="{AE62509E-8FD5-4BC0-8484-49407DA07B2D}" srcOrd="0" destOrd="0" parTransId="{8F2C679D-77AF-46F9-9ACE-1E1D440B1883}" sibTransId="{5C2CB4AF-F88D-4FBE-A40E-0CC048A23B9E}"/>
    <dgm:cxn modelId="{E561ABF3-D381-4ACD-A1E0-00CFFAB2B8CD}" type="presOf" srcId="{1080EDDF-ADDC-4DF2-8E5F-F49A7CF611ED}" destId="{277020A5-7024-4F77-9051-8B38AF80BE13}" srcOrd="0" destOrd="0" presId="urn:microsoft.com/office/officeart/2017/3/layout/HorizontalPathTimeline#2"/>
    <dgm:cxn modelId="{69E0CAF8-BA7B-4071-83F2-34B7499AB9BD}" type="presOf" srcId="{962BFD33-E216-4331-BBD8-38EEDAB2E2C0}" destId="{5646D4EB-C7F1-4D0E-8051-C7D6C1D31ADE}" srcOrd="0" destOrd="0" presId="urn:microsoft.com/office/officeart/2017/3/layout/HorizontalPathTimeline#2"/>
    <dgm:cxn modelId="{149B274D-97B1-4D7D-8606-A060E69D9396}" type="presParOf" srcId="{93C358AC-5BA0-4CB6-B22F-1B95FA53D0F3}" destId="{9F83E70B-EE6D-407B-8E1F-FE26817B3B1D}" srcOrd="0" destOrd="0" presId="urn:microsoft.com/office/officeart/2017/3/layout/HorizontalPathTimeline#2"/>
    <dgm:cxn modelId="{9C64AB4C-6C50-4B98-94C3-1FB3A10037C8}" type="presParOf" srcId="{93C358AC-5BA0-4CB6-B22F-1B95FA53D0F3}" destId="{EE6F6E1A-AC88-44BD-8034-0C2734A7943C}" srcOrd="1" destOrd="0" presId="urn:microsoft.com/office/officeart/2017/3/layout/HorizontalPathTimeline#2"/>
    <dgm:cxn modelId="{1FD49278-35FB-4A87-8037-150A03088969}" type="presParOf" srcId="{EE6F6E1A-AC88-44BD-8034-0C2734A7943C}" destId="{27CC3FEA-4989-4FE6-A03A-48D0F90DB146}" srcOrd="0" destOrd="0" presId="urn:microsoft.com/office/officeart/2017/3/layout/HorizontalPathTimeline#2"/>
    <dgm:cxn modelId="{0FDCEE2C-9049-4A7D-A4AD-A3FAB2668504}" type="presParOf" srcId="{27CC3FEA-4989-4FE6-A03A-48D0F90DB146}" destId="{B3AC6DBE-85B6-4AF3-BADF-7E1E82B735CC}" srcOrd="0" destOrd="0" presId="urn:microsoft.com/office/officeart/2017/3/layout/HorizontalPathTimeline#2"/>
    <dgm:cxn modelId="{BD07AC6A-3A2F-47FE-9350-7DA4A29DB905}" type="presParOf" srcId="{27CC3FEA-4989-4FE6-A03A-48D0F90DB146}" destId="{EAA550E8-D286-40B4-9B20-40DE0FCA02CE}" srcOrd="1" destOrd="0" presId="urn:microsoft.com/office/officeart/2017/3/layout/HorizontalPathTimeline#2"/>
    <dgm:cxn modelId="{4EF19140-CE0B-4443-9D3C-912EE4A13BBB}" type="presParOf" srcId="{27CC3FEA-4989-4FE6-A03A-48D0F90DB146}" destId="{13B6FF8E-261C-4941-9C10-4D13C6F1D5E7}" srcOrd="2" destOrd="0" presId="urn:microsoft.com/office/officeart/2017/3/layout/HorizontalPathTimeline#2"/>
    <dgm:cxn modelId="{BF1AB424-047D-439E-A52A-C93F108309A7}" type="presParOf" srcId="{27CC3FEA-4989-4FE6-A03A-48D0F90DB146}" destId="{408DCC00-CC60-4F76-9C61-F00E7DBFC778}" srcOrd="3" destOrd="0" presId="urn:microsoft.com/office/officeart/2017/3/layout/HorizontalPathTimeline#2"/>
    <dgm:cxn modelId="{27C26064-6724-421D-AD07-4F8CD8E80135}" type="presParOf" srcId="{27CC3FEA-4989-4FE6-A03A-48D0F90DB146}" destId="{5C96A5F5-16B2-4AEA-9591-B66C220F4A65}" srcOrd="4" destOrd="0" presId="urn:microsoft.com/office/officeart/2017/3/layout/HorizontalPathTimeline#2"/>
    <dgm:cxn modelId="{292F4599-0304-4E05-BAB2-EE49D095460E}" type="presParOf" srcId="{27CC3FEA-4989-4FE6-A03A-48D0F90DB146}" destId="{22931EBF-FF0E-4476-B965-7C4CFFC57D5D}" srcOrd="5" destOrd="0" presId="urn:microsoft.com/office/officeart/2017/3/layout/HorizontalPathTimeline#2"/>
    <dgm:cxn modelId="{8392B015-2B04-43E7-9510-B7789EEB7846}" type="presParOf" srcId="{EE6F6E1A-AC88-44BD-8034-0C2734A7943C}" destId="{E3B24336-549D-49F0-9359-D66050EB5874}" srcOrd="1" destOrd="0" presId="urn:microsoft.com/office/officeart/2017/3/layout/HorizontalPathTimeline#2"/>
    <dgm:cxn modelId="{B4F8EBC0-FB8F-4814-B17C-8A8160450CE9}" type="presParOf" srcId="{EE6F6E1A-AC88-44BD-8034-0C2734A7943C}" destId="{8BD40F87-7EF8-4BE4-972F-FA3FE5A18736}" srcOrd="2" destOrd="0" presId="urn:microsoft.com/office/officeart/2017/3/layout/HorizontalPathTimeline#2"/>
    <dgm:cxn modelId="{BDBA57D5-9585-44EE-8137-B662DD0CCB3D}" type="presParOf" srcId="{8BD40F87-7EF8-4BE4-972F-FA3FE5A18736}" destId="{F34C40A7-6131-4EF1-9887-E7EEA86D1562}" srcOrd="0" destOrd="0" presId="urn:microsoft.com/office/officeart/2017/3/layout/HorizontalPathTimeline#2"/>
    <dgm:cxn modelId="{A58D608F-ECC9-4F53-924C-CA1FA9876CB6}" type="presParOf" srcId="{8BD40F87-7EF8-4BE4-972F-FA3FE5A18736}" destId="{14186A17-7B9F-4674-AD57-FF0C87A3CB32}" srcOrd="1" destOrd="0" presId="urn:microsoft.com/office/officeart/2017/3/layout/HorizontalPathTimeline#2"/>
    <dgm:cxn modelId="{35DB642F-8986-4C8A-8727-43F26FC8D8C5}" type="presParOf" srcId="{8BD40F87-7EF8-4BE4-972F-FA3FE5A18736}" destId="{975F3CEC-6BAC-4EFC-B44F-278583CEC78C}" srcOrd="2" destOrd="0" presId="urn:microsoft.com/office/officeart/2017/3/layout/HorizontalPathTimeline#2"/>
    <dgm:cxn modelId="{5F763E16-0EC2-45FD-9E65-98D18623BFAC}" type="presParOf" srcId="{8BD40F87-7EF8-4BE4-972F-FA3FE5A18736}" destId="{3A73CBFE-397D-467A-A65B-E19FAB2953BB}" srcOrd="3" destOrd="0" presId="urn:microsoft.com/office/officeart/2017/3/layout/HorizontalPathTimeline#2"/>
    <dgm:cxn modelId="{756051C9-E47D-483A-A215-FDD1F893B06F}" type="presParOf" srcId="{8BD40F87-7EF8-4BE4-972F-FA3FE5A18736}" destId="{730471FC-8FAF-49B2-8F42-63D391F759BE}" srcOrd="4" destOrd="0" presId="urn:microsoft.com/office/officeart/2017/3/layout/HorizontalPathTimeline#2"/>
    <dgm:cxn modelId="{5BE04A7E-2CB3-4EBF-92EC-859AF2F0516B}" type="presParOf" srcId="{8BD40F87-7EF8-4BE4-972F-FA3FE5A18736}" destId="{E5B7BEAE-1C65-4A3E-9D69-CA6F92F97FF3}" srcOrd="5" destOrd="0" presId="urn:microsoft.com/office/officeart/2017/3/layout/HorizontalPathTimeline#2"/>
    <dgm:cxn modelId="{DA44D99E-95F4-455B-924A-281175A3046A}" type="presParOf" srcId="{EE6F6E1A-AC88-44BD-8034-0C2734A7943C}" destId="{1BC83304-6330-4FF6-994A-D02AC933FCB6}" srcOrd="3" destOrd="0" presId="urn:microsoft.com/office/officeart/2017/3/layout/HorizontalPathTimeline#2"/>
    <dgm:cxn modelId="{DDACE856-1745-4149-B5B3-4C4B7FF09D1D}" type="presParOf" srcId="{EE6F6E1A-AC88-44BD-8034-0C2734A7943C}" destId="{8D6C0F72-35C7-4FDF-BDAC-4FF565A33A17}" srcOrd="4" destOrd="0" presId="urn:microsoft.com/office/officeart/2017/3/layout/HorizontalPathTimeline#2"/>
    <dgm:cxn modelId="{A02D9B70-41D7-496D-956C-A57245DB7C97}" type="presParOf" srcId="{8D6C0F72-35C7-4FDF-BDAC-4FF565A33A17}" destId="{79B0CEDC-0005-4ACE-AB25-DB9533DC85C2}" srcOrd="0" destOrd="0" presId="urn:microsoft.com/office/officeart/2017/3/layout/HorizontalPathTimeline#2"/>
    <dgm:cxn modelId="{A40BF6BD-D76C-49F7-AFD2-3BBED3A0034D}" type="presParOf" srcId="{8D6C0F72-35C7-4FDF-BDAC-4FF565A33A17}" destId="{F1C3FD7B-71E0-4012-B7CE-2C80433ED975}" srcOrd="1" destOrd="0" presId="urn:microsoft.com/office/officeart/2017/3/layout/HorizontalPathTimeline#2"/>
    <dgm:cxn modelId="{FD0F136A-2C48-4E26-B042-74A913D58944}" type="presParOf" srcId="{8D6C0F72-35C7-4FDF-BDAC-4FF565A33A17}" destId="{8D7DE9DA-72BE-42E6-8909-E3D0EB4CA475}" srcOrd="2" destOrd="0" presId="urn:microsoft.com/office/officeart/2017/3/layout/HorizontalPathTimeline#2"/>
    <dgm:cxn modelId="{C87FB66A-D457-4ABE-9A01-18B0288F7603}" type="presParOf" srcId="{8D6C0F72-35C7-4FDF-BDAC-4FF565A33A17}" destId="{2467EBEC-ACAC-4EF4-B856-39067B4D928B}" srcOrd="3" destOrd="0" presId="urn:microsoft.com/office/officeart/2017/3/layout/HorizontalPathTimeline#2"/>
    <dgm:cxn modelId="{FC2E878F-005A-4C2D-BDCB-A15D56AFD437}" type="presParOf" srcId="{8D6C0F72-35C7-4FDF-BDAC-4FF565A33A17}" destId="{7605329C-2B32-4CD7-9B69-1B3DAB88562E}" srcOrd="4" destOrd="0" presId="urn:microsoft.com/office/officeart/2017/3/layout/HorizontalPathTimeline#2"/>
    <dgm:cxn modelId="{91A72D46-162A-44DF-8333-8CF3D7F18806}" type="presParOf" srcId="{8D6C0F72-35C7-4FDF-BDAC-4FF565A33A17}" destId="{E4D18DE3-4D68-4CCA-A662-044FD68AA3B7}" srcOrd="5" destOrd="0" presId="urn:microsoft.com/office/officeart/2017/3/layout/HorizontalPathTimeline#2"/>
    <dgm:cxn modelId="{195E9820-BD28-4383-BB8B-3801C236D4B5}" type="presParOf" srcId="{EE6F6E1A-AC88-44BD-8034-0C2734A7943C}" destId="{77D7097C-1EDE-4274-97C6-BE5F0924C39C}" srcOrd="5" destOrd="0" presId="urn:microsoft.com/office/officeart/2017/3/layout/HorizontalPathTimeline#2"/>
    <dgm:cxn modelId="{29CBD66A-1B9E-4227-A0A6-0A74303F6865}" type="presParOf" srcId="{EE6F6E1A-AC88-44BD-8034-0C2734A7943C}" destId="{DA0D1A8F-1D92-476F-972C-E82839B78B96}" srcOrd="6" destOrd="0" presId="urn:microsoft.com/office/officeart/2017/3/layout/HorizontalPathTimeline#2"/>
    <dgm:cxn modelId="{A350293D-0963-4BB3-858D-81760720AD56}" type="presParOf" srcId="{DA0D1A8F-1D92-476F-972C-E82839B78B96}" destId="{A72D3A03-5E34-4B13-9747-5EFFE003B8C1}" srcOrd="0" destOrd="0" presId="urn:microsoft.com/office/officeart/2017/3/layout/HorizontalPathTimeline#2"/>
    <dgm:cxn modelId="{AD06762D-21EE-4261-AD3E-60C1BFF2A574}" type="presParOf" srcId="{DA0D1A8F-1D92-476F-972C-E82839B78B96}" destId="{EB9D58D6-E34B-4990-86E2-B1CAE3536A29}" srcOrd="1" destOrd="0" presId="urn:microsoft.com/office/officeart/2017/3/layout/HorizontalPathTimeline#2"/>
    <dgm:cxn modelId="{BD022CFF-7A00-46AD-B49E-4FA70BAD24AF}" type="presParOf" srcId="{DA0D1A8F-1D92-476F-972C-E82839B78B96}" destId="{B9FF588F-5F27-4094-9B6D-747FD10A48B7}" srcOrd="2" destOrd="0" presId="urn:microsoft.com/office/officeart/2017/3/layout/HorizontalPathTimeline#2"/>
    <dgm:cxn modelId="{374BA1B3-3DEE-43EA-8E3F-977385263DC1}" type="presParOf" srcId="{DA0D1A8F-1D92-476F-972C-E82839B78B96}" destId="{160E0A3B-47C8-4C2F-8C45-EC9C3DFA1FFB}" srcOrd="3" destOrd="0" presId="urn:microsoft.com/office/officeart/2017/3/layout/HorizontalPathTimeline#2"/>
    <dgm:cxn modelId="{939964A6-04CF-4914-B621-59A261345117}" type="presParOf" srcId="{DA0D1A8F-1D92-476F-972C-E82839B78B96}" destId="{5646D4EB-C7F1-4D0E-8051-C7D6C1D31ADE}" srcOrd="4" destOrd="0" presId="urn:microsoft.com/office/officeart/2017/3/layout/HorizontalPathTimeline#2"/>
    <dgm:cxn modelId="{15513A16-9781-40EE-8F14-298BAFFAC844}" type="presParOf" srcId="{DA0D1A8F-1D92-476F-972C-E82839B78B96}" destId="{937215CC-5D52-40FA-BAD6-30FFF9CDB26A}" srcOrd="5" destOrd="0" presId="urn:microsoft.com/office/officeart/2017/3/layout/HorizontalPathTimeline#2"/>
    <dgm:cxn modelId="{63CC12B3-2BEC-4C22-AA69-B71529AA12A0}" type="presParOf" srcId="{EE6F6E1A-AC88-44BD-8034-0C2734A7943C}" destId="{33552C7C-A2D4-4FB7-AD93-DCB3C798AA86}" srcOrd="7" destOrd="0" presId="urn:microsoft.com/office/officeart/2017/3/layout/HorizontalPathTimeline#2"/>
    <dgm:cxn modelId="{BC239F0C-73B2-46F5-8CD5-C0E05EE657B1}" type="presParOf" srcId="{EE6F6E1A-AC88-44BD-8034-0C2734A7943C}" destId="{E02EEA3C-5485-4B77-B7B0-7A39B10F0BB4}" srcOrd="8" destOrd="0" presId="urn:microsoft.com/office/officeart/2017/3/layout/HorizontalPathTimeline#2"/>
    <dgm:cxn modelId="{E97A20AD-2C06-4101-A62B-1654DCD99024}" type="presParOf" srcId="{E02EEA3C-5485-4B77-B7B0-7A39B10F0BB4}" destId="{864F9172-41AB-4727-BD60-71E6F62154FB}" srcOrd="0" destOrd="0" presId="urn:microsoft.com/office/officeart/2017/3/layout/HorizontalPathTimeline#2"/>
    <dgm:cxn modelId="{CECCA3E3-40D1-4D70-A156-21D51D151C9D}" type="presParOf" srcId="{E02EEA3C-5485-4B77-B7B0-7A39B10F0BB4}" destId="{9DE62C25-DC37-4130-AE3D-9F589C2E8903}" srcOrd="1" destOrd="0" presId="urn:microsoft.com/office/officeart/2017/3/layout/HorizontalPathTimeline#2"/>
    <dgm:cxn modelId="{551F1B8E-C761-4A0D-BD20-1ADC2F8E7D4F}" type="presParOf" srcId="{E02EEA3C-5485-4B77-B7B0-7A39B10F0BB4}" destId="{D7C473BF-4C1D-41EC-BA7A-018501A202B0}" srcOrd="2" destOrd="0" presId="urn:microsoft.com/office/officeart/2017/3/layout/HorizontalPathTimeline#2"/>
    <dgm:cxn modelId="{B9F151E5-365B-4B4B-8365-7636CB8EE0DE}" type="presParOf" srcId="{E02EEA3C-5485-4B77-B7B0-7A39B10F0BB4}" destId="{277020A5-7024-4F77-9051-8B38AF80BE13}" srcOrd="3" destOrd="0" presId="urn:microsoft.com/office/officeart/2017/3/layout/HorizontalPathTimeline#2"/>
    <dgm:cxn modelId="{AD8E32F4-AD88-42BA-A1B7-B83C695C09E4}" type="presParOf" srcId="{E02EEA3C-5485-4B77-B7B0-7A39B10F0BB4}" destId="{03CEA676-E009-456C-B86F-9C9A7D3DA364}" srcOrd="4" destOrd="0" presId="urn:microsoft.com/office/officeart/2017/3/layout/HorizontalPathTimeline#2"/>
    <dgm:cxn modelId="{A5187015-38E2-4D85-A481-DFB73A5E1632}" type="presParOf" srcId="{E02EEA3C-5485-4B77-B7B0-7A39B10F0BB4}" destId="{0FF1AF1C-630A-46D4-9EE9-7D0F99B23BBE}" srcOrd="5" destOrd="0" presId="urn:microsoft.com/office/officeart/2017/3/layout/HorizontalPathTimelin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73D5B-7ADA-4F8B-AD34-0BE114905A44}">
      <dsp:nvSpPr>
        <dsp:cNvPr id="0" name=""/>
        <dsp:cNvSpPr/>
      </dsp:nvSpPr>
      <dsp:spPr>
        <a:xfrm>
          <a:off x="338589" y="530458"/>
          <a:ext cx="2030132" cy="2030132"/>
        </a:xfrm>
        <a:prstGeom prst="rect">
          <a:avLst/>
        </a:prstGeom>
        <a:blipFill dpi="0" rotWithShape="1">
          <a:blip xmlns:r="http://schemas.openxmlformats.org/officeDocument/2006/relationships" r:embed="rId1" cstate="screen">
            <a:extLst>
              <a:ext uri="{28A0092B-C50C-407E-A947-70E740481C1C}">
                <a14:useLocalDpi xmlns:a14="http://schemas.microsoft.com/office/drawing/2010/main" val="0"/>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DFAF16A-4FD0-49F4-8593-32E9A31A4FF7}">
      <dsp:nvSpPr>
        <dsp:cNvPr id="0" name=""/>
        <dsp:cNvSpPr/>
      </dsp:nvSpPr>
      <dsp:spPr>
        <a:xfrm>
          <a:off x="271492" y="2736121"/>
          <a:ext cx="2164327" cy="432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800100" rtl="0">
            <a:lnSpc>
              <a:spcPct val="100000"/>
            </a:lnSpc>
            <a:spcBef>
              <a:spcPct val="0"/>
            </a:spcBef>
            <a:spcAft>
              <a:spcPct val="35000"/>
            </a:spcAft>
            <a:buNone/>
            <a:defRPr b="1" spc="20">
              <a:latin typeface="+mj-lt"/>
            </a:defRPr>
          </a:pPr>
          <a:r>
            <a:rPr lang="fr-FR" sz="1800" b="1" kern="1200" dirty="0">
              <a:solidFill>
                <a:schemeClr val="tx1"/>
              </a:solidFill>
            </a:rPr>
            <a:t>Nom</a:t>
          </a:r>
          <a:br>
            <a:rPr lang="fr-FR" sz="1600" kern="1200" dirty="0">
              <a:solidFill>
                <a:schemeClr val="tx1"/>
              </a:solidFill>
            </a:rPr>
          </a:br>
          <a:r>
            <a:rPr lang="en-US" sz="1600" b="0" kern="1200" dirty="0" err="1">
              <a:solidFill>
                <a:schemeClr val="tx1"/>
              </a:solidFill>
              <a:latin typeface="+mn-lt"/>
            </a:rPr>
            <a:t>Fonction</a:t>
          </a:r>
          <a:endParaRPr lang="fr-FR" sz="1600" b="0" kern="1200" dirty="0">
            <a:solidFill>
              <a:schemeClr val="tx1"/>
            </a:solidFill>
            <a:latin typeface="+mn-lt"/>
          </a:endParaRPr>
        </a:p>
      </dsp:txBody>
      <dsp:txXfrm>
        <a:off x="271492" y="2736121"/>
        <a:ext cx="2164327" cy="432164"/>
      </dsp:txXfrm>
    </dsp:sp>
    <dsp:sp modelId="{7D166BBB-55AF-452C-B9A0-94A1EE55FF4F}">
      <dsp:nvSpPr>
        <dsp:cNvPr id="0" name=""/>
        <dsp:cNvSpPr/>
      </dsp:nvSpPr>
      <dsp:spPr>
        <a:xfrm>
          <a:off x="271492" y="3148928"/>
          <a:ext cx="2164327" cy="535382"/>
        </a:xfrm>
        <a:prstGeom prst="rect">
          <a:avLst/>
        </a:prstGeom>
        <a:noFill/>
        <a:ln>
          <a:noFill/>
        </a:ln>
        <a:effectLst/>
      </dsp:spPr>
      <dsp:style>
        <a:lnRef idx="0">
          <a:scrgbClr r="0" g="0" b="0"/>
        </a:lnRef>
        <a:fillRef idx="0">
          <a:scrgbClr r="0" g="0" b="0"/>
        </a:fillRef>
        <a:effectRef idx="0">
          <a:scrgbClr r="0" g="0" b="0"/>
        </a:effectRef>
        <a:fontRef idx="minor"/>
      </dsp:style>
    </dsp:sp>
    <dsp:sp modelId="{25238F18-07B8-41D8-8BD9-9F8514E8F9C4}">
      <dsp:nvSpPr>
        <dsp:cNvPr id="0" name=""/>
        <dsp:cNvSpPr/>
      </dsp:nvSpPr>
      <dsp:spPr>
        <a:xfrm>
          <a:off x="2881674" y="530458"/>
          <a:ext cx="2030132" cy="2030132"/>
        </a:xfrm>
        <a:prstGeom prst="rect">
          <a:avLst/>
        </a:prstGeom>
        <a:blipFill dpi="0" rotWithShape="1">
          <a:blip xmlns:r="http://schemas.openxmlformats.org/officeDocument/2006/relationships" r:embed="rId2" cstate="screen">
            <a:extLst>
              <a:ext uri="{28A0092B-C50C-407E-A947-70E740481C1C}">
                <a14:useLocalDpi xmlns:a14="http://schemas.microsoft.com/office/drawing/2010/main" val="0"/>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66F95BB-E9D9-40E2-AB9F-99D5F69BA82A}">
      <dsp:nvSpPr>
        <dsp:cNvPr id="0" name=""/>
        <dsp:cNvSpPr/>
      </dsp:nvSpPr>
      <dsp:spPr>
        <a:xfrm>
          <a:off x="2814576" y="2736121"/>
          <a:ext cx="2164327" cy="432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800100" rtl="0">
            <a:lnSpc>
              <a:spcPct val="100000"/>
            </a:lnSpc>
            <a:spcBef>
              <a:spcPct val="0"/>
            </a:spcBef>
            <a:spcAft>
              <a:spcPct val="35000"/>
            </a:spcAft>
            <a:buNone/>
            <a:defRPr b="1" spc="20">
              <a:latin typeface="+mj-lt"/>
            </a:defRPr>
          </a:pPr>
          <a:r>
            <a:rPr lang="fr-FR" sz="1800" b="1" kern="1200" dirty="0">
              <a:solidFill>
                <a:schemeClr val="tx1"/>
              </a:solidFill>
            </a:rPr>
            <a:t>Nom</a:t>
          </a:r>
          <a:br>
            <a:rPr lang="fr-FR" sz="1600" kern="1200" dirty="0">
              <a:solidFill>
                <a:schemeClr val="tx1"/>
              </a:solidFill>
            </a:rPr>
          </a:br>
          <a:r>
            <a:rPr lang="en-US" sz="1600" b="0" kern="1200" dirty="0" err="1">
              <a:solidFill>
                <a:schemeClr val="tx1"/>
              </a:solidFill>
              <a:latin typeface="+mn-lt"/>
            </a:rPr>
            <a:t>Fonction</a:t>
          </a:r>
          <a:endParaRPr lang="fr-FR" sz="1600" b="0" kern="1200" dirty="0">
            <a:solidFill>
              <a:schemeClr val="tx1"/>
            </a:solidFill>
            <a:latin typeface="+mn-lt"/>
          </a:endParaRPr>
        </a:p>
      </dsp:txBody>
      <dsp:txXfrm>
        <a:off x="2814576" y="2736121"/>
        <a:ext cx="2164327" cy="432164"/>
      </dsp:txXfrm>
    </dsp:sp>
    <dsp:sp modelId="{1223E777-77CB-4A9A-BF21-12B513842696}">
      <dsp:nvSpPr>
        <dsp:cNvPr id="0" name=""/>
        <dsp:cNvSpPr/>
      </dsp:nvSpPr>
      <dsp:spPr>
        <a:xfrm>
          <a:off x="2814576" y="3148928"/>
          <a:ext cx="2164327" cy="535382"/>
        </a:xfrm>
        <a:prstGeom prst="rect">
          <a:avLst/>
        </a:prstGeom>
        <a:noFill/>
        <a:ln>
          <a:noFill/>
        </a:ln>
        <a:effectLst/>
      </dsp:spPr>
      <dsp:style>
        <a:lnRef idx="0">
          <a:scrgbClr r="0" g="0" b="0"/>
        </a:lnRef>
        <a:fillRef idx="0">
          <a:scrgbClr r="0" g="0" b="0"/>
        </a:fillRef>
        <a:effectRef idx="0">
          <a:scrgbClr r="0" g="0" b="0"/>
        </a:effectRef>
        <a:fontRef idx="minor"/>
      </dsp:style>
    </dsp:sp>
    <dsp:sp modelId="{418E44D8-60E4-4008-9F09-1A652C62E8A6}">
      <dsp:nvSpPr>
        <dsp:cNvPr id="0" name=""/>
        <dsp:cNvSpPr/>
      </dsp:nvSpPr>
      <dsp:spPr>
        <a:xfrm>
          <a:off x="5424758" y="530458"/>
          <a:ext cx="2030132" cy="2030132"/>
        </a:xfrm>
        <a:prstGeom prst="rect">
          <a:avLst/>
        </a:prstGeom>
        <a:blipFill dpi="0" rotWithShape="1">
          <a:blip xmlns:r="http://schemas.openxmlformats.org/officeDocument/2006/relationships" r:embed="rId3" cstate="screen">
            <a:extLst>
              <a:ext uri="{28A0092B-C50C-407E-A947-70E740481C1C}">
                <a14:useLocalDpi xmlns:a14="http://schemas.microsoft.com/office/drawing/2010/main" val="0"/>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B5C14B8-8D61-4009-9F8C-194486F530FA}">
      <dsp:nvSpPr>
        <dsp:cNvPr id="0" name=""/>
        <dsp:cNvSpPr/>
      </dsp:nvSpPr>
      <dsp:spPr>
        <a:xfrm>
          <a:off x="5357661" y="2736121"/>
          <a:ext cx="2164327" cy="432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800100" rtl="0">
            <a:lnSpc>
              <a:spcPct val="100000"/>
            </a:lnSpc>
            <a:spcBef>
              <a:spcPct val="0"/>
            </a:spcBef>
            <a:spcAft>
              <a:spcPct val="35000"/>
            </a:spcAft>
            <a:buNone/>
            <a:defRPr b="1" spc="20">
              <a:latin typeface="+mj-lt"/>
            </a:defRPr>
          </a:pPr>
          <a:r>
            <a:rPr lang="fr-FR" sz="1800" b="1" kern="1200" dirty="0">
              <a:solidFill>
                <a:schemeClr val="tx1"/>
              </a:solidFill>
            </a:rPr>
            <a:t>Nom</a:t>
          </a:r>
          <a:br>
            <a:rPr lang="fr-FR" sz="1600" kern="1200" dirty="0">
              <a:solidFill>
                <a:schemeClr val="tx1"/>
              </a:solidFill>
            </a:rPr>
          </a:br>
          <a:r>
            <a:rPr lang="en-US" sz="1600" b="0" kern="1200" dirty="0" err="1">
              <a:solidFill>
                <a:schemeClr val="tx1"/>
              </a:solidFill>
              <a:latin typeface="+mn-lt"/>
            </a:rPr>
            <a:t>Fonction</a:t>
          </a:r>
          <a:endParaRPr lang="fr-FR" sz="1600" b="0" kern="1200" dirty="0">
            <a:solidFill>
              <a:schemeClr val="tx1"/>
            </a:solidFill>
            <a:latin typeface="+mn-lt"/>
          </a:endParaRPr>
        </a:p>
      </dsp:txBody>
      <dsp:txXfrm>
        <a:off x="5357661" y="2736121"/>
        <a:ext cx="2164327" cy="432164"/>
      </dsp:txXfrm>
    </dsp:sp>
    <dsp:sp modelId="{EE420F84-477D-4635-BEF8-66426E9A259D}">
      <dsp:nvSpPr>
        <dsp:cNvPr id="0" name=""/>
        <dsp:cNvSpPr/>
      </dsp:nvSpPr>
      <dsp:spPr>
        <a:xfrm>
          <a:off x="5662853" y="2371205"/>
          <a:ext cx="2164327" cy="535382"/>
        </a:xfrm>
        <a:prstGeom prst="rect">
          <a:avLst/>
        </a:prstGeom>
        <a:noFill/>
        <a:ln>
          <a:noFill/>
        </a:ln>
        <a:effectLst/>
      </dsp:spPr>
      <dsp:style>
        <a:lnRef idx="0">
          <a:scrgbClr r="0" g="0" b="0"/>
        </a:lnRef>
        <a:fillRef idx="0">
          <a:scrgbClr r="0" g="0" b="0"/>
        </a:fillRef>
        <a:effectRef idx="0">
          <a:scrgbClr r="0" g="0" b="0"/>
        </a:effectRef>
        <a:fontRef idx="minor"/>
      </dsp:style>
    </dsp:sp>
    <dsp:sp modelId="{04A8E640-7EB5-4EF2-8C83-19A3E5328324}">
      <dsp:nvSpPr>
        <dsp:cNvPr id="0" name=""/>
        <dsp:cNvSpPr/>
      </dsp:nvSpPr>
      <dsp:spPr>
        <a:xfrm>
          <a:off x="7967843" y="530458"/>
          <a:ext cx="2030132" cy="2030132"/>
        </a:xfrm>
        <a:prstGeom prst="rect">
          <a:avLst/>
        </a:prstGeom>
        <a:blipFill dpi="0" rotWithShape="1">
          <a:blip xmlns:r="http://schemas.openxmlformats.org/officeDocument/2006/relationships" r:embed="rId4" cstate="screen">
            <a:extLst>
              <a:ext uri="{28A0092B-C50C-407E-A947-70E740481C1C}">
                <a14:useLocalDpi xmlns:a14="http://schemas.microsoft.com/office/drawing/2010/main" val="0"/>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9C5F495-3DD9-41C8-99AE-150A333447D0}">
      <dsp:nvSpPr>
        <dsp:cNvPr id="0" name=""/>
        <dsp:cNvSpPr/>
      </dsp:nvSpPr>
      <dsp:spPr>
        <a:xfrm>
          <a:off x="7900746" y="2736121"/>
          <a:ext cx="2164327" cy="432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800100" rtl="0">
            <a:lnSpc>
              <a:spcPct val="100000"/>
            </a:lnSpc>
            <a:spcBef>
              <a:spcPct val="0"/>
            </a:spcBef>
            <a:spcAft>
              <a:spcPct val="35000"/>
            </a:spcAft>
            <a:buNone/>
            <a:defRPr b="1" spc="20">
              <a:latin typeface="+mj-lt"/>
            </a:defRPr>
          </a:pPr>
          <a:r>
            <a:rPr lang="fr-FR" sz="1800" b="1" kern="1200" dirty="0">
              <a:solidFill>
                <a:schemeClr val="tx1"/>
              </a:solidFill>
            </a:rPr>
            <a:t>Nom</a:t>
          </a:r>
          <a:br>
            <a:rPr lang="fr-FR" sz="1600" kern="1200" dirty="0">
              <a:solidFill>
                <a:schemeClr val="tx1"/>
              </a:solidFill>
            </a:rPr>
          </a:br>
          <a:r>
            <a:rPr lang="fr-FR" sz="1600" b="0" kern="1200" dirty="0">
              <a:solidFill>
                <a:schemeClr val="tx1"/>
              </a:solidFill>
              <a:latin typeface="+mn-lt"/>
            </a:rPr>
            <a:t>Fonction</a:t>
          </a:r>
        </a:p>
      </dsp:txBody>
      <dsp:txXfrm>
        <a:off x="7900746" y="2736121"/>
        <a:ext cx="2164327" cy="432164"/>
      </dsp:txXfrm>
    </dsp:sp>
    <dsp:sp modelId="{5A7600AF-A34B-4D03-B3D6-B3C760AE8E06}">
      <dsp:nvSpPr>
        <dsp:cNvPr id="0" name=""/>
        <dsp:cNvSpPr/>
      </dsp:nvSpPr>
      <dsp:spPr>
        <a:xfrm>
          <a:off x="7940115" y="3110316"/>
          <a:ext cx="2164327" cy="535382"/>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83E70B-EE6D-407B-8E1F-FE26817B3B1D}">
      <dsp:nvSpPr>
        <dsp:cNvPr id="0" name=""/>
        <dsp:cNvSpPr/>
      </dsp:nvSpPr>
      <dsp:spPr>
        <a:xfrm>
          <a:off x="0" y="1988954"/>
          <a:ext cx="10013709" cy="165746"/>
        </a:xfrm>
        <a:prstGeom prst="rect">
          <a:avLst/>
        </a:prstGeom>
        <a:solidFill>
          <a:schemeClr val="accent3"/>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AA550E8-D286-40B4-9B20-40DE0FCA02CE}">
      <dsp:nvSpPr>
        <dsp:cNvPr id="0" name=""/>
        <dsp:cNvSpPr/>
      </dsp:nvSpPr>
      <dsp:spPr>
        <a:xfrm>
          <a:off x="1467243" y="1284533"/>
          <a:ext cx="0" cy="787294"/>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408DCC00-CC60-4F76-9C61-F00E7DBFC778}">
      <dsp:nvSpPr>
        <dsp:cNvPr id="0" name=""/>
        <dsp:cNvSpPr/>
      </dsp:nvSpPr>
      <dsp:spPr>
        <a:xfrm>
          <a:off x="0" y="585291"/>
          <a:ext cx="2876530" cy="699241"/>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931" tIns="41935" rIns="144931" bIns="41935" numCol="1" spcCol="1270" rtlCol="0" anchor="ctr" anchorCtr="0">
          <a:noAutofit/>
        </a:bodyPr>
        <a:lstStyle/>
        <a:p>
          <a:pPr marL="0" lvl="0" indent="0" algn="l" defTabSz="400050" rtl="0">
            <a:lnSpc>
              <a:spcPct val="90000"/>
            </a:lnSpc>
            <a:spcBef>
              <a:spcPct val="0"/>
            </a:spcBef>
            <a:spcAft>
              <a:spcPts val="0"/>
            </a:spcAft>
            <a:buFont typeface="Arial" panose="020B0604020202020204" pitchFamily="34" charset="0"/>
            <a:buNone/>
          </a:pPr>
          <a:r>
            <a:rPr lang="fr-FR" sz="900" b="0" i="0" kern="1200" spc="100" dirty="0">
              <a:solidFill>
                <a:schemeClr val="tx1"/>
              </a:solidFill>
            </a:rPr>
            <a:t>Pour commencer une présentation, accédez à l’onglet Diaporama et sélectionnez À partir du début.</a:t>
          </a:r>
          <a:endParaRPr lang="fr-FR" sz="900" kern="1200" spc="100" baseline="0" dirty="0">
            <a:solidFill>
              <a:schemeClr val="tx1"/>
            </a:solidFill>
          </a:endParaRPr>
        </a:p>
      </dsp:txBody>
      <dsp:txXfrm>
        <a:off x="0" y="585291"/>
        <a:ext cx="2876530" cy="699241"/>
      </dsp:txXfrm>
    </dsp:sp>
    <dsp:sp modelId="{5C96A5F5-16B2-4AEA-9591-B66C220F4A65}">
      <dsp:nvSpPr>
        <dsp:cNvPr id="0" name=""/>
        <dsp:cNvSpPr/>
      </dsp:nvSpPr>
      <dsp:spPr>
        <a:xfrm>
          <a:off x="122935" y="2225143"/>
          <a:ext cx="2667714" cy="468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1">
          <a:noAutofit/>
        </a:bodyPr>
        <a:lstStyle/>
        <a:p>
          <a:pPr marL="0" lvl="0" indent="0" algn="ctr" defTabSz="800100" rtl="0">
            <a:lnSpc>
              <a:spcPct val="100000"/>
            </a:lnSpc>
            <a:spcBef>
              <a:spcPct val="0"/>
            </a:spcBef>
            <a:spcAft>
              <a:spcPts val="0"/>
            </a:spcAft>
            <a:buNone/>
          </a:pPr>
          <a:r>
            <a:rPr lang="fr-FR" sz="1800" kern="1200" spc="100">
              <a:solidFill>
                <a:schemeClr val="tx1"/>
              </a:solidFill>
            </a:rPr>
            <a:t>Titre</a:t>
          </a:r>
        </a:p>
      </dsp:txBody>
      <dsp:txXfrm>
        <a:off x="122935" y="2225143"/>
        <a:ext cx="2667714" cy="468233"/>
      </dsp:txXfrm>
    </dsp:sp>
    <dsp:sp modelId="{B3AC6DBE-85B6-4AF3-BADF-7E1E82B735CC}">
      <dsp:nvSpPr>
        <dsp:cNvPr id="0" name=""/>
        <dsp:cNvSpPr/>
      </dsp:nvSpPr>
      <dsp:spPr>
        <a:xfrm>
          <a:off x="1415447" y="2020032"/>
          <a:ext cx="101545" cy="103591"/>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14186A17-7B9F-4674-AD57-FF0C87A3CB32}">
      <dsp:nvSpPr>
        <dsp:cNvPr id="0" name=""/>
        <dsp:cNvSpPr/>
      </dsp:nvSpPr>
      <dsp:spPr>
        <a:xfrm>
          <a:off x="2949187" y="2071828"/>
          <a:ext cx="0" cy="787294"/>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3A73CBFE-397D-467A-A65B-E19FAB2953BB}">
      <dsp:nvSpPr>
        <dsp:cNvPr id="0" name=""/>
        <dsp:cNvSpPr/>
      </dsp:nvSpPr>
      <dsp:spPr>
        <a:xfrm>
          <a:off x="1481944" y="2859122"/>
          <a:ext cx="2843076" cy="114597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931" tIns="68727" rIns="144931" bIns="68727" numCol="1" spcCol="1270" rtlCol="0" anchor="ctr" anchorCtr="0">
          <a:noAutofit/>
        </a:bodyPr>
        <a:lstStyle/>
        <a:p>
          <a:pPr marL="0" lvl="0" indent="0" algn="l" defTabSz="400050" rtl="0">
            <a:lnSpc>
              <a:spcPct val="90000"/>
            </a:lnSpc>
            <a:spcBef>
              <a:spcPct val="0"/>
            </a:spcBef>
            <a:spcAft>
              <a:spcPts val="0"/>
            </a:spcAft>
            <a:buFont typeface="Arial" panose="020B0604020202020204" pitchFamily="34" charset="0"/>
            <a:buNone/>
          </a:pPr>
          <a:r>
            <a:rPr lang="fr-FR" sz="900" b="0" i="0" kern="1200" spc="100">
              <a:solidFill>
                <a:schemeClr val="tx1"/>
              </a:solidFill>
            </a:rPr>
            <a:t>Pour afficher le mode Présentateur, en mode Diaporama, sur la barre de contrôle en bas à gauche, sélectionnez les points de suspension, puis Mode Présentateur. </a:t>
          </a:r>
          <a:endParaRPr lang="fr-FR" sz="900" kern="1200" spc="100" baseline="0" dirty="0">
            <a:solidFill>
              <a:schemeClr val="tx1"/>
            </a:solidFill>
          </a:endParaRPr>
        </a:p>
      </dsp:txBody>
      <dsp:txXfrm>
        <a:off x="1481944" y="2859122"/>
        <a:ext cx="2843076" cy="1145979"/>
      </dsp:txXfrm>
    </dsp:sp>
    <dsp:sp modelId="{730471FC-8FAF-49B2-8F42-63D391F759BE}">
      <dsp:nvSpPr>
        <dsp:cNvPr id="0" name=""/>
        <dsp:cNvSpPr/>
      </dsp:nvSpPr>
      <dsp:spPr>
        <a:xfrm>
          <a:off x="1615362" y="1450279"/>
          <a:ext cx="2667714" cy="468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b" anchorCtr="1">
          <a:noAutofit/>
        </a:bodyPr>
        <a:lstStyle/>
        <a:p>
          <a:pPr marL="0" lvl="0" indent="0" algn="ctr" defTabSz="800100" rtl="0">
            <a:lnSpc>
              <a:spcPct val="100000"/>
            </a:lnSpc>
            <a:spcBef>
              <a:spcPct val="0"/>
            </a:spcBef>
            <a:spcAft>
              <a:spcPts val="0"/>
            </a:spcAft>
            <a:buNone/>
          </a:pPr>
          <a:r>
            <a:rPr lang="fr-FR" sz="1800" kern="1200" spc="100">
              <a:solidFill>
                <a:schemeClr val="tx1"/>
              </a:solidFill>
            </a:rPr>
            <a:t>Titre</a:t>
          </a:r>
        </a:p>
      </dsp:txBody>
      <dsp:txXfrm>
        <a:off x="1615362" y="1450279"/>
        <a:ext cx="2667714" cy="468233"/>
      </dsp:txXfrm>
    </dsp:sp>
    <dsp:sp modelId="{F34C40A7-6131-4EF1-9887-E7EEA86D1562}">
      <dsp:nvSpPr>
        <dsp:cNvPr id="0" name=""/>
        <dsp:cNvSpPr/>
      </dsp:nvSpPr>
      <dsp:spPr>
        <a:xfrm>
          <a:off x="2897391" y="2020032"/>
          <a:ext cx="100364" cy="103591"/>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F1C3FD7B-71E0-4012-B7CE-2C80433ED975}">
      <dsp:nvSpPr>
        <dsp:cNvPr id="0" name=""/>
        <dsp:cNvSpPr/>
      </dsp:nvSpPr>
      <dsp:spPr>
        <a:xfrm>
          <a:off x="4977480" y="1284533"/>
          <a:ext cx="0" cy="787294"/>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467EBEC-ACAC-4EF4-B856-39067B4D928B}">
      <dsp:nvSpPr>
        <dsp:cNvPr id="0" name=""/>
        <dsp:cNvSpPr/>
      </dsp:nvSpPr>
      <dsp:spPr>
        <a:xfrm>
          <a:off x="3454702" y="352210"/>
          <a:ext cx="3045556" cy="932322"/>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931" tIns="55913" rIns="144931" bIns="55913" numCol="1" spcCol="1270" rtlCol="0" anchor="ctr" anchorCtr="0">
          <a:noAutofit/>
        </a:bodyPr>
        <a:lstStyle/>
        <a:p>
          <a:pPr marL="0" lvl="0" indent="0" algn="l" defTabSz="400050" rtl="0">
            <a:lnSpc>
              <a:spcPct val="90000"/>
            </a:lnSpc>
            <a:spcBef>
              <a:spcPct val="0"/>
            </a:spcBef>
            <a:spcAft>
              <a:spcPts val="0"/>
            </a:spcAft>
            <a:buFont typeface="Arial" panose="020B0604020202020204" pitchFamily="34" charset="0"/>
            <a:buNone/>
          </a:pPr>
          <a:r>
            <a:rPr lang="fr-FR" sz="900" b="0" i="0" kern="1200" spc="150">
              <a:solidFill>
                <a:schemeClr val="tx1"/>
              </a:solidFill>
            </a:rPr>
            <a:t>Pendant votre présentation, les notes du présentateur sont visibles sur votre écran, mais ne sont pas visibles pour l’auditoire. </a:t>
          </a:r>
          <a:endParaRPr lang="fr-FR" sz="900" kern="1200" spc="150" baseline="0" dirty="0">
            <a:solidFill>
              <a:schemeClr val="tx1"/>
            </a:solidFill>
          </a:endParaRPr>
        </a:p>
      </dsp:txBody>
      <dsp:txXfrm>
        <a:off x="3454702" y="352210"/>
        <a:ext cx="3045556" cy="932322"/>
      </dsp:txXfrm>
    </dsp:sp>
    <dsp:sp modelId="{7605329C-2B32-4CD7-9B69-1B3DAB88562E}">
      <dsp:nvSpPr>
        <dsp:cNvPr id="0" name=""/>
        <dsp:cNvSpPr/>
      </dsp:nvSpPr>
      <dsp:spPr>
        <a:xfrm>
          <a:off x="3353725" y="2225143"/>
          <a:ext cx="2667714" cy="468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1">
          <a:noAutofit/>
        </a:bodyPr>
        <a:lstStyle/>
        <a:p>
          <a:pPr marL="0" lvl="0" indent="0" algn="ctr" defTabSz="800100" rtl="0">
            <a:lnSpc>
              <a:spcPct val="100000"/>
            </a:lnSpc>
            <a:spcBef>
              <a:spcPct val="0"/>
            </a:spcBef>
            <a:spcAft>
              <a:spcPts val="0"/>
            </a:spcAft>
            <a:buNone/>
          </a:pPr>
          <a:r>
            <a:rPr lang="fr-FR" sz="1800" kern="1200" spc="100">
              <a:solidFill>
                <a:schemeClr val="tx1"/>
              </a:solidFill>
            </a:rPr>
            <a:t>Titre</a:t>
          </a:r>
        </a:p>
      </dsp:txBody>
      <dsp:txXfrm>
        <a:off x="3353725" y="2225143"/>
        <a:ext cx="2667714" cy="468233"/>
      </dsp:txXfrm>
    </dsp:sp>
    <dsp:sp modelId="{79B0CEDC-0005-4ACE-AB25-DB9533DC85C2}">
      <dsp:nvSpPr>
        <dsp:cNvPr id="0" name=""/>
        <dsp:cNvSpPr/>
      </dsp:nvSpPr>
      <dsp:spPr>
        <a:xfrm>
          <a:off x="4923724" y="2020032"/>
          <a:ext cx="107512" cy="103591"/>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EB9D58D6-E34B-4990-86E2-B1CAE3536A29}">
      <dsp:nvSpPr>
        <dsp:cNvPr id="0" name=""/>
        <dsp:cNvSpPr/>
      </dsp:nvSpPr>
      <dsp:spPr>
        <a:xfrm>
          <a:off x="6800241" y="2071828"/>
          <a:ext cx="0" cy="787294"/>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160E0A3B-47C8-4C2F-8C45-EC9C3DFA1FFB}">
      <dsp:nvSpPr>
        <dsp:cNvPr id="0" name=""/>
        <dsp:cNvSpPr/>
      </dsp:nvSpPr>
      <dsp:spPr>
        <a:xfrm>
          <a:off x="5304959" y="2859122"/>
          <a:ext cx="2990564" cy="932322"/>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931" tIns="55913" rIns="144931" bIns="55913" numCol="1" spcCol="1270" rtlCol="0" anchor="ctr" anchorCtr="0">
          <a:noAutofit/>
        </a:bodyPr>
        <a:lstStyle/>
        <a:p>
          <a:pPr marL="0" lvl="0" indent="0" algn="l" defTabSz="400050" rtl="0">
            <a:lnSpc>
              <a:spcPct val="90000"/>
            </a:lnSpc>
            <a:spcBef>
              <a:spcPct val="0"/>
            </a:spcBef>
            <a:spcAft>
              <a:spcPct val="35000"/>
            </a:spcAft>
            <a:buFont typeface="Arial" panose="020B0604020202020204" pitchFamily="34" charset="0"/>
            <a:buNone/>
          </a:pPr>
          <a:r>
            <a:rPr lang="fr-FR" sz="900" b="0" i="0" kern="1200" spc="100">
              <a:solidFill>
                <a:schemeClr val="tx1"/>
              </a:solidFill>
            </a:rPr>
            <a:t>Le volet de notes est une zone qui apparaît en dessous de chaque diapositive. Appuyez dessus pour ajouter des notes. </a:t>
          </a:r>
          <a:endParaRPr lang="fr-FR" sz="900" kern="1200" spc="100" baseline="0" dirty="0">
            <a:solidFill>
              <a:schemeClr val="tx1"/>
            </a:solidFill>
          </a:endParaRPr>
        </a:p>
      </dsp:txBody>
      <dsp:txXfrm>
        <a:off x="5304959" y="2859122"/>
        <a:ext cx="2990564" cy="932322"/>
      </dsp:txXfrm>
    </dsp:sp>
    <dsp:sp modelId="{5646D4EB-C7F1-4D0E-8051-C7D6C1D31ADE}">
      <dsp:nvSpPr>
        <dsp:cNvPr id="0" name=""/>
        <dsp:cNvSpPr/>
      </dsp:nvSpPr>
      <dsp:spPr>
        <a:xfrm>
          <a:off x="5464554" y="1450279"/>
          <a:ext cx="2667714" cy="468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b" anchorCtr="1">
          <a:noAutofit/>
        </a:bodyPr>
        <a:lstStyle/>
        <a:p>
          <a:pPr marL="0" lvl="0" indent="0" algn="ctr" defTabSz="800100" rtl="0">
            <a:lnSpc>
              <a:spcPct val="90000"/>
            </a:lnSpc>
            <a:spcBef>
              <a:spcPct val="0"/>
            </a:spcBef>
            <a:spcAft>
              <a:spcPts val="0"/>
            </a:spcAft>
            <a:buFont typeface="Arial" panose="020B0604020202020204" pitchFamily="34" charset="0"/>
            <a:buNone/>
          </a:pPr>
          <a:r>
            <a:rPr lang="fr-FR" sz="1800" kern="1200" spc="100">
              <a:solidFill>
                <a:schemeClr val="tx1"/>
              </a:solidFill>
            </a:rPr>
            <a:t>Titre</a:t>
          </a:r>
        </a:p>
      </dsp:txBody>
      <dsp:txXfrm>
        <a:off x="5464554" y="1450279"/>
        <a:ext cx="2667714" cy="468233"/>
      </dsp:txXfrm>
    </dsp:sp>
    <dsp:sp modelId="{A72D3A03-5E34-4B13-9747-5EFFE003B8C1}">
      <dsp:nvSpPr>
        <dsp:cNvPr id="0" name=""/>
        <dsp:cNvSpPr/>
      </dsp:nvSpPr>
      <dsp:spPr>
        <a:xfrm>
          <a:off x="6747456" y="2020032"/>
          <a:ext cx="105571" cy="103591"/>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9DE62C25-DC37-4130-AE3D-9F589C2E8903}">
      <dsp:nvSpPr>
        <dsp:cNvPr id="0" name=""/>
        <dsp:cNvSpPr/>
      </dsp:nvSpPr>
      <dsp:spPr>
        <a:xfrm>
          <a:off x="8556977" y="1284517"/>
          <a:ext cx="0" cy="787326"/>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277020A5-7024-4F77-9051-8B38AF80BE13}">
      <dsp:nvSpPr>
        <dsp:cNvPr id="0" name=""/>
        <dsp:cNvSpPr/>
      </dsp:nvSpPr>
      <dsp:spPr>
        <a:xfrm>
          <a:off x="7089734" y="352192"/>
          <a:ext cx="2848300" cy="93235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931" tIns="55913" rIns="144931" bIns="55913" numCol="1" spcCol="1270" rtlCol="0" anchor="ctr" anchorCtr="0">
          <a:noAutofit/>
        </a:bodyPr>
        <a:lstStyle/>
        <a:p>
          <a:pPr marL="0" lvl="0" indent="0" algn="l" defTabSz="400050" rtl="0">
            <a:lnSpc>
              <a:spcPct val="90000"/>
            </a:lnSpc>
            <a:spcBef>
              <a:spcPct val="0"/>
            </a:spcBef>
            <a:spcAft>
              <a:spcPct val="35000"/>
            </a:spcAft>
            <a:buFont typeface="Arial" panose="020B0604020202020204" pitchFamily="34" charset="0"/>
            <a:buNone/>
          </a:pPr>
          <a:r>
            <a:rPr lang="fr-FR" sz="900" b="0" i="0" kern="1200" spc="100">
              <a:solidFill>
                <a:schemeClr val="tx1"/>
              </a:solidFill>
            </a:rPr>
            <a:t>Si le volet de notes n’apparaît pas ou s’il est complètement réduit, cliquez sur Notes dans la barre des tâches au bas de la fenêtre PowerPoint. </a:t>
          </a:r>
          <a:endParaRPr lang="fr-FR" sz="900" kern="1200" spc="100" baseline="0" dirty="0">
            <a:solidFill>
              <a:schemeClr val="tx1"/>
            </a:solidFill>
          </a:endParaRPr>
        </a:p>
      </dsp:txBody>
      <dsp:txXfrm>
        <a:off x="7089734" y="352192"/>
        <a:ext cx="2848300" cy="932359"/>
      </dsp:txXfrm>
    </dsp:sp>
    <dsp:sp modelId="{03CEA676-E009-456C-B86F-9C9A7D3DA364}">
      <dsp:nvSpPr>
        <dsp:cNvPr id="0" name=""/>
        <dsp:cNvSpPr/>
      </dsp:nvSpPr>
      <dsp:spPr>
        <a:xfrm>
          <a:off x="7205931" y="2225143"/>
          <a:ext cx="2667714" cy="468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1">
          <a:noAutofit/>
        </a:bodyPr>
        <a:lstStyle/>
        <a:p>
          <a:pPr marL="0" lvl="0" indent="0" algn="ctr" defTabSz="800100" rtl="0">
            <a:lnSpc>
              <a:spcPct val="90000"/>
            </a:lnSpc>
            <a:spcBef>
              <a:spcPct val="0"/>
            </a:spcBef>
            <a:spcAft>
              <a:spcPts val="0"/>
            </a:spcAft>
            <a:buFont typeface="Arial" panose="020B0604020202020204" pitchFamily="34" charset="0"/>
            <a:buNone/>
          </a:pPr>
          <a:r>
            <a:rPr lang="fr-FR" sz="1800" kern="1200" spc="100">
              <a:solidFill>
                <a:schemeClr val="tx1"/>
              </a:solidFill>
            </a:rPr>
            <a:t>Titre</a:t>
          </a:r>
        </a:p>
      </dsp:txBody>
      <dsp:txXfrm>
        <a:off x="7205931" y="2225143"/>
        <a:ext cx="2667714" cy="468233"/>
      </dsp:txXfrm>
    </dsp:sp>
    <dsp:sp modelId="{864F9172-41AB-4727-BD60-71E6F62154FB}">
      <dsp:nvSpPr>
        <dsp:cNvPr id="0" name=""/>
        <dsp:cNvSpPr/>
      </dsp:nvSpPr>
      <dsp:spPr>
        <a:xfrm>
          <a:off x="8505181" y="2020030"/>
          <a:ext cx="100548" cy="103595"/>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9/1/layout/PeoplePortraitsList">
  <dgm:title val="Liste de gens en portraits"/>
  <dgm:desc val="Liste de gens en portraits"/>
  <dgm:catLst>
    <dgm:cat type="list"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dgm:constr type="w" for="ch" forName="compNode" refType="h" refFor="ch" refForName="compNode" fact="0.55"/>
      <dgm:constr type="w" for="ch" forName="sibTrans" refType="w" refFor="ch" refForName="compNode" fact="0.175"/>
      <dgm:constr type="primFontSz" for="des" forName="nameTx" val="18"/>
      <dgm:constr type="primFontSz" for="des" forName="desTx" refType="primFontSz" refFor="des" refForName="nameTx" op="lte" fact="0.75"/>
      <dgm:constr type="h" for="des" forName="topSpace" op="equ"/>
      <dgm:constr type="h" for="des" forName="compNode" op="equ"/>
      <dgm:constr type="h" for="des" forName="photoElip" op="equ"/>
      <dgm:constr type="w" for="des" forName="photoElip" op="equ"/>
      <dgm:constr type="l" for="des" forName="photoElip" op="equ"/>
      <dgm:constr type="h" for="des" forName="iconSpace" op="equ"/>
      <dgm:constr type="h" for="des" forName="nameTx" op="equ"/>
      <dgm:constr type="h" for="des" forName="txSpace" op="equ"/>
      <dgm:constr type="h" for="des" forName="desTx" op="equ"/>
      <dgm:constr type="h" for="des" forName="bottSpace"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topSpace" refType="w"/>
          <dgm:constr type="h" for="ch" forName="topSpace" refType="h" fact="0.187"/>
          <dgm:constr type="l" for="ch" forName="topSpace"/>
          <dgm:constr type="w" for="ch" forName="photoElip" refType="h" refFor="ch" refForName="photoElip"/>
          <dgm:constr type="h" for="ch" forName="photoElip" val="46.775"/>
          <dgm:constr type="t" for="ch" forName="photoElip" refType="b" refFor="ch" refForName="topSpace"/>
          <dgm:constr type="ctrX" for="ch" forName="photoElip" refType="w" fact="0.5"/>
          <dgm:constr type="w" for="ch" forName="iconSpace" refType="w"/>
          <dgm:constr type="h" for="ch" forName="iconSpace" refType="h" fact="0.075"/>
          <dgm:constr type="l" for="ch" forName="iconSpace"/>
          <dgm:constr type="t" for="ch" forName="iconSpace" refType="b" refFor="ch" refForName="photoElip"/>
          <dgm:constr type="w" for="ch" forName="nameTx" refType="w"/>
          <dgm:constr type="h" for="ch" forName="nameTx" refType="h" fact="0.112"/>
          <dgm:constr type="l" for="ch" forName="nameTx"/>
          <dgm:constr type="t" for="ch" forName="nameTx" refType="b" refFor="ch" refForName="iconSpace"/>
          <dgm:constr type="h" for="ch" forName="txSpace" refType="h" fact="0.015"/>
          <dgm:constr type="w" for="ch" forName="txSpace" refType="w"/>
          <dgm:constr type="l" for="ch" forName="txSpace"/>
          <dgm:constr type="t" for="ch" forName="txSpace" refType="b" refFor="ch" refForName="nameTx"/>
          <dgm:constr type="w" for="ch" forName="desTx" refType="w"/>
          <dgm:constr type="l" for="ch" forName="desTx"/>
          <dgm:constr type="h" for="ch" forName="desTx" refType="h" fact="0.13875"/>
          <dgm:constr type="t" for="ch" forName="desTx" refType="b" refFor="ch" refForName="txSpace"/>
          <dgm:constr type="w" for="ch" forName="bottSpace" refType="w"/>
          <dgm:constr type="h" for="ch" forName="bottSpace" refType="h" fact="0.067"/>
          <dgm:constr type="l" for="ch" forName="bottSpace"/>
          <dgm:constr type="t" for="ch" forName="bottSpace" refType="b" refFor="ch" refForName="desTx"/>
        </dgm:constrLst>
        <dgm:ruleLst>
          <dgm:rule type="h" val="INF" fact="NaN" max="NaN"/>
        </dgm:ruleLst>
        <dgm:layoutNode name="topSpace">
          <dgm:alg type="sp"/>
          <dgm:shape xmlns:r="http://schemas.openxmlformats.org/officeDocument/2006/relationships" r:blip="">
            <dgm:adjLst/>
          </dgm:shape>
          <dgm:presOf/>
          <dgm:constrLst/>
          <dgm:ruleLst/>
        </dgm:layoutNode>
        <dgm:layoutNode name="photoElip" styleLbl="node1">
          <dgm:alg type="sp"/>
          <dgm:shape xmlns:r="http://schemas.openxmlformats.org/officeDocument/2006/relationships" type="ellipse"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nameTx" styleLbl="revTx">
          <dgm:varLst>
            <dgm:chMax val="0"/>
            <dgm:chPref val="0"/>
          </dgm:varLst>
          <dgm:alg type="tx">
            <dgm:param type="txAnchorVert" val="t"/>
            <dgm:param type="txAnchorHorzCh" val="ct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HorzCh" val="ctr"/>
            <dgm:param type="txAnchorVert" val="t"/>
          </dgm:alg>
          <dgm:shape xmlns:r="http://schemas.openxmlformats.org/officeDocument/2006/relationships" type="rect" r:blip="">
            <dgm:adjLst/>
          </dgm:shape>
          <dgm:presOf axis="des" ptType="node"/>
          <dgm:constrLst>
            <dgm:constr type="primFontSz" val="13"/>
            <dgm:constr type="secFontSz" refType="primFontSz"/>
            <dgm:constr type="lMarg"/>
            <dgm:constr type="rMarg"/>
            <dgm:constr type="tMarg"/>
            <dgm:constr type="bMarg"/>
          </dgm:constrLst>
          <dgm:ruleLst>
            <dgm:rule type="primFontSz" val="13" fact="NaN" max="NaN"/>
            <dgm:rule type="h" val="INF" fact="NaN" max="NaN"/>
          </dgm:ruleLst>
        </dgm:layoutNode>
        <dgm:layoutNode name="bottSpace">
          <dgm:alg type="sp"/>
          <dgm:shape xmlns:r="http://schemas.openxmlformats.org/officeDocument/2006/relationships" r:blip="">
            <dgm:adjLst/>
          </dgm:shape>
          <dgm:presOf/>
          <dgm:constrLst/>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gn="ctr">
          <a:lnSpc>
            <a:spcPct val="100000"/>
          </a:lnSpc>
          <a:defRPr b="1" spc="20">
            <a:latin typeface="+mj-lt"/>
          </a:defRPr>
        </a:lvl1pPr>
        <a:lvl2pPr algn="ctr">
          <a:lnSpc>
            <a:spcPct val="100000"/>
          </a:lnSpc>
          <a:defRPr>
            <a:latin typeface="+mj-lt"/>
          </a:defRPr>
        </a:lvl2pPr>
        <a:lvl3pPr algn="ctr">
          <a:buNone/>
          <a:defRPr i="1">
            <a:latin typeface="+mj-lt"/>
          </a:defRPr>
        </a:lvl3pPr>
        <a:lvl4pPr algn="ctr">
          <a:buNone/>
          <a:defRPr i="1">
            <a:latin typeface="+mj-lt"/>
          </a:defRPr>
        </a:lvl4pPr>
        <a:lvl5pPr algn="ctr">
          <a:buNone/>
          <a:defRPr i="1">
            <a:latin typeface="+mj-lt"/>
          </a:defRPr>
        </a:lvl5pPr>
        <a:lvl6pPr algn="ctr">
          <a:buNone/>
          <a:defRPr i="1">
            <a:latin typeface="+mj-lt"/>
          </a:defRPr>
        </a:lvl6pPr>
        <a:lvl7pPr algn="ctr">
          <a:buNone/>
          <a:defRPr i="1">
            <a:latin typeface="+mj-lt"/>
          </a:defRPr>
        </a:lvl7pPr>
        <a:lvl8pPr algn="ctr">
          <a:buNone/>
          <a:defRPr i="1">
            <a:latin typeface="+mj-lt"/>
          </a:defRPr>
        </a:lvl8pPr>
        <a:lvl9pPr algn="ctr">
          <a:buNone/>
          <a:defRPr i="1">
            <a:latin typeface="+mj-lt"/>
          </a:defRPr>
        </a:lvl9pPr>
      </dgm1612:lstStyle>
    </a:ext>
  </dgm:extLst>
</dgm:layoutDef>
</file>

<file path=ppt/diagrams/layout2.xml><?xml version="1.0" encoding="utf-8"?>
<dgm:layoutDef xmlns:dgm="http://schemas.openxmlformats.org/drawingml/2006/diagram" xmlns:a="http://schemas.openxmlformats.org/drawingml/2006/main" uniqueId="urn:microsoft.com/office/officeart/2017/3/layout/HorizontalPathTimeline#2">
  <dgm:title val="Chronologie en trajectoire horizontale"/>
  <dgm:desc val="Permet de représenter une liste d’événements dans l’ordre chronologique. La forme rectangulaire contient la description, tandis que la date apparaît près du point circulaire. Il s’agit du graphique SmartArt idéal pour afficher une grande quantité de texte avec un format de date court."/>
  <dgm:catLst>
    <dgm:cat type="timeline" pri="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dir/>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asst0">
      <dgm:alg type="sp"/>
      <dgm:shape xmlns:r="http://schemas.openxmlformats.org/officeDocument/2006/relationships" type="rect" r:blip="">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6"/>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2TextContainer" refType="w" fact="0.88"/>
                <dgm:constr type="h" for="ch" forName="L2TextContainer" refType="h" fact="0.15"/>
                <dgm:constr type="h" for="ch" forName="L2TextContainer" refType="h" op="lte" fact="0.31"/>
                <dgm:constr type="b" for="ch" forName="L2TextContainer" refType="h" fact="0.31"/>
                <dgm:constr type="l" for="ch" forName="L2TextContainer" refType="w" fact="0.06"/>
                <dgm:constr type="w" for="ch" forName="ConnectLine"/>
                <dgm:constr type="l" for="ch" forName="ConnectLine" refType="w" fact="0.5"/>
                <dgm:constr type="h" for="ch" forName="ConnectLine" refType="h" fact="0.19"/>
                <dgm:constr type="t" for="ch" forName="ConnectLine" refType="h" fact="0.31"/>
                <dgm:constr type="w" for="ch" forName="FlexibleEmptyPlaceHolder" refType="w"/>
                <dgm:constr type="h" for="ch" forName="FlexibleEmptyPlaceHolder" refType="h" fact="0.16"/>
                <dgm:constr type="h" for="ch" forName="FlexibleEmptyPlaceHolder" refType="h" op="gte" fact="0.005"/>
                <dgm:constr type="t" for="ch" forName="FlexibleEmptyPlaceHolder" refType="h" fact="0"/>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L1TextContainer" refType="w" fact="0.8"/>
                <dgm:constr type="l" for="ch" forName="L1TextContainer" refType="w" fact="0.1"/>
                <dgm:constr type="t" for="ch" forName="L1TextContainer" refType="h" fact="0.537"/>
                <dgm:constr type="h" for="ch" forName="L1TextContainer" refType="h" fact="0.113"/>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EmptyPlaceHolder" refType="w"/>
                <dgm:constr type="h" for="ch" forName="EmptyPlaceHolder" refType="h" fact="0.35"/>
                <dgm:constr type="t" for="ch" forName="EmptyPlaceHolder" refType="h" fact="0"/>
                <dgm:constr type="w" for="ch" forName="FlexibleEmptyPlaceHolder" refType="w"/>
                <dgm:constr type="h" for="ch" forName="FlexibleEmptyPlaceHolder" refType="h" fact="0.16"/>
                <dgm:constr type="h" for="ch" forName="FlexibleEmptyPlaceHolder" refType="h" op="gte" fact="0.005"/>
                <dgm:constr type="b" for="ch" forName="FlexibleEmptyPlaceHolder" refType="h"/>
                <dgm:constr type="w" for="ch" forName="L1TextContainer" refType="w" fact="0.8"/>
                <dgm:constr type="l" for="ch" forName="L1TextContainer" refType="w" fact="0.1"/>
                <dgm:constr type="t" for="ch" forName="L1TextContainer" refType="h" fact="0.35"/>
                <dgm:constr type="h" for="ch" forName="L1TextContainer" refType="h" fact="0.113"/>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ConnectLine"/>
                <dgm:constr type="l" for="ch" forName="ConnectLine" refType="w" fact="0.5"/>
                <dgm:constr type="h" for="ch" forName="ConnectLine" refType="h" fact="0.19"/>
                <dgm:constr type="t" for="ch" forName="ConnectLine" refType="h" fact="0.5"/>
                <dgm:constr type="w" for="ch" forName="L2TextContainer" refType="w" fact="0.88"/>
                <dgm:constr type="h" for="ch" forName="L2TextContainer" refType="h" fact="0.15"/>
                <dgm:constr type="h" for="ch" forName="L2TextContainer" refType="h" op="lte" fact="0.31"/>
                <dgm:constr type="t" for="ch" forName="L2TextContainer" refType="h" fact="0.69"/>
                <dgm:constr type="l" for="ch" forName="L2TextContainer" refType="w" fact="0.06"/>
              </dgm:constrLst>
            </dgm:else>
          </dgm:choose>
          <dgm:layoutNode name="ConnectorPoint" styleLbl="fgAcc1" moveWith="L2TextContainer">
            <dgm:alg type="sp"/>
            <dgm:shape xmlns:r="http://schemas.openxmlformats.org/officeDocument/2006/relationships" type="ellipse" r:blip="" zOrderOff="10">
              <dgm:adjLst/>
            </dgm:shape>
            <dgm:presOf/>
            <dgm:constrLst/>
          </dgm:layoutNode>
          <dgm:layoutNode name="ConnectLine" styleLbl="alignNode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FlexibleEmptyPlaceHolder">
            <dgm:alg type="sp"/>
            <dgm:shape xmlns:r="http://schemas.openxmlformats.org/officeDocument/2006/relationships" r:blip="">
              <dgm:adjLst/>
            </dgm:shape>
            <dgm:presOf/>
            <dgm:constrLst/>
          </dgm:layoutNode>
          <dgm:layoutNode name="L2TextContainer" styleLbl="bgAcc1">
            <dgm:varLst>
              <dgm:chMax val="0"/>
              <dgm:chPref val="0"/>
              <dgm:bulletEnabled val="1"/>
            </dgm:varLst>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w" fact="0.14"/>
              <dgm:constr type="rMarg" refType="w" fact="0.14"/>
              <dgm:constr type="tMarg" refType="h" fact="0.17"/>
              <dgm:constr type="bMarg" refType="h" fact="0.17"/>
            </dgm:constrLst>
            <dgm:ruleLst>
              <dgm:rule type="h" val="INF" fact="NaN" max="NaN"/>
              <dgm:rule type="primFontSz" val="11" fact="NaN" max="NaN"/>
            </dgm:ruleLst>
          </dgm:layoutNod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RTLAlign" val="ctr"/>
                  <dgm:param type="parTxRTLAlign" val="ctr"/>
                </dgm:alg>
              </dgm:if>
              <dgm:else name="Name89">
                <dgm:alg type="tx">
                  <dgm:param type="txAnchorHorz" val="ctr"/>
                  <dgm:param type="txAnchorVert" val="b"/>
                  <dgm:param type="parTxRTL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0589D207-BE08-4B33-B5B0-5A5A94C9512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dirty="0"/>
          </a:p>
        </p:txBody>
      </p:sp>
      <p:sp>
        <p:nvSpPr>
          <p:cNvPr id="3" name="Espace réservé de la date 2">
            <a:extLst>
              <a:ext uri="{FF2B5EF4-FFF2-40B4-BE49-F238E27FC236}">
                <a16:creationId xmlns:a16="http://schemas.microsoft.com/office/drawing/2014/main" id="{C5E58DB9-49DC-495B-A68F-33D105C906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256C42D-0C34-47AB-82F8-5CECC057A388}" type="datetime1">
              <a:rPr lang="fr-FR" smtClean="0"/>
              <a:t>29/04/2023</a:t>
            </a:fld>
            <a:endParaRPr lang="fr-FR" dirty="0"/>
          </a:p>
        </p:txBody>
      </p:sp>
      <p:sp>
        <p:nvSpPr>
          <p:cNvPr id="4" name="Espace réservé du pied de page 3">
            <a:extLst>
              <a:ext uri="{FF2B5EF4-FFF2-40B4-BE49-F238E27FC236}">
                <a16:creationId xmlns:a16="http://schemas.microsoft.com/office/drawing/2014/main" id="{7F66337E-DAD5-442C-9B8F-E10EB7D972C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dirty="0"/>
          </a:p>
        </p:txBody>
      </p:sp>
      <p:sp>
        <p:nvSpPr>
          <p:cNvPr id="5" name="Espace réservé du numéro de diapositive 4">
            <a:extLst>
              <a:ext uri="{FF2B5EF4-FFF2-40B4-BE49-F238E27FC236}">
                <a16:creationId xmlns:a16="http://schemas.microsoft.com/office/drawing/2014/main" id="{7EE3BDF2-02BD-4181-AC28-FD56172CC62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AF8A362-CAFC-4987-9A50-47570528395E}" type="slidenum">
              <a:rPr lang="fr-FR" smtClean="0"/>
              <a:t>‹N°›</a:t>
            </a:fld>
            <a:endParaRPr lang="fr-FR" dirty="0"/>
          </a:p>
        </p:txBody>
      </p:sp>
    </p:spTree>
    <p:extLst>
      <p:ext uri="{BB962C8B-B14F-4D97-AF65-F5344CB8AC3E}">
        <p14:creationId xmlns:p14="http://schemas.microsoft.com/office/powerpoint/2010/main" val="45237491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4EF3AB58-1DD6-43E0-BF90-C03FCCE7F588}" type="datetime1">
              <a:rPr lang="fr-FR" smtClean="0"/>
              <a:t>27/04/2023</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a:t>Modifiez les styles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4EEB602-95FC-483A-B12D-216A7AD7EA24}" type="slidenum">
              <a:rPr lang="fr-FR" smtClean="0"/>
              <a:t>‹N°›</a:t>
            </a:fld>
            <a:endParaRPr lang="fr-FR" dirty="0"/>
          </a:p>
        </p:txBody>
      </p:sp>
    </p:spTree>
    <p:extLst>
      <p:ext uri="{BB962C8B-B14F-4D97-AF65-F5344CB8AC3E}">
        <p14:creationId xmlns:p14="http://schemas.microsoft.com/office/powerpoint/2010/main" val="1325843093"/>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5"/>
          </p:nvPr>
        </p:nvSpPr>
        <p:spPr/>
        <p:txBody>
          <a:bodyPr rtlCol="0"/>
          <a:lstStyle/>
          <a:p>
            <a:pPr rtl="0"/>
            <a:fld id="{F07F282E-55F5-4803-B60F-09BA4600E538}" type="slidenum">
              <a:rPr lang="fr-FR" smtClean="0"/>
              <a:t>2</a:t>
            </a:fld>
            <a:endParaRPr lang="fr-FR" dirty="0"/>
          </a:p>
        </p:txBody>
      </p:sp>
      <p:sp>
        <p:nvSpPr>
          <p:cNvPr id="5" name="Espace réservé de la date 4">
            <a:extLst>
              <a:ext uri="{FF2B5EF4-FFF2-40B4-BE49-F238E27FC236}">
                <a16:creationId xmlns:a16="http://schemas.microsoft.com/office/drawing/2014/main" id="{026D4909-3A23-4DB9-85AB-5DC981DC09C5}"/>
              </a:ext>
            </a:extLst>
          </p:cNvPr>
          <p:cNvSpPr>
            <a:spLocks noGrp="1"/>
          </p:cNvSpPr>
          <p:nvPr>
            <p:ph type="dt" idx="1"/>
          </p:nvPr>
        </p:nvSpPr>
        <p:spPr/>
        <p:txBody>
          <a:bodyPr/>
          <a:lstStyle/>
          <a:p>
            <a:pPr rtl="0"/>
            <a:fld id="{249B7F69-18B1-43D5-BB1F-5F12D2C522FB}" type="datetime1">
              <a:rPr lang="fr-FR" smtClean="0"/>
              <a:t>27/04/2023</a:t>
            </a:fld>
            <a:endParaRPr lang="fr-FR" dirty="0"/>
          </a:p>
        </p:txBody>
      </p:sp>
    </p:spTree>
    <p:extLst>
      <p:ext uri="{BB962C8B-B14F-4D97-AF65-F5344CB8AC3E}">
        <p14:creationId xmlns:p14="http://schemas.microsoft.com/office/powerpoint/2010/main" val="23040651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5"/>
          </p:nvPr>
        </p:nvSpPr>
        <p:spPr/>
        <p:txBody>
          <a:bodyPr rtlCol="0"/>
          <a:lstStyle/>
          <a:p>
            <a:pPr rtl="0"/>
            <a:fld id="{F07F282E-55F5-4803-B60F-09BA4600E538}" type="slidenum">
              <a:rPr lang="fr-FR" smtClean="0"/>
              <a:t>27</a:t>
            </a:fld>
            <a:endParaRPr lang="fr-FR" dirty="0"/>
          </a:p>
        </p:txBody>
      </p:sp>
      <p:sp>
        <p:nvSpPr>
          <p:cNvPr id="5" name="Espace réservé de la date 4">
            <a:extLst>
              <a:ext uri="{FF2B5EF4-FFF2-40B4-BE49-F238E27FC236}">
                <a16:creationId xmlns:a16="http://schemas.microsoft.com/office/drawing/2014/main" id="{D55F5C4F-4B5D-423C-BA21-B328F5D11034}"/>
              </a:ext>
            </a:extLst>
          </p:cNvPr>
          <p:cNvSpPr>
            <a:spLocks noGrp="1"/>
          </p:cNvSpPr>
          <p:nvPr>
            <p:ph type="dt" idx="1"/>
          </p:nvPr>
        </p:nvSpPr>
        <p:spPr/>
        <p:txBody>
          <a:bodyPr/>
          <a:lstStyle/>
          <a:p>
            <a:pPr rtl="0"/>
            <a:fld id="{BC44C66D-88F8-44C2-8508-B2D21CBC80C5}" type="datetime1">
              <a:rPr lang="fr-FR" smtClean="0"/>
              <a:t>27/04/2023</a:t>
            </a:fld>
            <a:endParaRPr lang="fr-FR" dirty="0"/>
          </a:p>
        </p:txBody>
      </p:sp>
    </p:spTree>
    <p:extLst>
      <p:ext uri="{BB962C8B-B14F-4D97-AF65-F5344CB8AC3E}">
        <p14:creationId xmlns:p14="http://schemas.microsoft.com/office/powerpoint/2010/main" val="27601203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5"/>
          </p:nvPr>
        </p:nvSpPr>
        <p:spPr/>
        <p:txBody>
          <a:bodyPr rtlCol="0"/>
          <a:lstStyle/>
          <a:p>
            <a:pPr rtl="0"/>
            <a:fld id="{F07F282E-55F5-4803-B60F-09BA4600E538}" type="slidenum">
              <a:rPr lang="fr-FR" smtClean="0"/>
              <a:t>29</a:t>
            </a:fld>
            <a:endParaRPr lang="fr-FR" dirty="0"/>
          </a:p>
        </p:txBody>
      </p:sp>
      <p:sp>
        <p:nvSpPr>
          <p:cNvPr id="5" name="Espace réservé de la date 4">
            <a:extLst>
              <a:ext uri="{FF2B5EF4-FFF2-40B4-BE49-F238E27FC236}">
                <a16:creationId xmlns:a16="http://schemas.microsoft.com/office/drawing/2014/main" id="{3640529E-D041-4115-8A97-BFC8D004584E}"/>
              </a:ext>
            </a:extLst>
          </p:cNvPr>
          <p:cNvSpPr>
            <a:spLocks noGrp="1"/>
          </p:cNvSpPr>
          <p:nvPr>
            <p:ph type="dt" idx="1"/>
          </p:nvPr>
        </p:nvSpPr>
        <p:spPr/>
        <p:txBody>
          <a:bodyPr/>
          <a:lstStyle/>
          <a:p>
            <a:pPr rtl="0"/>
            <a:fld id="{8C7637AE-B480-4107-A774-C770C35BF986}" type="datetime1">
              <a:rPr lang="fr-FR" smtClean="0"/>
              <a:t>27/04/2023</a:t>
            </a:fld>
            <a:endParaRPr lang="fr-FR" dirty="0"/>
          </a:p>
        </p:txBody>
      </p:sp>
    </p:spTree>
    <p:extLst>
      <p:ext uri="{BB962C8B-B14F-4D97-AF65-F5344CB8AC3E}">
        <p14:creationId xmlns:p14="http://schemas.microsoft.com/office/powerpoint/2010/main" val="580697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5"/>
          </p:nvPr>
        </p:nvSpPr>
        <p:spPr/>
        <p:txBody>
          <a:bodyPr rtlCol="0"/>
          <a:lstStyle/>
          <a:p>
            <a:pPr rtl="0"/>
            <a:fld id="{F07F282E-55F5-4803-B60F-09BA4600E538}" type="slidenum">
              <a:rPr lang="fr-FR" smtClean="0"/>
              <a:t>4</a:t>
            </a:fld>
            <a:endParaRPr lang="fr-FR" dirty="0"/>
          </a:p>
        </p:txBody>
      </p:sp>
      <p:sp>
        <p:nvSpPr>
          <p:cNvPr id="5" name="Espace réservé de la date 4">
            <a:extLst>
              <a:ext uri="{FF2B5EF4-FFF2-40B4-BE49-F238E27FC236}">
                <a16:creationId xmlns:a16="http://schemas.microsoft.com/office/drawing/2014/main" id="{5C2BBF47-62E9-4FEE-85C7-F3973E5966C8}"/>
              </a:ext>
            </a:extLst>
          </p:cNvPr>
          <p:cNvSpPr>
            <a:spLocks noGrp="1"/>
          </p:cNvSpPr>
          <p:nvPr>
            <p:ph type="dt" idx="1"/>
          </p:nvPr>
        </p:nvSpPr>
        <p:spPr/>
        <p:txBody>
          <a:bodyPr/>
          <a:lstStyle/>
          <a:p>
            <a:pPr rtl="0"/>
            <a:fld id="{CF4BE9EF-604A-48C2-BCA2-A76C4A7E79A3}" type="datetime1">
              <a:rPr lang="fr-FR" smtClean="0"/>
              <a:t>27/04/2023</a:t>
            </a:fld>
            <a:endParaRPr lang="fr-FR" dirty="0"/>
          </a:p>
        </p:txBody>
      </p:sp>
    </p:spTree>
    <p:extLst>
      <p:ext uri="{BB962C8B-B14F-4D97-AF65-F5344CB8AC3E}">
        <p14:creationId xmlns:p14="http://schemas.microsoft.com/office/powerpoint/2010/main" val="1727451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5"/>
          </p:nvPr>
        </p:nvSpPr>
        <p:spPr/>
        <p:txBody>
          <a:bodyPr rtlCol="0"/>
          <a:lstStyle/>
          <a:p>
            <a:pPr rtl="0"/>
            <a:fld id="{F07F282E-55F5-4803-B60F-09BA4600E538}" type="slidenum">
              <a:rPr lang="fr-FR" smtClean="0"/>
              <a:t>6</a:t>
            </a:fld>
            <a:endParaRPr lang="fr-FR" dirty="0"/>
          </a:p>
        </p:txBody>
      </p:sp>
      <p:sp>
        <p:nvSpPr>
          <p:cNvPr id="5" name="Espace réservé de la date 4">
            <a:extLst>
              <a:ext uri="{FF2B5EF4-FFF2-40B4-BE49-F238E27FC236}">
                <a16:creationId xmlns:a16="http://schemas.microsoft.com/office/drawing/2014/main" id="{D55F5C4F-4B5D-423C-BA21-B328F5D11034}"/>
              </a:ext>
            </a:extLst>
          </p:cNvPr>
          <p:cNvSpPr>
            <a:spLocks noGrp="1"/>
          </p:cNvSpPr>
          <p:nvPr>
            <p:ph type="dt" idx="1"/>
          </p:nvPr>
        </p:nvSpPr>
        <p:spPr/>
        <p:txBody>
          <a:bodyPr/>
          <a:lstStyle/>
          <a:p>
            <a:pPr rtl="0"/>
            <a:fld id="{FABBAAEE-3D5D-4645-8516-2E3DE8FA2F6B}" type="datetime1">
              <a:rPr lang="fr-FR" smtClean="0"/>
              <a:t>27/04/2023</a:t>
            </a:fld>
            <a:endParaRPr lang="fr-FR" dirty="0"/>
          </a:p>
        </p:txBody>
      </p:sp>
    </p:spTree>
    <p:extLst>
      <p:ext uri="{BB962C8B-B14F-4D97-AF65-F5344CB8AC3E}">
        <p14:creationId xmlns:p14="http://schemas.microsoft.com/office/powerpoint/2010/main" val="4200283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5"/>
          </p:nvPr>
        </p:nvSpPr>
        <p:spPr/>
        <p:txBody>
          <a:bodyPr rtlCol="0"/>
          <a:lstStyle/>
          <a:p>
            <a:pPr rtl="0"/>
            <a:fld id="{F07F282E-55F5-4803-B60F-09BA4600E538}" type="slidenum">
              <a:rPr lang="fr-FR" smtClean="0"/>
              <a:t>16</a:t>
            </a:fld>
            <a:endParaRPr lang="fr-FR" dirty="0"/>
          </a:p>
        </p:txBody>
      </p:sp>
      <p:sp>
        <p:nvSpPr>
          <p:cNvPr id="5" name="Espace réservé de la date 4">
            <a:extLst>
              <a:ext uri="{FF2B5EF4-FFF2-40B4-BE49-F238E27FC236}">
                <a16:creationId xmlns:a16="http://schemas.microsoft.com/office/drawing/2014/main" id="{5C2BBF47-62E9-4FEE-85C7-F3973E5966C8}"/>
              </a:ext>
            </a:extLst>
          </p:cNvPr>
          <p:cNvSpPr>
            <a:spLocks noGrp="1"/>
          </p:cNvSpPr>
          <p:nvPr>
            <p:ph type="dt" idx="1"/>
          </p:nvPr>
        </p:nvSpPr>
        <p:spPr/>
        <p:txBody>
          <a:bodyPr/>
          <a:lstStyle/>
          <a:p>
            <a:pPr rtl="0"/>
            <a:fld id="{CF4BE9EF-604A-48C2-BCA2-A76C4A7E79A3}" type="datetime1">
              <a:rPr lang="fr-FR" smtClean="0"/>
              <a:t>27/04/2023</a:t>
            </a:fld>
            <a:endParaRPr lang="fr-FR" dirty="0"/>
          </a:p>
        </p:txBody>
      </p:sp>
    </p:spTree>
    <p:extLst>
      <p:ext uri="{BB962C8B-B14F-4D97-AF65-F5344CB8AC3E}">
        <p14:creationId xmlns:p14="http://schemas.microsoft.com/office/powerpoint/2010/main" val="3978166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5"/>
          </p:nvPr>
        </p:nvSpPr>
        <p:spPr/>
        <p:txBody>
          <a:bodyPr rtlCol="0"/>
          <a:lstStyle/>
          <a:p>
            <a:pPr rtl="0"/>
            <a:fld id="{F07F282E-55F5-4803-B60F-09BA4600E538}" type="slidenum">
              <a:rPr lang="fr-FR" smtClean="0"/>
              <a:t>18</a:t>
            </a:fld>
            <a:endParaRPr lang="fr-FR" dirty="0"/>
          </a:p>
        </p:txBody>
      </p:sp>
      <p:sp>
        <p:nvSpPr>
          <p:cNvPr id="5" name="Espace réservé de la date 4">
            <a:extLst>
              <a:ext uri="{FF2B5EF4-FFF2-40B4-BE49-F238E27FC236}">
                <a16:creationId xmlns:a16="http://schemas.microsoft.com/office/drawing/2014/main" id="{73FB7324-CDA3-401F-B8A9-6CD0644902F1}"/>
              </a:ext>
            </a:extLst>
          </p:cNvPr>
          <p:cNvSpPr>
            <a:spLocks noGrp="1"/>
          </p:cNvSpPr>
          <p:nvPr>
            <p:ph type="dt" idx="1"/>
          </p:nvPr>
        </p:nvSpPr>
        <p:spPr/>
        <p:txBody>
          <a:bodyPr/>
          <a:lstStyle/>
          <a:p>
            <a:pPr rtl="0"/>
            <a:fld id="{F2A5E2D2-B6FD-439B-B1D8-0C5FE2BAED60}" type="datetime1">
              <a:rPr lang="fr-FR" smtClean="0"/>
              <a:t>27/04/2023</a:t>
            </a:fld>
            <a:endParaRPr lang="fr-FR" dirty="0"/>
          </a:p>
        </p:txBody>
      </p:sp>
    </p:spTree>
    <p:extLst>
      <p:ext uri="{BB962C8B-B14F-4D97-AF65-F5344CB8AC3E}">
        <p14:creationId xmlns:p14="http://schemas.microsoft.com/office/powerpoint/2010/main" val="4063588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5"/>
          </p:nvPr>
        </p:nvSpPr>
        <p:spPr/>
        <p:txBody>
          <a:bodyPr rtlCol="0"/>
          <a:lstStyle/>
          <a:p>
            <a:pPr rtl="0"/>
            <a:fld id="{F07F282E-55F5-4803-B60F-09BA4600E538}" type="slidenum">
              <a:rPr lang="fr-FR" smtClean="0"/>
              <a:t>21</a:t>
            </a:fld>
            <a:endParaRPr lang="fr-FR" dirty="0"/>
          </a:p>
        </p:txBody>
      </p:sp>
      <p:sp>
        <p:nvSpPr>
          <p:cNvPr id="5" name="Espace réservé de la date 4">
            <a:extLst>
              <a:ext uri="{FF2B5EF4-FFF2-40B4-BE49-F238E27FC236}">
                <a16:creationId xmlns:a16="http://schemas.microsoft.com/office/drawing/2014/main" id="{81C24460-CAD3-4B56-8BDC-5E8277E9E56A}"/>
              </a:ext>
            </a:extLst>
          </p:cNvPr>
          <p:cNvSpPr>
            <a:spLocks noGrp="1"/>
          </p:cNvSpPr>
          <p:nvPr>
            <p:ph type="dt" idx="1"/>
          </p:nvPr>
        </p:nvSpPr>
        <p:spPr/>
        <p:txBody>
          <a:bodyPr/>
          <a:lstStyle/>
          <a:p>
            <a:pPr rtl="0"/>
            <a:fld id="{138EA783-98B9-4032-AEA2-FA58C8A3EA24}" type="datetime1">
              <a:rPr lang="fr-FR" smtClean="0"/>
              <a:t>27/04/2023</a:t>
            </a:fld>
            <a:endParaRPr lang="fr-FR" dirty="0"/>
          </a:p>
        </p:txBody>
      </p:sp>
    </p:spTree>
    <p:extLst>
      <p:ext uri="{BB962C8B-B14F-4D97-AF65-F5344CB8AC3E}">
        <p14:creationId xmlns:p14="http://schemas.microsoft.com/office/powerpoint/2010/main" val="1666885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5"/>
          </p:nvPr>
        </p:nvSpPr>
        <p:spPr/>
        <p:txBody>
          <a:bodyPr rtlCol="0"/>
          <a:lstStyle/>
          <a:p>
            <a:pPr rtl="0"/>
            <a:fld id="{F07F282E-55F5-4803-B60F-09BA4600E538}" type="slidenum">
              <a:rPr lang="fr-FR" smtClean="0"/>
              <a:t>22</a:t>
            </a:fld>
            <a:endParaRPr lang="fr-FR" dirty="0"/>
          </a:p>
        </p:txBody>
      </p:sp>
      <p:sp>
        <p:nvSpPr>
          <p:cNvPr id="5" name="Espace réservé de la date 4">
            <a:extLst>
              <a:ext uri="{FF2B5EF4-FFF2-40B4-BE49-F238E27FC236}">
                <a16:creationId xmlns:a16="http://schemas.microsoft.com/office/drawing/2014/main" id="{B66487B5-2BEB-4521-B5E1-F341C05A0DAE}"/>
              </a:ext>
            </a:extLst>
          </p:cNvPr>
          <p:cNvSpPr>
            <a:spLocks noGrp="1"/>
          </p:cNvSpPr>
          <p:nvPr>
            <p:ph type="dt" idx="1"/>
          </p:nvPr>
        </p:nvSpPr>
        <p:spPr/>
        <p:txBody>
          <a:bodyPr/>
          <a:lstStyle/>
          <a:p>
            <a:pPr rtl="0"/>
            <a:fld id="{7645E9DD-9A54-45C6-9682-D3BA38C08854}" type="datetime1">
              <a:rPr lang="fr-FR" smtClean="0"/>
              <a:t>27/04/2023</a:t>
            </a:fld>
            <a:endParaRPr lang="fr-FR" dirty="0"/>
          </a:p>
        </p:txBody>
      </p:sp>
    </p:spTree>
    <p:extLst>
      <p:ext uri="{BB962C8B-B14F-4D97-AF65-F5344CB8AC3E}">
        <p14:creationId xmlns:p14="http://schemas.microsoft.com/office/powerpoint/2010/main" val="16668859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5"/>
          </p:nvPr>
        </p:nvSpPr>
        <p:spPr/>
        <p:txBody>
          <a:bodyPr rtlCol="0"/>
          <a:lstStyle/>
          <a:p>
            <a:pPr rtl="0"/>
            <a:fld id="{F07F282E-55F5-4803-B60F-09BA4600E538}" type="slidenum">
              <a:rPr lang="fr-FR" smtClean="0"/>
              <a:t>24</a:t>
            </a:fld>
            <a:endParaRPr lang="fr-FR" dirty="0"/>
          </a:p>
        </p:txBody>
      </p:sp>
      <p:sp>
        <p:nvSpPr>
          <p:cNvPr id="5" name="Espace réservé de la date 4">
            <a:extLst>
              <a:ext uri="{FF2B5EF4-FFF2-40B4-BE49-F238E27FC236}">
                <a16:creationId xmlns:a16="http://schemas.microsoft.com/office/drawing/2014/main" id="{C53CE883-265D-4266-BA7C-B21BBB2047FA}"/>
              </a:ext>
            </a:extLst>
          </p:cNvPr>
          <p:cNvSpPr>
            <a:spLocks noGrp="1"/>
          </p:cNvSpPr>
          <p:nvPr>
            <p:ph type="dt" idx="1"/>
          </p:nvPr>
        </p:nvSpPr>
        <p:spPr/>
        <p:txBody>
          <a:bodyPr/>
          <a:lstStyle/>
          <a:p>
            <a:pPr rtl="0"/>
            <a:fld id="{6E78BEDB-CC82-4D29-B8A9-58AF98FCEB9A}" type="datetime1">
              <a:rPr lang="fr-FR" smtClean="0"/>
              <a:t>27/04/2023</a:t>
            </a:fld>
            <a:endParaRPr lang="fr-FR" dirty="0"/>
          </a:p>
        </p:txBody>
      </p:sp>
    </p:spTree>
    <p:extLst>
      <p:ext uri="{BB962C8B-B14F-4D97-AF65-F5344CB8AC3E}">
        <p14:creationId xmlns:p14="http://schemas.microsoft.com/office/powerpoint/2010/main" val="4200283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5"/>
          </p:nvPr>
        </p:nvSpPr>
        <p:spPr/>
        <p:txBody>
          <a:bodyPr rtlCol="0"/>
          <a:lstStyle/>
          <a:p>
            <a:pPr rtl="0"/>
            <a:fld id="{F07F282E-55F5-4803-B60F-09BA4600E538}" type="slidenum">
              <a:rPr lang="fr-FR" smtClean="0"/>
              <a:t>26</a:t>
            </a:fld>
            <a:endParaRPr lang="fr-FR" dirty="0"/>
          </a:p>
        </p:txBody>
      </p:sp>
      <p:sp>
        <p:nvSpPr>
          <p:cNvPr id="5" name="Espace réservé de la date 4">
            <a:extLst>
              <a:ext uri="{FF2B5EF4-FFF2-40B4-BE49-F238E27FC236}">
                <a16:creationId xmlns:a16="http://schemas.microsoft.com/office/drawing/2014/main" id="{136E1847-F516-4C9C-AAA4-DD1E9C243454}"/>
              </a:ext>
            </a:extLst>
          </p:cNvPr>
          <p:cNvSpPr>
            <a:spLocks noGrp="1"/>
          </p:cNvSpPr>
          <p:nvPr>
            <p:ph type="dt" idx="1"/>
          </p:nvPr>
        </p:nvSpPr>
        <p:spPr/>
        <p:txBody>
          <a:bodyPr/>
          <a:lstStyle/>
          <a:p>
            <a:pPr rtl="0"/>
            <a:fld id="{D6EC9E20-404C-48A2-9AF5-26DDE4076E62}" type="datetime1">
              <a:rPr lang="fr-FR" smtClean="0"/>
              <a:t>27/04/2023</a:t>
            </a:fld>
            <a:endParaRPr lang="fr-FR" dirty="0"/>
          </a:p>
        </p:txBody>
      </p:sp>
    </p:spTree>
    <p:extLst>
      <p:ext uri="{BB962C8B-B14F-4D97-AF65-F5344CB8AC3E}">
        <p14:creationId xmlns:p14="http://schemas.microsoft.com/office/powerpoint/2010/main" val="2304065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re">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A8D8870-8337-4ABD-9EA6-3D5AAB7E42D9}"/>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53" name="Rectangle 52">
            <a:extLst>
              <a:ext uri="{FF2B5EF4-FFF2-40B4-BE49-F238E27FC236}">
                <a16:creationId xmlns:a16="http://schemas.microsoft.com/office/drawing/2014/main" id="{BAC3B2DB-2CCA-4BD4-8D63-98257049E273}"/>
              </a:ext>
            </a:extLst>
          </p:cNvPr>
          <p:cNvSpPr/>
          <p:nvPr userDrawn="1"/>
        </p:nvSpPr>
        <p:spPr>
          <a:xfrm>
            <a:off x="1" y="825689"/>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54" name="Titre 1">
            <a:extLst>
              <a:ext uri="{FF2B5EF4-FFF2-40B4-BE49-F238E27FC236}">
                <a16:creationId xmlns:a16="http://schemas.microsoft.com/office/drawing/2014/main" id="{324DAAC3-FA37-4838-A298-327679F99F8A}"/>
              </a:ext>
            </a:extLst>
          </p:cNvPr>
          <p:cNvSpPr>
            <a:spLocks noGrp="1"/>
          </p:cNvSpPr>
          <p:nvPr>
            <p:ph type="ctrTitle" hasCustomPrompt="1"/>
          </p:nvPr>
        </p:nvSpPr>
        <p:spPr>
          <a:xfrm>
            <a:off x="1628168" y="1057522"/>
            <a:ext cx="5003540" cy="2173433"/>
          </a:xfrm>
        </p:spPr>
        <p:txBody>
          <a:bodyPr rtlCol="0">
            <a:noAutofit/>
          </a:bodyPr>
          <a:lstStyle>
            <a:lvl1pPr>
              <a:lnSpc>
                <a:spcPct val="100000"/>
              </a:lnSpc>
              <a:defRPr sz="4400" cap="all" baseline="0">
                <a:solidFill>
                  <a:schemeClr val="bg1"/>
                </a:solidFill>
              </a:defRPr>
            </a:lvl1pPr>
          </a:lstStyle>
          <a:p>
            <a:pPr rtl="0"/>
            <a:r>
              <a:rPr lang="fr-FR" sz="4400">
                <a:solidFill>
                  <a:schemeClr val="bg1"/>
                </a:solidFill>
              </a:rPr>
              <a:t>CLIQUEZ POUR AJOUTER UN TITRE</a:t>
            </a:r>
          </a:p>
        </p:txBody>
      </p:sp>
      <p:sp>
        <p:nvSpPr>
          <p:cNvPr id="55" name="Sous-titre 2">
            <a:extLst>
              <a:ext uri="{FF2B5EF4-FFF2-40B4-BE49-F238E27FC236}">
                <a16:creationId xmlns:a16="http://schemas.microsoft.com/office/drawing/2014/main" id="{50BC9D78-FF13-4CEB-8ECB-E64E85C5D0B4}"/>
              </a:ext>
            </a:extLst>
          </p:cNvPr>
          <p:cNvSpPr>
            <a:spLocks noGrp="1"/>
          </p:cNvSpPr>
          <p:nvPr>
            <p:ph type="subTitle" idx="1" hasCustomPrompt="1"/>
          </p:nvPr>
        </p:nvSpPr>
        <p:spPr>
          <a:xfrm>
            <a:off x="1646643" y="3751119"/>
            <a:ext cx="4985065" cy="1606163"/>
          </a:xfrm>
        </p:spPr>
        <p:txBody>
          <a:bodyPr rtlCol="0" anchor="t">
            <a:noAutofit/>
          </a:bodyPr>
          <a:lstStyle>
            <a:lvl1pPr>
              <a:defRPr sz="2400" b="0"/>
            </a:lvl1pPr>
          </a:lstStyle>
          <a:p>
            <a:pPr rtl="0"/>
            <a:r>
              <a:rPr lang="fr-FR">
                <a:solidFill>
                  <a:schemeClr val="tx1">
                    <a:lumMod val="75000"/>
                    <a:lumOff val="25000"/>
                  </a:schemeClr>
                </a:solidFill>
              </a:rPr>
              <a:t>Cliquez pour ajouter un sous-titre</a:t>
            </a:r>
          </a:p>
        </p:txBody>
      </p:sp>
      <p:sp>
        <p:nvSpPr>
          <p:cNvPr id="56" name="Rectangle 55">
            <a:extLst>
              <a:ext uri="{FF2B5EF4-FFF2-40B4-BE49-F238E27FC236}">
                <a16:creationId xmlns:a16="http://schemas.microsoft.com/office/drawing/2014/main" id="{FB792E4C-AD3B-4E88-8540-E75759746368}"/>
              </a:ext>
            </a:extLst>
          </p:cNvPr>
          <p:cNvSpPr/>
          <p:nvPr userDrawn="1"/>
        </p:nvSpPr>
        <p:spPr>
          <a:xfrm>
            <a:off x="-1" y="8896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57" name="Rectangle 56">
            <a:extLst>
              <a:ext uri="{FF2B5EF4-FFF2-40B4-BE49-F238E27FC236}">
                <a16:creationId xmlns:a16="http://schemas.microsoft.com/office/drawing/2014/main" id="{6A32632F-9ED1-4328-BBE3-B4E014156A29}"/>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58" name="Espace réservé du pied de page 4">
            <a:extLst>
              <a:ext uri="{FF2B5EF4-FFF2-40B4-BE49-F238E27FC236}">
                <a16:creationId xmlns:a16="http://schemas.microsoft.com/office/drawing/2014/main" id="{15A37EDE-F10B-4C4B-9572-8778C2D6A686}"/>
              </a:ext>
            </a:extLst>
          </p:cNvPr>
          <p:cNvSpPr>
            <a:spLocks noGrp="1"/>
          </p:cNvSpPr>
          <p:nvPr>
            <p:ph type="ftr" sz="quarter" idx="11"/>
          </p:nvPr>
        </p:nvSpPr>
        <p:spPr>
          <a:xfrm>
            <a:off x="1635103" y="6309360"/>
            <a:ext cx="4797504" cy="457200"/>
          </a:xfrm>
        </p:spPr>
        <p:txBody>
          <a:bodyPr rtlCol="0"/>
          <a:lstStyle/>
          <a:p>
            <a:pPr algn="l" rtl="0"/>
            <a:r>
              <a:rPr lang="fr-FR"/>
              <a:t>Etude de faisabilité d'un moteur de classification</a:t>
            </a:r>
          </a:p>
        </p:txBody>
      </p:sp>
      <p:sp>
        <p:nvSpPr>
          <p:cNvPr id="59" name="Rectangle 58">
            <a:extLst>
              <a:ext uri="{FF2B5EF4-FFF2-40B4-BE49-F238E27FC236}">
                <a16:creationId xmlns:a16="http://schemas.microsoft.com/office/drawing/2014/main" id="{EA124D3C-01E3-4B96-BDF0-54851D1739D0}"/>
              </a:ext>
            </a:extLst>
          </p:cNvPr>
          <p:cNvSpPr/>
          <p:nvPr userDrawn="1"/>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61" name="Espace réservé de la date 35">
            <a:extLst>
              <a:ext uri="{FF2B5EF4-FFF2-40B4-BE49-F238E27FC236}">
                <a16:creationId xmlns:a16="http://schemas.microsoft.com/office/drawing/2014/main" id="{D6890A67-3C66-4F8A-B1A6-05469F40F879}"/>
              </a:ext>
            </a:extLst>
          </p:cNvPr>
          <p:cNvSpPr>
            <a:spLocks noGrp="1"/>
          </p:cNvSpPr>
          <p:nvPr>
            <p:ph type="dt" sz="half" idx="10"/>
          </p:nvPr>
        </p:nvSpPr>
        <p:spPr>
          <a:xfrm>
            <a:off x="8197353" y="6309360"/>
            <a:ext cx="2151134" cy="457200"/>
          </a:xfrm>
        </p:spPr>
        <p:txBody>
          <a:bodyPr rtlCol="0"/>
          <a:lstStyle/>
          <a:p>
            <a:pPr algn="l" rtl="0"/>
            <a:r>
              <a:rPr lang="fr-FR">
                <a:solidFill>
                  <a:srgbClr val="FFFFFF"/>
                </a:solidFill>
                <a:effectLst>
                  <a:outerShdw blurRad="50800" dist="38100" dir="2700000" algn="tl" rotWithShape="0">
                    <a:prstClr val="black">
                      <a:alpha val="43000"/>
                    </a:prstClr>
                  </a:outerShdw>
                </a:effectLst>
              </a:rPr>
              <a:t>17/04/2023</a:t>
            </a:r>
            <a:endParaRPr lang="fr-FR" dirty="0">
              <a:solidFill>
                <a:srgbClr val="FFFFFF"/>
              </a:solidFill>
              <a:effectLst>
                <a:outerShdw blurRad="50800" dist="38100" dir="2700000" algn="tl" rotWithShape="0">
                  <a:prstClr val="black">
                    <a:alpha val="43000"/>
                  </a:prstClr>
                </a:outerShdw>
              </a:effectLst>
            </a:endParaRPr>
          </a:p>
        </p:txBody>
      </p:sp>
      <p:sp>
        <p:nvSpPr>
          <p:cNvPr id="62" name="Espace réservé du numéro de diapositive 36">
            <a:extLst>
              <a:ext uri="{FF2B5EF4-FFF2-40B4-BE49-F238E27FC236}">
                <a16:creationId xmlns:a16="http://schemas.microsoft.com/office/drawing/2014/main" id="{46849723-0CBF-47CA-9477-4D42CAC71FCC}"/>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fr-FR" smtClean="0">
                <a:solidFill>
                  <a:srgbClr val="FFFFFF"/>
                </a:solidFill>
                <a:effectLst>
                  <a:outerShdw blurRad="50800" dist="38100" dir="2700000" algn="tl" rotWithShape="0">
                    <a:prstClr val="black">
                      <a:alpha val="43000"/>
                    </a:prstClr>
                  </a:outerShdw>
                </a:effectLst>
              </a:rPr>
              <a:pPr rtl="0"/>
              <a:t>‹N°›</a:t>
            </a:fld>
            <a:endParaRPr lang="fr-FR" dirty="0">
              <a:solidFill>
                <a:srgbClr val="FFFFFF"/>
              </a:solidFill>
              <a:effectLst>
                <a:outerShdw blurRad="50800" dist="38100" dir="2700000" algn="tl" rotWithShape="0">
                  <a:prstClr val="black">
                    <a:alpha val="43000"/>
                  </a:prstClr>
                </a:outerShdw>
              </a:effectLst>
            </a:endParaRPr>
          </a:p>
        </p:txBody>
      </p:sp>
      <p:sp>
        <p:nvSpPr>
          <p:cNvPr id="65" name="Espace réservé d’image 64">
            <a:extLst>
              <a:ext uri="{FF2B5EF4-FFF2-40B4-BE49-F238E27FC236}">
                <a16:creationId xmlns:a16="http://schemas.microsoft.com/office/drawing/2014/main" id="{D60E3C33-714C-4528-93A6-4470C3E89AE4}"/>
              </a:ext>
            </a:extLst>
          </p:cNvPr>
          <p:cNvSpPr>
            <a:spLocks noGrp="1"/>
          </p:cNvSpPr>
          <p:nvPr>
            <p:ph type="pic" sz="quarter" idx="13" hasCustomPrompt="1"/>
          </p:nvPr>
        </p:nvSpPr>
        <p:spPr>
          <a:xfrm>
            <a:off x="6859936" y="-2"/>
            <a:ext cx="5332064" cy="6858002"/>
          </a:xfrm>
          <a:custGeom>
            <a:avLst/>
            <a:gdLst>
              <a:gd name="connsiteX0" fmla="*/ 0 w 5332064"/>
              <a:gd name="connsiteY0" fmla="*/ 0 h 6858002"/>
              <a:gd name="connsiteX1" fmla="*/ 5332064 w 5332064"/>
              <a:gd name="connsiteY1" fmla="*/ 0 h 6858002"/>
              <a:gd name="connsiteX2" fmla="*/ 5332064 w 5332064"/>
              <a:gd name="connsiteY2" fmla="*/ 6858002 h 6858002"/>
              <a:gd name="connsiteX3" fmla="*/ 0 w 5332064"/>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5332064" h="6858002">
                <a:moveTo>
                  <a:pt x="0" y="0"/>
                </a:moveTo>
                <a:lnTo>
                  <a:pt x="5332064" y="0"/>
                </a:lnTo>
                <a:lnTo>
                  <a:pt x="5332064" y="6858002"/>
                </a:lnTo>
                <a:lnTo>
                  <a:pt x="0" y="6858002"/>
                </a:lnTo>
                <a:close/>
              </a:path>
            </a:pathLst>
          </a:custGeom>
        </p:spPr>
        <p:txBody>
          <a:bodyPr wrap="square" rtlCol="0" anchor="t">
            <a:noAutofit/>
          </a:bodyPr>
          <a:lstStyle>
            <a:lvl1pPr algn="ctr">
              <a:defRPr/>
            </a:lvl1pPr>
          </a:lstStyle>
          <a:p>
            <a:pPr rtl="0"/>
            <a:r>
              <a:rPr lang="fr-FR"/>
              <a:t>Cliquez pour ajouter une photo</a:t>
            </a:r>
          </a:p>
        </p:txBody>
      </p:sp>
    </p:spTree>
    <p:extLst>
      <p:ext uri="{BB962C8B-B14F-4D97-AF65-F5344CB8AC3E}">
        <p14:creationId xmlns:p14="http://schemas.microsoft.com/office/powerpoint/2010/main" val="4258252642"/>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lonne de contenu 2">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2A19A957-1FB5-43F8-B325-BBD9FEF23E88}"/>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Rectangle 19">
            <a:extLst>
              <a:ext uri="{FF2B5EF4-FFF2-40B4-BE49-F238E27FC236}">
                <a16:creationId xmlns:a16="http://schemas.microsoft.com/office/drawing/2014/main" id="{3FA5410A-92A6-4C0B-9D89-186B7DDB20BD}"/>
              </a:ext>
              <a:ext uri="{C183D7F6-B498-43B3-948B-1728B52AA6E4}">
                <adec:decorative xmlns:adec="http://schemas.microsoft.com/office/drawing/2017/decorative" val="1"/>
              </a:ext>
            </a:extLst>
          </p:cNvPr>
          <p:cNvSpPr/>
          <p:nvPr userDrawn="1"/>
        </p:nvSpPr>
        <p:spPr>
          <a:xfrm>
            <a:off x="0" y="3903"/>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4" name="Titre 1">
            <a:extLst>
              <a:ext uri="{FF2B5EF4-FFF2-40B4-BE49-F238E27FC236}">
                <a16:creationId xmlns:a16="http://schemas.microsoft.com/office/drawing/2014/main" id="{CD8F3F22-19C9-4C61-8202-3220217D2938}"/>
              </a:ext>
            </a:extLst>
          </p:cNvPr>
          <p:cNvSpPr>
            <a:spLocks noGrp="1"/>
          </p:cNvSpPr>
          <p:nvPr>
            <p:ph type="title" hasCustomPrompt="1"/>
          </p:nvPr>
        </p:nvSpPr>
        <p:spPr>
          <a:xfrm>
            <a:off x="648935" y="180644"/>
            <a:ext cx="10900146" cy="935776"/>
          </a:xfrm>
        </p:spPr>
        <p:txBody>
          <a:bodyPr rtlCol="0">
            <a:noAutofit/>
          </a:bodyPr>
          <a:lstStyle>
            <a:lvl1pPr>
              <a:defRPr sz="3600">
                <a:solidFill>
                  <a:schemeClr val="bg1"/>
                </a:solidFill>
              </a:defRPr>
            </a:lvl1pPr>
          </a:lstStyle>
          <a:p>
            <a:pPr rtl="0"/>
            <a:r>
              <a:rPr lang="fr-FR">
                <a:solidFill>
                  <a:schemeClr val="bg1"/>
                </a:solidFill>
              </a:rPr>
              <a:t>Cliquez pour ajouter un titre</a:t>
            </a:r>
          </a:p>
        </p:txBody>
      </p:sp>
      <p:sp>
        <p:nvSpPr>
          <p:cNvPr id="5" name="Rectangle 4">
            <a:extLst>
              <a:ext uri="{FF2B5EF4-FFF2-40B4-BE49-F238E27FC236}">
                <a16:creationId xmlns:a16="http://schemas.microsoft.com/office/drawing/2014/main" id="{21A26073-23A2-4B91-A128-79AA1BE93523}"/>
              </a:ext>
              <a:ext uri="{C183D7F6-B498-43B3-948B-1728B52AA6E4}">
                <adec:decorative xmlns:adec="http://schemas.microsoft.com/office/drawing/2017/decorative" val="1"/>
              </a:ext>
            </a:extLst>
          </p:cNvPr>
          <p:cNvSpPr/>
          <p:nvPr userDrawn="1"/>
        </p:nvSpPr>
        <p:spPr>
          <a:xfrm>
            <a:off x="1" y="1351619"/>
            <a:ext cx="12192000" cy="474948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6" name="Rectangle 5">
            <a:extLst>
              <a:ext uri="{FF2B5EF4-FFF2-40B4-BE49-F238E27FC236}">
                <a16:creationId xmlns:a16="http://schemas.microsoft.com/office/drawing/2014/main" id="{C14D5DFA-0CEA-43F0-98EE-6C9F741F7C96}"/>
              </a:ext>
              <a:ext uri="{C183D7F6-B498-43B3-948B-1728B52AA6E4}">
                <adec:decorative xmlns:adec="http://schemas.microsoft.com/office/drawing/2017/decorative" val="1"/>
              </a:ext>
            </a:extLst>
          </p:cNvPr>
          <p:cNvSpPr/>
          <p:nvPr userDrawn="1"/>
        </p:nvSpPr>
        <p:spPr>
          <a:xfrm>
            <a:off x="1" y="6107836"/>
            <a:ext cx="4651248" cy="750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5" name="Espace réservé du contenu 2">
            <a:extLst>
              <a:ext uri="{FF2B5EF4-FFF2-40B4-BE49-F238E27FC236}">
                <a16:creationId xmlns:a16="http://schemas.microsoft.com/office/drawing/2014/main" id="{0F94B471-6707-4251-8230-A51AED0767C9}"/>
              </a:ext>
            </a:extLst>
          </p:cNvPr>
          <p:cNvSpPr>
            <a:spLocks noGrp="1"/>
          </p:cNvSpPr>
          <p:nvPr>
            <p:ph idx="14" hasCustomPrompt="1"/>
          </p:nvPr>
        </p:nvSpPr>
        <p:spPr>
          <a:xfrm>
            <a:off x="648934" y="1834005"/>
            <a:ext cx="4727735" cy="465155"/>
          </a:xfrm>
        </p:spPr>
        <p:txBody>
          <a:bodyPr rtlCol="0" anchor="t">
            <a:noAutofit/>
          </a:bodyPr>
          <a:lstStyle>
            <a:lvl1pPr>
              <a:buFont typeface="Arial" panose="020B0604020202020204" pitchFamily="34" charset="0"/>
              <a:buNone/>
              <a:defRPr sz="2000" b="1"/>
            </a:lvl1pPr>
          </a:lstStyle>
          <a:p>
            <a:pPr rtl="0"/>
            <a:r>
              <a:rPr lang="fr-FR"/>
              <a:t>Cliquez pour ajouter un sous-titre</a:t>
            </a:r>
          </a:p>
        </p:txBody>
      </p:sp>
      <p:sp>
        <p:nvSpPr>
          <p:cNvPr id="8" name="Espace réservé du contenu 2">
            <a:extLst>
              <a:ext uri="{FF2B5EF4-FFF2-40B4-BE49-F238E27FC236}">
                <a16:creationId xmlns:a16="http://schemas.microsoft.com/office/drawing/2014/main" id="{ED986D97-E6F1-49E8-977A-C802B4E41B73}"/>
              </a:ext>
            </a:extLst>
          </p:cNvPr>
          <p:cNvSpPr>
            <a:spLocks noGrp="1"/>
          </p:cNvSpPr>
          <p:nvPr>
            <p:ph idx="1" hasCustomPrompt="1"/>
          </p:nvPr>
        </p:nvSpPr>
        <p:spPr>
          <a:xfrm>
            <a:off x="648934" y="2422380"/>
            <a:ext cx="4727735" cy="3029446"/>
          </a:xfrm>
        </p:spPr>
        <p:txBody>
          <a:bodyPr rtlCol="0" anchor="t">
            <a:noAutofit/>
          </a:bodyPr>
          <a:lstStyle>
            <a:lvl1pPr marL="283464" indent="-283464">
              <a:buFont typeface="Arial" panose="020B0604020202020204" pitchFamily="34" charset="0"/>
              <a:buChar char="•"/>
              <a:defRPr sz="1600" b="0" baseline="0"/>
            </a:lvl1pPr>
          </a:lstStyle>
          <a:p>
            <a:pPr rtl="0"/>
            <a:r>
              <a:rPr lang="fr-FR"/>
              <a:t> Cliquer pour ajouter du texte</a:t>
            </a:r>
          </a:p>
        </p:txBody>
      </p:sp>
      <p:sp>
        <p:nvSpPr>
          <p:cNvPr id="16" name="Espace réservé du contenu 2">
            <a:extLst>
              <a:ext uri="{FF2B5EF4-FFF2-40B4-BE49-F238E27FC236}">
                <a16:creationId xmlns:a16="http://schemas.microsoft.com/office/drawing/2014/main" id="{762163C0-B07F-43E4-B17C-2E6A96553B98}"/>
              </a:ext>
            </a:extLst>
          </p:cNvPr>
          <p:cNvSpPr>
            <a:spLocks noGrp="1"/>
          </p:cNvSpPr>
          <p:nvPr>
            <p:ph idx="15" hasCustomPrompt="1"/>
          </p:nvPr>
        </p:nvSpPr>
        <p:spPr>
          <a:xfrm>
            <a:off x="6095999" y="1834004"/>
            <a:ext cx="4727735" cy="465155"/>
          </a:xfrm>
        </p:spPr>
        <p:txBody>
          <a:bodyPr rtlCol="0" anchor="t">
            <a:noAutofit/>
          </a:bodyPr>
          <a:lstStyle>
            <a:lvl1pPr>
              <a:buFont typeface="Arial" panose="020B0604020202020204" pitchFamily="34" charset="0"/>
              <a:buNone/>
              <a:defRPr sz="2000" b="1"/>
            </a:lvl1pPr>
          </a:lstStyle>
          <a:p>
            <a:pPr rtl="0"/>
            <a:r>
              <a:rPr lang="fr-FR"/>
              <a:t>Cliquez pour ajouter un sous-titre</a:t>
            </a:r>
          </a:p>
        </p:txBody>
      </p:sp>
      <p:sp>
        <p:nvSpPr>
          <p:cNvPr id="14" name="Espace réservé du contenu 2">
            <a:extLst>
              <a:ext uri="{FF2B5EF4-FFF2-40B4-BE49-F238E27FC236}">
                <a16:creationId xmlns:a16="http://schemas.microsoft.com/office/drawing/2014/main" id="{9098FA6D-3C80-4FE1-B248-1CA2B6862F6D}"/>
              </a:ext>
            </a:extLst>
          </p:cNvPr>
          <p:cNvSpPr>
            <a:spLocks noGrp="1"/>
          </p:cNvSpPr>
          <p:nvPr>
            <p:ph idx="13" hasCustomPrompt="1"/>
          </p:nvPr>
        </p:nvSpPr>
        <p:spPr>
          <a:xfrm>
            <a:off x="6095999" y="2422380"/>
            <a:ext cx="4727735" cy="3029446"/>
          </a:xfrm>
        </p:spPr>
        <p:txBody>
          <a:bodyPr rtlCol="0" anchor="t">
            <a:noAutofit/>
          </a:bodyPr>
          <a:lstStyle>
            <a:lvl1pPr marL="283464" indent="-283464">
              <a:buFont typeface="Arial" panose="020B0604020202020204" pitchFamily="34" charset="0"/>
              <a:buChar char="•"/>
              <a:defRPr sz="1600" b="0" baseline="0"/>
            </a:lvl1pPr>
          </a:lstStyle>
          <a:p>
            <a:pPr rtl="0"/>
            <a:r>
              <a:rPr lang="fr-FR"/>
              <a:t> Cliquer pour ajouter du texte</a:t>
            </a:r>
          </a:p>
        </p:txBody>
      </p:sp>
      <p:sp>
        <p:nvSpPr>
          <p:cNvPr id="9" name="Rectangle 8">
            <a:extLst>
              <a:ext uri="{FF2B5EF4-FFF2-40B4-BE49-F238E27FC236}">
                <a16:creationId xmlns:a16="http://schemas.microsoft.com/office/drawing/2014/main" id="{8352712D-F957-4B22-8B50-BE10410FF895}"/>
              </a:ext>
              <a:ext uri="{C183D7F6-B498-43B3-948B-1728B52AA6E4}">
                <adec:decorative xmlns:adec="http://schemas.microsoft.com/office/drawing/2017/decorative" val="1"/>
              </a:ext>
            </a:extLst>
          </p:cNvPr>
          <p:cNvSpPr/>
          <p:nvPr userDrawn="1"/>
        </p:nvSpPr>
        <p:spPr>
          <a:xfrm>
            <a:off x="1524" y="6101107"/>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1" name="Espace réservé du pied de page 29">
            <a:extLst>
              <a:ext uri="{FF2B5EF4-FFF2-40B4-BE49-F238E27FC236}">
                <a16:creationId xmlns:a16="http://schemas.microsoft.com/office/drawing/2014/main" id="{26FD74F8-42BB-4CB4-ABF1-5F149743B464}"/>
              </a:ext>
            </a:extLst>
          </p:cNvPr>
          <p:cNvSpPr>
            <a:spLocks noGrp="1"/>
          </p:cNvSpPr>
          <p:nvPr>
            <p:ph type="ftr" sz="quarter" idx="11"/>
          </p:nvPr>
        </p:nvSpPr>
        <p:spPr>
          <a:xfrm>
            <a:off x="642917" y="6309360"/>
            <a:ext cx="3423986" cy="457200"/>
          </a:xfrm>
        </p:spPr>
        <p:txBody>
          <a:bodyPr rtlCol="0"/>
          <a:lstStyle>
            <a:lvl1pPr>
              <a:defRPr>
                <a:solidFill>
                  <a:schemeClr val="bg1"/>
                </a:solidFill>
              </a:defRPr>
            </a:lvl1pPr>
          </a:lstStyle>
          <a:p>
            <a:pPr rtl="0"/>
            <a:r>
              <a:rPr lang="fr-FR"/>
              <a:t>Etude de faisabilité d'un moteur de classification</a:t>
            </a:r>
            <a:endParaRPr lang="fr-FR" dirty="0">
              <a:solidFill>
                <a:schemeClr val="bg1"/>
              </a:solidFill>
            </a:endParaRPr>
          </a:p>
        </p:txBody>
      </p:sp>
      <p:sp>
        <p:nvSpPr>
          <p:cNvPr id="10" name="Espace réservé de la date 28">
            <a:extLst>
              <a:ext uri="{FF2B5EF4-FFF2-40B4-BE49-F238E27FC236}">
                <a16:creationId xmlns:a16="http://schemas.microsoft.com/office/drawing/2014/main" id="{5B031752-6400-4BFB-979F-E2EE795E4B90}"/>
              </a:ext>
            </a:extLst>
          </p:cNvPr>
          <p:cNvSpPr>
            <a:spLocks noGrp="1"/>
          </p:cNvSpPr>
          <p:nvPr>
            <p:ph type="dt" sz="half" idx="10"/>
          </p:nvPr>
        </p:nvSpPr>
        <p:spPr>
          <a:xfrm>
            <a:off x="5373620" y="6309360"/>
            <a:ext cx="3411973" cy="457200"/>
          </a:xfrm>
        </p:spPr>
        <p:txBody>
          <a:bodyPr rtlCol="0"/>
          <a:lstStyle>
            <a:lvl1pPr>
              <a:defRPr>
                <a:solidFill>
                  <a:schemeClr val="tx2"/>
                </a:solidFill>
              </a:defRPr>
            </a:lvl1pPr>
          </a:lstStyle>
          <a:p>
            <a:pPr rtl="0"/>
            <a:r>
              <a:rPr lang="fr-FR"/>
              <a:t>17/04/2023</a:t>
            </a:r>
            <a:endParaRPr lang="fr-FR" dirty="0"/>
          </a:p>
        </p:txBody>
      </p:sp>
      <p:sp>
        <p:nvSpPr>
          <p:cNvPr id="12" name="Espace réservé du numéro de diapositive 30">
            <a:extLst>
              <a:ext uri="{FF2B5EF4-FFF2-40B4-BE49-F238E27FC236}">
                <a16:creationId xmlns:a16="http://schemas.microsoft.com/office/drawing/2014/main" id="{6A5CAEAF-7DEC-4B20-8B1E-301A9D0E684A}"/>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fr-FR" smtClean="0"/>
              <a:t>‹N°›</a:t>
            </a:fld>
            <a:endParaRPr lang="fr-FR" dirty="0"/>
          </a:p>
        </p:txBody>
      </p:sp>
      <p:sp>
        <p:nvSpPr>
          <p:cNvPr id="13" name="Rectangle 12">
            <a:extLst>
              <a:ext uri="{FF2B5EF4-FFF2-40B4-BE49-F238E27FC236}">
                <a16:creationId xmlns:a16="http://schemas.microsoft.com/office/drawing/2014/main" id="{70B696A3-EA34-4924-9037-E330B1CB890E}"/>
              </a:ext>
              <a:ext uri="{C183D7F6-B498-43B3-948B-1728B52AA6E4}">
                <adec:decorative xmlns:adec="http://schemas.microsoft.com/office/drawing/2017/decorative" val="1"/>
              </a:ext>
            </a:extLst>
          </p:cNvPr>
          <p:cNvSpPr/>
          <p:nvPr userDrawn="1"/>
        </p:nvSpPr>
        <p:spPr>
          <a:xfrm>
            <a:off x="4633798" y="6117631"/>
            <a:ext cx="64008" cy="7403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Tree>
    <p:extLst>
      <p:ext uri="{BB962C8B-B14F-4D97-AF65-F5344CB8AC3E}">
        <p14:creationId xmlns:p14="http://schemas.microsoft.com/office/powerpoint/2010/main" val="3629103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lonne de contenu 3">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725A2F16-8CE0-4F2E-933C-EFDFB1E196A3}"/>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 name="Rectangle 2">
            <a:extLst>
              <a:ext uri="{FF2B5EF4-FFF2-40B4-BE49-F238E27FC236}">
                <a16:creationId xmlns:a16="http://schemas.microsoft.com/office/drawing/2014/main" id="{18C70705-E2EE-4992-AE78-FDBE1285C809}"/>
              </a:ext>
              <a:ext uri="{C183D7F6-B498-43B3-948B-1728B52AA6E4}">
                <adec:decorative xmlns:adec="http://schemas.microsoft.com/office/drawing/2017/decorative" val="1"/>
              </a:ext>
            </a:extLst>
          </p:cNvPr>
          <p:cNvSpPr/>
          <p:nvPr userDrawn="1"/>
        </p:nvSpPr>
        <p:spPr>
          <a:xfrm>
            <a:off x="0" y="3903"/>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4" name="Titre 1">
            <a:extLst>
              <a:ext uri="{FF2B5EF4-FFF2-40B4-BE49-F238E27FC236}">
                <a16:creationId xmlns:a16="http://schemas.microsoft.com/office/drawing/2014/main" id="{21C428A7-7771-4474-8BB4-8A6F0FEF8766}"/>
              </a:ext>
            </a:extLst>
          </p:cNvPr>
          <p:cNvSpPr>
            <a:spLocks noGrp="1"/>
          </p:cNvSpPr>
          <p:nvPr>
            <p:ph type="title" hasCustomPrompt="1"/>
          </p:nvPr>
        </p:nvSpPr>
        <p:spPr>
          <a:xfrm>
            <a:off x="648935" y="180644"/>
            <a:ext cx="10900146" cy="935776"/>
          </a:xfrm>
        </p:spPr>
        <p:txBody>
          <a:bodyPr rtlCol="0">
            <a:noAutofit/>
          </a:bodyPr>
          <a:lstStyle>
            <a:lvl1pPr>
              <a:defRPr sz="3600">
                <a:solidFill>
                  <a:schemeClr val="bg1"/>
                </a:solidFill>
              </a:defRPr>
            </a:lvl1pPr>
          </a:lstStyle>
          <a:p>
            <a:pPr rtl="0"/>
            <a:r>
              <a:rPr lang="fr-FR">
                <a:solidFill>
                  <a:schemeClr val="bg1"/>
                </a:solidFill>
              </a:rPr>
              <a:t>Cliquez pour ajouter un titre</a:t>
            </a:r>
          </a:p>
        </p:txBody>
      </p:sp>
      <p:sp>
        <p:nvSpPr>
          <p:cNvPr id="5" name="Rectangle 4">
            <a:extLst>
              <a:ext uri="{FF2B5EF4-FFF2-40B4-BE49-F238E27FC236}">
                <a16:creationId xmlns:a16="http://schemas.microsoft.com/office/drawing/2014/main" id="{B98730F6-0DF6-48BC-86CC-00BE18350199}"/>
              </a:ext>
              <a:ext uri="{C183D7F6-B498-43B3-948B-1728B52AA6E4}">
                <adec:decorative xmlns:adec="http://schemas.microsoft.com/office/drawing/2017/decorative" val="1"/>
              </a:ext>
            </a:extLst>
          </p:cNvPr>
          <p:cNvSpPr/>
          <p:nvPr userDrawn="1"/>
        </p:nvSpPr>
        <p:spPr>
          <a:xfrm>
            <a:off x="1" y="1351619"/>
            <a:ext cx="12192000" cy="474948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6" name="Rectangle 5">
            <a:extLst>
              <a:ext uri="{FF2B5EF4-FFF2-40B4-BE49-F238E27FC236}">
                <a16:creationId xmlns:a16="http://schemas.microsoft.com/office/drawing/2014/main" id="{12D31104-1E19-4E17-A3FE-2B2C551344DF}"/>
              </a:ext>
              <a:ext uri="{C183D7F6-B498-43B3-948B-1728B52AA6E4}">
                <adec:decorative xmlns:adec="http://schemas.microsoft.com/office/drawing/2017/decorative" val="1"/>
              </a:ext>
            </a:extLst>
          </p:cNvPr>
          <p:cNvSpPr/>
          <p:nvPr userDrawn="1"/>
        </p:nvSpPr>
        <p:spPr>
          <a:xfrm>
            <a:off x="1" y="6107836"/>
            <a:ext cx="4651248" cy="750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4" name="Espace réservé du contenu 2">
            <a:extLst>
              <a:ext uri="{FF2B5EF4-FFF2-40B4-BE49-F238E27FC236}">
                <a16:creationId xmlns:a16="http://schemas.microsoft.com/office/drawing/2014/main" id="{02CEB59E-1776-4FF1-BF4D-A33B618FD59F}"/>
              </a:ext>
            </a:extLst>
          </p:cNvPr>
          <p:cNvSpPr>
            <a:spLocks noGrp="1"/>
          </p:cNvSpPr>
          <p:nvPr>
            <p:ph idx="14" hasCustomPrompt="1"/>
          </p:nvPr>
        </p:nvSpPr>
        <p:spPr>
          <a:xfrm>
            <a:off x="648935" y="1834005"/>
            <a:ext cx="3519028" cy="465155"/>
          </a:xfrm>
        </p:spPr>
        <p:txBody>
          <a:bodyPr rtlCol="0" anchor="t">
            <a:noAutofit/>
          </a:bodyPr>
          <a:lstStyle>
            <a:lvl1pPr>
              <a:buFont typeface="Arial" panose="020B0604020202020204" pitchFamily="34" charset="0"/>
              <a:buNone/>
              <a:defRPr sz="2000" b="1"/>
            </a:lvl1pPr>
          </a:lstStyle>
          <a:p>
            <a:pPr rtl="0"/>
            <a:r>
              <a:rPr lang="fr-FR" dirty="0"/>
              <a:t>Cliquez pour ajouter un sous-titre</a:t>
            </a:r>
          </a:p>
        </p:txBody>
      </p:sp>
      <p:sp>
        <p:nvSpPr>
          <p:cNvPr id="7" name="Espace réservé du contenu 2">
            <a:extLst>
              <a:ext uri="{FF2B5EF4-FFF2-40B4-BE49-F238E27FC236}">
                <a16:creationId xmlns:a16="http://schemas.microsoft.com/office/drawing/2014/main" id="{26B55E76-BA79-44AC-B206-DA13D60FDA2E}"/>
              </a:ext>
            </a:extLst>
          </p:cNvPr>
          <p:cNvSpPr>
            <a:spLocks noGrp="1"/>
          </p:cNvSpPr>
          <p:nvPr>
            <p:ph idx="1" hasCustomPrompt="1"/>
          </p:nvPr>
        </p:nvSpPr>
        <p:spPr>
          <a:xfrm>
            <a:off x="648935" y="2419555"/>
            <a:ext cx="3519028" cy="3197260"/>
          </a:xfrm>
        </p:spPr>
        <p:txBody>
          <a:bodyPr rtlCol="0" anchor="t">
            <a:normAutofit/>
          </a:bodyPr>
          <a:lstStyle>
            <a:lvl1pPr marL="283464" indent="-283464">
              <a:buFont typeface="Arial" panose="020B0604020202020204" pitchFamily="34" charset="0"/>
              <a:buChar char="•"/>
              <a:defRPr sz="1600" b="0" baseline="0"/>
            </a:lvl1pPr>
          </a:lstStyle>
          <a:p>
            <a:pPr rtl="0"/>
            <a:r>
              <a:rPr lang="fr-FR" dirty="0"/>
              <a:t> Cliquer pour ajouter du texte</a:t>
            </a:r>
          </a:p>
        </p:txBody>
      </p:sp>
      <p:sp>
        <p:nvSpPr>
          <p:cNvPr id="21" name="Espace réservé du contenu 2">
            <a:extLst>
              <a:ext uri="{FF2B5EF4-FFF2-40B4-BE49-F238E27FC236}">
                <a16:creationId xmlns:a16="http://schemas.microsoft.com/office/drawing/2014/main" id="{60518C4D-71E5-4211-A191-A8ED7185DED2}"/>
              </a:ext>
            </a:extLst>
          </p:cNvPr>
          <p:cNvSpPr>
            <a:spLocks noGrp="1"/>
          </p:cNvSpPr>
          <p:nvPr>
            <p:ph idx="18" hasCustomPrompt="1"/>
          </p:nvPr>
        </p:nvSpPr>
        <p:spPr>
          <a:xfrm>
            <a:off x="4336486" y="1828356"/>
            <a:ext cx="3519028" cy="465155"/>
          </a:xfrm>
        </p:spPr>
        <p:txBody>
          <a:bodyPr rtlCol="0" anchor="t">
            <a:noAutofit/>
          </a:bodyPr>
          <a:lstStyle>
            <a:lvl1pPr>
              <a:buFont typeface="Arial" panose="020B0604020202020204" pitchFamily="34" charset="0"/>
              <a:buNone/>
              <a:defRPr sz="2000" b="1"/>
            </a:lvl1pPr>
          </a:lstStyle>
          <a:p>
            <a:pPr rtl="0"/>
            <a:r>
              <a:rPr lang="fr-FR"/>
              <a:t>Cliquez pour ajouter un sous-titre</a:t>
            </a:r>
          </a:p>
        </p:txBody>
      </p:sp>
      <p:sp>
        <p:nvSpPr>
          <p:cNvPr id="20" name="Espace réservé du contenu 2">
            <a:extLst>
              <a:ext uri="{FF2B5EF4-FFF2-40B4-BE49-F238E27FC236}">
                <a16:creationId xmlns:a16="http://schemas.microsoft.com/office/drawing/2014/main" id="{D7EF9B63-4443-4EE5-A88B-2F1FA4CC4043}"/>
              </a:ext>
            </a:extLst>
          </p:cNvPr>
          <p:cNvSpPr>
            <a:spLocks noGrp="1"/>
          </p:cNvSpPr>
          <p:nvPr>
            <p:ph idx="17" hasCustomPrompt="1"/>
          </p:nvPr>
        </p:nvSpPr>
        <p:spPr>
          <a:xfrm>
            <a:off x="4336486" y="2419555"/>
            <a:ext cx="3519028" cy="3197260"/>
          </a:xfrm>
        </p:spPr>
        <p:txBody>
          <a:bodyPr rtlCol="0" anchor="t">
            <a:normAutofit/>
          </a:bodyPr>
          <a:lstStyle>
            <a:lvl1pPr marL="283464" indent="-283464">
              <a:buFont typeface="Arial" panose="020B0604020202020204" pitchFamily="34" charset="0"/>
              <a:buChar char="•"/>
              <a:defRPr sz="1600" b="0" baseline="0"/>
            </a:lvl1pPr>
          </a:lstStyle>
          <a:p>
            <a:pPr rtl="0"/>
            <a:r>
              <a:rPr lang="fr-FR"/>
              <a:t> Cliquer pour ajouter du texte</a:t>
            </a:r>
          </a:p>
        </p:txBody>
      </p:sp>
      <p:sp>
        <p:nvSpPr>
          <p:cNvPr id="19" name="Espace réservé du contenu 2">
            <a:extLst>
              <a:ext uri="{FF2B5EF4-FFF2-40B4-BE49-F238E27FC236}">
                <a16:creationId xmlns:a16="http://schemas.microsoft.com/office/drawing/2014/main" id="{E54FF8D9-50D3-4515-B896-B127F664C1E1}"/>
              </a:ext>
            </a:extLst>
          </p:cNvPr>
          <p:cNvSpPr>
            <a:spLocks noGrp="1"/>
          </p:cNvSpPr>
          <p:nvPr>
            <p:ph idx="16" hasCustomPrompt="1"/>
          </p:nvPr>
        </p:nvSpPr>
        <p:spPr>
          <a:xfrm>
            <a:off x="8024037" y="1834005"/>
            <a:ext cx="3519028" cy="465155"/>
          </a:xfrm>
        </p:spPr>
        <p:txBody>
          <a:bodyPr rtlCol="0" anchor="t">
            <a:noAutofit/>
          </a:bodyPr>
          <a:lstStyle>
            <a:lvl1pPr>
              <a:buFont typeface="Arial" panose="020B0604020202020204" pitchFamily="34" charset="0"/>
              <a:buNone/>
              <a:defRPr sz="2000" b="1"/>
            </a:lvl1pPr>
          </a:lstStyle>
          <a:p>
            <a:pPr rtl="0"/>
            <a:r>
              <a:rPr lang="fr-FR"/>
              <a:t>Cliquez pour ajouter un sous-titre</a:t>
            </a:r>
          </a:p>
        </p:txBody>
      </p:sp>
      <p:sp>
        <p:nvSpPr>
          <p:cNvPr id="18" name="Espace réservé du contenu 2">
            <a:extLst>
              <a:ext uri="{FF2B5EF4-FFF2-40B4-BE49-F238E27FC236}">
                <a16:creationId xmlns:a16="http://schemas.microsoft.com/office/drawing/2014/main" id="{E95B62E8-2D9A-443A-8560-D347C4703894}"/>
              </a:ext>
            </a:extLst>
          </p:cNvPr>
          <p:cNvSpPr>
            <a:spLocks noGrp="1"/>
          </p:cNvSpPr>
          <p:nvPr>
            <p:ph idx="15" hasCustomPrompt="1"/>
          </p:nvPr>
        </p:nvSpPr>
        <p:spPr>
          <a:xfrm>
            <a:off x="8024037" y="2419555"/>
            <a:ext cx="3519028" cy="3197260"/>
          </a:xfrm>
        </p:spPr>
        <p:txBody>
          <a:bodyPr rtlCol="0" anchor="t">
            <a:normAutofit/>
          </a:bodyPr>
          <a:lstStyle>
            <a:lvl1pPr marL="283464" indent="-283464">
              <a:buFont typeface="Arial" panose="020B0604020202020204" pitchFamily="34" charset="0"/>
              <a:buChar char="•"/>
              <a:defRPr sz="1600" b="0" baseline="0"/>
            </a:lvl1pPr>
          </a:lstStyle>
          <a:p>
            <a:pPr rtl="0"/>
            <a:r>
              <a:rPr lang="fr-FR"/>
              <a:t> Cliquer pour ajouter du texte</a:t>
            </a:r>
          </a:p>
        </p:txBody>
      </p:sp>
      <p:sp>
        <p:nvSpPr>
          <p:cNvPr id="8" name="Rectangle 7">
            <a:extLst>
              <a:ext uri="{FF2B5EF4-FFF2-40B4-BE49-F238E27FC236}">
                <a16:creationId xmlns:a16="http://schemas.microsoft.com/office/drawing/2014/main" id="{2DA7A17E-1562-4B10-9BC8-AB6B45E6BD6C}"/>
              </a:ext>
              <a:ext uri="{C183D7F6-B498-43B3-948B-1728B52AA6E4}">
                <adec:decorative xmlns:adec="http://schemas.microsoft.com/office/drawing/2017/decorative" val="1"/>
              </a:ext>
            </a:extLst>
          </p:cNvPr>
          <p:cNvSpPr/>
          <p:nvPr userDrawn="1"/>
        </p:nvSpPr>
        <p:spPr>
          <a:xfrm>
            <a:off x="1524" y="6101107"/>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2" name="Rectangle 11">
            <a:extLst>
              <a:ext uri="{FF2B5EF4-FFF2-40B4-BE49-F238E27FC236}">
                <a16:creationId xmlns:a16="http://schemas.microsoft.com/office/drawing/2014/main" id="{CD37258C-9B58-4DC0-BC98-826A38D4B6B1}"/>
              </a:ext>
              <a:ext uri="{C183D7F6-B498-43B3-948B-1728B52AA6E4}">
                <adec:decorative xmlns:adec="http://schemas.microsoft.com/office/drawing/2017/decorative" val="1"/>
              </a:ext>
            </a:extLst>
          </p:cNvPr>
          <p:cNvSpPr/>
          <p:nvPr userDrawn="1"/>
        </p:nvSpPr>
        <p:spPr>
          <a:xfrm>
            <a:off x="4633798" y="6117631"/>
            <a:ext cx="64008" cy="7403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3" name="Espace réservé du pied de page 29">
            <a:extLst>
              <a:ext uri="{FF2B5EF4-FFF2-40B4-BE49-F238E27FC236}">
                <a16:creationId xmlns:a16="http://schemas.microsoft.com/office/drawing/2014/main" id="{2F8E2987-7F65-44D5-B3AD-776ECF8D85CC}"/>
              </a:ext>
            </a:extLst>
          </p:cNvPr>
          <p:cNvSpPr>
            <a:spLocks noGrp="1"/>
          </p:cNvSpPr>
          <p:nvPr>
            <p:ph type="ftr" sz="quarter" idx="11"/>
          </p:nvPr>
        </p:nvSpPr>
        <p:spPr>
          <a:xfrm>
            <a:off x="642917" y="6309360"/>
            <a:ext cx="3423986" cy="457200"/>
          </a:xfrm>
        </p:spPr>
        <p:txBody>
          <a:bodyPr rtlCol="0"/>
          <a:lstStyle>
            <a:lvl1pPr>
              <a:defRPr>
                <a:solidFill>
                  <a:schemeClr val="bg1"/>
                </a:solidFill>
              </a:defRPr>
            </a:lvl1pPr>
          </a:lstStyle>
          <a:p>
            <a:pPr rtl="0"/>
            <a:r>
              <a:rPr lang="fr-FR"/>
              <a:t>Etude de faisabilité d'un moteur de classification</a:t>
            </a:r>
            <a:endParaRPr lang="fr-FR" dirty="0">
              <a:solidFill>
                <a:schemeClr val="bg1"/>
              </a:solidFill>
            </a:endParaRPr>
          </a:p>
        </p:txBody>
      </p:sp>
      <p:sp>
        <p:nvSpPr>
          <p:cNvPr id="22" name="Espace réservé de la date 28">
            <a:extLst>
              <a:ext uri="{FF2B5EF4-FFF2-40B4-BE49-F238E27FC236}">
                <a16:creationId xmlns:a16="http://schemas.microsoft.com/office/drawing/2014/main" id="{08BD4E48-A35B-4475-BC85-E58DA2920FE4}"/>
              </a:ext>
            </a:extLst>
          </p:cNvPr>
          <p:cNvSpPr>
            <a:spLocks noGrp="1"/>
          </p:cNvSpPr>
          <p:nvPr>
            <p:ph type="dt" sz="half" idx="10"/>
          </p:nvPr>
        </p:nvSpPr>
        <p:spPr>
          <a:xfrm>
            <a:off x="5373620" y="6309360"/>
            <a:ext cx="3411973" cy="457200"/>
          </a:xfrm>
        </p:spPr>
        <p:txBody>
          <a:bodyPr rtlCol="0"/>
          <a:lstStyle>
            <a:lvl1pPr>
              <a:defRPr>
                <a:solidFill>
                  <a:schemeClr val="tx2"/>
                </a:solidFill>
              </a:defRPr>
            </a:lvl1pPr>
          </a:lstStyle>
          <a:p>
            <a:pPr rtl="0"/>
            <a:r>
              <a:rPr lang="fr-FR"/>
              <a:t>17/04/2023</a:t>
            </a:r>
            <a:endParaRPr lang="fr-FR" dirty="0"/>
          </a:p>
        </p:txBody>
      </p:sp>
      <p:sp>
        <p:nvSpPr>
          <p:cNvPr id="11" name="Espace réservé du numéro de diapositive 30">
            <a:extLst>
              <a:ext uri="{FF2B5EF4-FFF2-40B4-BE49-F238E27FC236}">
                <a16:creationId xmlns:a16="http://schemas.microsoft.com/office/drawing/2014/main" id="{FBDAEBAB-F3AA-4DB3-96B7-6387085C1E0E}"/>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fr-FR" smtClean="0"/>
              <a:t>‹N°›</a:t>
            </a:fld>
            <a:endParaRPr lang="fr-FR" dirty="0"/>
          </a:p>
        </p:txBody>
      </p:sp>
    </p:spTree>
    <p:extLst>
      <p:ext uri="{BB962C8B-B14F-4D97-AF65-F5344CB8AC3E}">
        <p14:creationId xmlns:p14="http://schemas.microsoft.com/office/powerpoint/2010/main" val="1563755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ynthèse">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53C66564-535A-4715-9B27-B8AB14F77E42}"/>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1" name="Rectangle 10">
            <a:extLst>
              <a:ext uri="{FF2B5EF4-FFF2-40B4-BE49-F238E27FC236}">
                <a16:creationId xmlns:a16="http://schemas.microsoft.com/office/drawing/2014/main" id="{E3821E99-F411-4BAB-8211-C344272A2A1A}"/>
              </a:ext>
              <a:ext uri="{C183D7F6-B498-43B3-948B-1728B52AA6E4}">
                <adec:decorative xmlns:adec="http://schemas.microsoft.com/office/drawing/2017/decorative" val="1"/>
              </a:ext>
            </a:extLst>
          </p:cNvPr>
          <p:cNvSpPr/>
          <p:nvPr userDrawn="1"/>
        </p:nvSpPr>
        <p:spPr>
          <a:xfrm>
            <a:off x="4677552" y="0"/>
            <a:ext cx="751444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2" name="Titre 1">
            <a:extLst>
              <a:ext uri="{FF2B5EF4-FFF2-40B4-BE49-F238E27FC236}">
                <a16:creationId xmlns:a16="http://schemas.microsoft.com/office/drawing/2014/main" id="{029B7F2A-CF10-474B-91F1-7C50A7DAF83C}"/>
              </a:ext>
            </a:extLst>
          </p:cNvPr>
          <p:cNvSpPr>
            <a:spLocks noGrp="1"/>
          </p:cNvSpPr>
          <p:nvPr>
            <p:ph type="title" hasCustomPrompt="1"/>
          </p:nvPr>
        </p:nvSpPr>
        <p:spPr>
          <a:xfrm>
            <a:off x="5376668" y="537381"/>
            <a:ext cx="6172412" cy="1031927"/>
          </a:xfrm>
        </p:spPr>
        <p:txBody>
          <a:bodyPr rtlCol="0"/>
          <a:lstStyle>
            <a:lvl1pPr>
              <a:defRPr/>
            </a:lvl1pPr>
          </a:lstStyle>
          <a:p>
            <a:pPr rtl="0"/>
            <a:r>
              <a:rPr lang="fr-FR"/>
              <a:t>Cliquez pour ajouter un titre</a:t>
            </a:r>
          </a:p>
        </p:txBody>
      </p:sp>
      <p:sp>
        <p:nvSpPr>
          <p:cNvPr id="10" name="Rectangle 9">
            <a:extLst>
              <a:ext uri="{FF2B5EF4-FFF2-40B4-BE49-F238E27FC236}">
                <a16:creationId xmlns:a16="http://schemas.microsoft.com/office/drawing/2014/main" id="{58F0D6D9-A64A-415F-BA44-494062CA6983}"/>
              </a:ext>
              <a:ext uri="{C183D7F6-B498-43B3-948B-1728B52AA6E4}">
                <adec:decorative xmlns:adec="http://schemas.microsoft.com/office/drawing/2017/decorative" val="1"/>
              </a:ext>
            </a:extLst>
          </p:cNvPr>
          <p:cNvSpPr/>
          <p:nvPr userDrawn="1"/>
        </p:nvSpPr>
        <p:spPr>
          <a:xfrm rot="5400000">
            <a:off x="121655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3" name="Rectangle 12">
            <a:extLst>
              <a:ext uri="{FF2B5EF4-FFF2-40B4-BE49-F238E27FC236}">
                <a16:creationId xmlns:a16="http://schemas.microsoft.com/office/drawing/2014/main" id="{3777B49C-9749-4042-A729-C27F583654CC}"/>
              </a:ext>
              <a:ext uri="{C183D7F6-B498-43B3-948B-1728B52AA6E4}">
                <adec:decorative xmlns:adec="http://schemas.microsoft.com/office/drawing/2017/decorative" val="1"/>
              </a:ext>
            </a:extLst>
          </p:cNvPr>
          <p:cNvSpPr/>
          <p:nvPr userDrawn="1"/>
        </p:nvSpPr>
        <p:spPr>
          <a:xfrm>
            <a:off x="0" y="2249324"/>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4" name="Rectangle 13">
            <a:extLst>
              <a:ext uri="{FF2B5EF4-FFF2-40B4-BE49-F238E27FC236}">
                <a16:creationId xmlns:a16="http://schemas.microsoft.com/office/drawing/2014/main" id="{11B79F49-5021-4A8F-A90A-5E08F7FB5196}"/>
              </a:ext>
              <a:ext uri="{C183D7F6-B498-43B3-948B-1728B52AA6E4}">
                <adec:decorative xmlns:adec="http://schemas.microsoft.com/office/drawing/2017/decorative" val="1"/>
              </a:ext>
            </a:extLst>
          </p:cNvPr>
          <p:cNvSpPr/>
          <p:nvPr userDrawn="1"/>
        </p:nvSpPr>
        <p:spPr>
          <a:xfrm>
            <a:off x="0" y="4546655"/>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3" name="Espace réservé d’image 19">
            <a:extLst>
              <a:ext uri="{FF2B5EF4-FFF2-40B4-BE49-F238E27FC236}">
                <a16:creationId xmlns:a16="http://schemas.microsoft.com/office/drawing/2014/main" id="{B6E270BA-010E-406C-8FBF-0ED0DA28D071}"/>
              </a:ext>
            </a:extLst>
          </p:cNvPr>
          <p:cNvSpPr>
            <a:spLocks noGrp="1"/>
          </p:cNvSpPr>
          <p:nvPr>
            <p:ph type="pic" sz="quarter" idx="13" hasCustomPrompt="1"/>
          </p:nvPr>
        </p:nvSpPr>
        <p:spPr>
          <a:xfrm>
            <a:off x="-1" y="-3"/>
            <a:ext cx="4613544" cy="2249321"/>
          </a:xfrm>
        </p:spPr>
        <p:txBody>
          <a:bodyPr rtlCol="0" anchor="t"/>
          <a:lstStyle>
            <a:lvl1pPr algn="ctr">
              <a:defRPr/>
            </a:lvl1pPr>
          </a:lstStyle>
          <a:p>
            <a:pPr rtl="0"/>
            <a:r>
              <a:rPr lang="fr-FR"/>
              <a:t>Cliquez pour ajouter une image</a:t>
            </a:r>
          </a:p>
        </p:txBody>
      </p:sp>
      <p:sp>
        <p:nvSpPr>
          <p:cNvPr id="24" name="Espace réservé d’image 19">
            <a:extLst>
              <a:ext uri="{FF2B5EF4-FFF2-40B4-BE49-F238E27FC236}">
                <a16:creationId xmlns:a16="http://schemas.microsoft.com/office/drawing/2014/main" id="{6E15371C-3F24-44D7-97EB-74C12D53CBBC}"/>
              </a:ext>
            </a:extLst>
          </p:cNvPr>
          <p:cNvSpPr>
            <a:spLocks noGrp="1"/>
          </p:cNvSpPr>
          <p:nvPr>
            <p:ph type="pic" sz="quarter" idx="14" hasCustomPrompt="1"/>
          </p:nvPr>
        </p:nvSpPr>
        <p:spPr>
          <a:xfrm>
            <a:off x="-1" y="2311339"/>
            <a:ext cx="4613544" cy="2241520"/>
          </a:xfrm>
        </p:spPr>
        <p:txBody>
          <a:bodyPr rtlCol="0" anchor="t"/>
          <a:lstStyle>
            <a:lvl1pPr algn="ctr">
              <a:defRPr/>
            </a:lvl1pPr>
          </a:lstStyle>
          <a:p>
            <a:pPr rtl="0"/>
            <a:r>
              <a:rPr lang="fr-FR"/>
              <a:t>Cliquez pour ajouter une image</a:t>
            </a:r>
          </a:p>
        </p:txBody>
      </p:sp>
      <p:sp>
        <p:nvSpPr>
          <p:cNvPr id="25" name="Espace réservé d’image 19">
            <a:extLst>
              <a:ext uri="{FF2B5EF4-FFF2-40B4-BE49-F238E27FC236}">
                <a16:creationId xmlns:a16="http://schemas.microsoft.com/office/drawing/2014/main" id="{E39E0BDE-5895-4B94-90AC-7045292B0B34}"/>
              </a:ext>
            </a:extLst>
          </p:cNvPr>
          <p:cNvSpPr>
            <a:spLocks noGrp="1"/>
          </p:cNvSpPr>
          <p:nvPr>
            <p:ph type="pic" sz="quarter" idx="15" hasCustomPrompt="1"/>
          </p:nvPr>
        </p:nvSpPr>
        <p:spPr>
          <a:xfrm>
            <a:off x="-1" y="4613572"/>
            <a:ext cx="4613544" cy="2241520"/>
          </a:xfrm>
        </p:spPr>
        <p:txBody>
          <a:bodyPr rtlCol="0" anchor="t"/>
          <a:lstStyle>
            <a:lvl1pPr algn="ctr">
              <a:defRPr/>
            </a:lvl1pPr>
          </a:lstStyle>
          <a:p>
            <a:pPr rtl="0"/>
            <a:r>
              <a:rPr lang="fr-FR"/>
              <a:t>Cliquez pour ajouter une image</a:t>
            </a:r>
          </a:p>
        </p:txBody>
      </p:sp>
      <p:sp>
        <p:nvSpPr>
          <p:cNvPr id="15" name="Espace réservé du contenu 2">
            <a:extLst>
              <a:ext uri="{FF2B5EF4-FFF2-40B4-BE49-F238E27FC236}">
                <a16:creationId xmlns:a16="http://schemas.microsoft.com/office/drawing/2014/main" id="{E8823570-AC4F-4679-98CA-DC7F7B2CC109}"/>
              </a:ext>
            </a:extLst>
          </p:cNvPr>
          <p:cNvSpPr>
            <a:spLocks noGrp="1"/>
          </p:cNvSpPr>
          <p:nvPr>
            <p:ph idx="1" hasCustomPrompt="1"/>
          </p:nvPr>
        </p:nvSpPr>
        <p:spPr>
          <a:xfrm>
            <a:off x="5376671" y="1735745"/>
            <a:ext cx="6172412" cy="3767496"/>
          </a:xfrm>
        </p:spPr>
        <p:txBody>
          <a:bodyPr rtlCol="0" anchor="t">
            <a:normAutofit/>
          </a:bodyPr>
          <a:lstStyle>
            <a:lvl1pPr>
              <a:buFont typeface="Arial" panose="020B0604020202020204" pitchFamily="34" charset="0"/>
              <a:buNone/>
              <a:defRPr sz="1600" b="0"/>
            </a:lvl1pPr>
          </a:lstStyle>
          <a:p>
            <a:pPr rtl="0"/>
            <a:r>
              <a:rPr lang="fr-FR"/>
              <a:t> Cliquer pour ajouter du texte</a:t>
            </a:r>
          </a:p>
        </p:txBody>
      </p:sp>
      <p:sp>
        <p:nvSpPr>
          <p:cNvPr id="17" name="Espace réservé du pied de page 4">
            <a:extLst>
              <a:ext uri="{FF2B5EF4-FFF2-40B4-BE49-F238E27FC236}">
                <a16:creationId xmlns:a16="http://schemas.microsoft.com/office/drawing/2014/main" id="{BB6B62FA-FEDE-42B0-8B7B-24AE138EB6CE}"/>
              </a:ext>
            </a:extLst>
          </p:cNvPr>
          <p:cNvSpPr>
            <a:spLocks noGrp="1"/>
          </p:cNvSpPr>
          <p:nvPr>
            <p:ph type="ftr" sz="quarter" idx="11"/>
          </p:nvPr>
        </p:nvSpPr>
        <p:spPr>
          <a:xfrm>
            <a:off x="642917" y="6309360"/>
            <a:ext cx="3271516" cy="457200"/>
          </a:xfrm>
        </p:spPr>
        <p:txBody>
          <a:bodyPr rtlCol="0"/>
          <a:lstStyle>
            <a:lvl1pPr>
              <a:defRPr>
                <a:solidFill>
                  <a:schemeClr val="bg1"/>
                </a:solidFill>
                <a:effectLst>
                  <a:outerShdw blurRad="50800" dist="38100" dir="2700000" algn="tl" rotWithShape="0">
                    <a:prstClr val="black">
                      <a:alpha val="43000"/>
                    </a:prstClr>
                  </a:outerShdw>
                </a:effectLst>
              </a:defRPr>
            </a:lvl1pPr>
          </a:lstStyle>
          <a:p>
            <a:pPr rtl="0"/>
            <a:r>
              <a:rPr lang="fr-FR"/>
              <a:t>Etude de faisabilité d'un moteur de classification</a:t>
            </a:r>
          </a:p>
        </p:txBody>
      </p:sp>
      <p:sp>
        <p:nvSpPr>
          <p:cNvPr id="16" name="Espace réservé de la date 3">
            <a:extLst>
              <a:ext uri="{FF2B5EF4-FFF2-40B4-BE49-F238E27FC236}">
                <a16:creationId xmlns:a16="http://schemas.microsoft.com/office/drawing/2014/main" id="{9E8578BE-8DB2-4FE6-B45A-2B3415CEE1C4}"/>
              </a:ext>
            </a:extLst>
          </p:cNvPr>
          <p:cNvSpPr>
            <a:spLocks noGrp="1"/>
          </p:cNvSpPr>
          <p:nvPr>
            <p:ph type="dt" sz="half" idx="10"/>
          </p:nvPr>
        </p:nvSpPr>
        <p:spPr>
          <a:xfrm>
            <a:off x="5376668" y="6309360"/>
            <a:ext cx="3411973" cy="457200"/>
          </a:xfrm>
        </p:spPr>
        <p:txBody>
          <a:bodyPr rtlCol="0"/>
          <a:lstStyle>
            <a:lvl1pPr>
              <a:defRPr>
                <a:solidFill>
                  <a:schemeClr val="tx2"/>
                </a:solidFill>
                <a:effectLst/>
              </a:defRPr>
            </a:lvl1pPr>
          </a:lstStyle>
          <a:p>
            <a:pPr rtl="0"/>
            <a:r>
              <a:rPr lang="fr-FR"/>
              <a:t>17/04/2023</a:t>
            </a:r>
            <a:endParaRPr lang="fr-FR" dirty="0"/>
          </a:p>
        </p:txBody>
      </p:sp>
      <p:sp>
        <p:nvSpPr>
          <p:cNvPr id="18" name="Espace réservé du numéro de diapositive 5">
            <a:extLst>
              <a:ext uri="{FF2B5EF4-FFF2-40B4-BE49-F238E27FC236}">
                <a16:creationId xmlns:a16="http://schemas.microsoft.com/office/drawing/2014/main" id="{6AF7C96F-C1E5-45F5-B070-2D025E7BD35C}"/>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fr-FR" smtClean="0"/>
              <a:t>‹N°›</a:t>
            </a:fld>
            <a:endParaRPr lang="fr-FR" dirty="0"/>
          </a:p>
        </p:txBody>
      </p:sp>
    </p:spTree>
    <p:extLst>
      <p:ext uri="{BB962C8B-B14F-4D97-AF65-F5344CB8AC3E}">
        <p14:creationId xmlns:p14="http://schemas.microsoft.com/office/powerpoint/2010/main" val="39584577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ermeture">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3DC2F0A-1748-49AE-AF72-D6BBB4F8FEC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7" name="Rectangle 6">
            <a:extLst>
              <a:ext uri="{FF2B5EF4-FFF2-40B4-BE49-F238E27FC236}">
                <a16:creationId xmlns:a16="http://schemas.microsoft.com/office/drawing/2014/main" id="{683DF7B1-E0C5-4E09-BB5C-F11EA14D7C95}"/>
              </a:ext>
              <a:ext uri="{C183D7F6-B498-43B3-948B-1728B52AA6E4}">
                <adec:decorative xmlns:adec="http://schemas.microsoft.com/office/drawing/2017/decorative" val="1"/>
              </a:ext>
            </a:extLst>
          </p:cNvPr>
          <p:cNvSpPr/>
          <p:nvPr userDrawn="1"/>
        </p:nvSpPr>
        <p:spPr>
          <a:xfrm>
            <a:off x="0" y="866789"/>
            <a:ext cx="6833381"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8" name="Titre 1">
            <a:extLst>
              <a:ext uri="{FF2B5EF4-FFF2-40B4-BE49-F238E27FC236}">
                <a16:creationId xmlns:a16="http://schemas.microsoft.com/office/drawing/2014/main" id="{BBC678EC-E47C-4AC2-A75A-7022CECD0031}"/>
              </a:ext>
            </a:extLst>
          </p:cNvPr>
          <p:cNvSpPr>
            <a:spLocks noGrp="1"/>
          </p:cNvSpPr>
          <p:nvPr>
            <p:ph type="title" hasCustomPrompt="1"/>
          </p:nvPr>
        </p:nvSpPr>
        <p:spPr>
          <a:xfrm>
            <a:off x="1434622" y="1138041"/>
            <a:ext cx="4862811" cy="2019488"/>
          </a:xfrm>
        </p:spPr>
        <p:txBody>
          <a:bodyPr rtlCol="0"/>
          <a:lstStyle>
            <a:lvl1pPr>
              <a:lnSpc>
                <a:spcPct val="100000"/>
              </a:lnSpc>
              <a:defRPr>
                <a:solidFill>
                  <a:schemeClr val="bg1"/>
                </a:solidFill>
              </a:defRPr>
            </a:lvl1pPr>
          </a:lstStyle>
          <a:p>
            <a:pPr rtl="0"/>
            <a:r>
              <a:rPr lang="fr-FR">
                <a:solidFill>
                  <a:schemeClr val="bg1"/>
                </a:solidFill>
              </a:rPr>
              <a:t>CLIQUEZ POUR AJOUTER UN TITRE</a:t>
            </a:r>
          </a:p>
        </p:txBody>
      </p:sp>
      <p:sp>
        <p:nvSpPr>
          <p:cNvPr id="25" name="Espace réservé d’image 21">
            <a:extLst>
              <a:ext uri="{FF2B5EF4-FFF2-40B4-BE49-F238E27FC236}">
                <a16:creationId xmlns:a16="http://schemas.microsoft.com/office/drawing/2014/main" id="{8B745891-A8DA-4640-BB3F-1693FC5AC4AB}"/>
              </a:ext>
            </a:extLst>
          </p:cNvPr>
          <p:cNvSpPr>
            <a:spLocks noGrp="1"/>
          </p:cNvSpPr>
          <p:nvPr>
            <p:ph type="pic" sz="quarter" idx="14" hasCustomPrompt="1"/>
          </p:nvPr>
        </p:nvSpPr>
        <p:spPr>
          <a:xfrm>
            <a:off x="6858023" y="4941"/>
            <a:ext cx="5333977" cy="3392053"/>
          </a:xfrm>
        </p:spPr>
        <p:txBody>
          <a:bodyPr rtlCol="0" anchor="t"/>
          <a:lstStyle>
            <a:lvl1pPr algn="ctr">
              <a:defRPr/>
            </a:lvl1pPr>
          </a:lstStyle>
          <a:p>
            <a:pPr rtl="0"/>
            <a:r>
              <a:rPr lang="fr-FR"/>
              <a:t>Cliquez pour ajouter une photo</a:t>
            </a:r>
          </a:p>
        </p:txBody>
      </p:sp>
      <p:sp>
        <p:nvSpPr>
          <p:cNvPr id="24" name="Espace réservé d’image 21">
            <a:extLst>
              <a:ext uri="{FF2B5EF4-FFF2-40B4-BE49-F238E27FC236}">
                <a16:creationId xmlns:a16="http://schemas.microsoft.com/office/drawing/2014/main" id="{BC2DF568-4EA5-4F79-980F-47FC90AEA129}"/>
              </a:ext>
            </a:extLst>
          </p:cNvPr>
          <p:cNvSpPr>
            <a:spLocks noGrp="1"/>
          </p:cNvSpPr>
          <p:nvPr>
            <p:ph type="pic" sz="quarter" idx="13" hasCustomPrompt="1"/>
          </p:nvPr>
        </p:nvSpPr>
        <p:spPr>
          <a:xfrm>
            <a:off x="1067712" y="3461002"/>
            <a:ext cx="5728215" cy="3396997"/>
          </a:xfrm>
        </p:spPr>
        <p:txBody>
          <a:bodyPr rtlCol="0" anchor="t"/>
          <a:lstStyle>
            <a:lvl1pPr algn="ctr">
              <a:defRPr/>
            </a:lvl1pPr>
          </a:lstStyle>
          <a:p>
            <a:pPr rtl="0"/>
            <a:r>
              <a:rPr lang="fr-FR"/>
              <a:t>Cliquez pour ajouter une photo</a:t>
            </a:r>
          </a:p>
        </p:txBody>
      </p:sp>
      <p:sp>
        <p:nvSpPr>
          <p:cNvPr id="9" name="Rectangle 8">
            <a:extLst>
              <a:ext uri="{FF2B5EF4-FFF2-40B4-BE49-F238E27FC236}">
                <a16:creationId xmlns:a16="http://schemas.microsoft.com/office/drawing/2014/main" id="{5E74E69A-5ABD-42DF-A2B0-997A626257D4}"/>
              </a:ext>
              <a:ext uri="{C183D7F6-B498-43B3-948B-1728B52AA6E4}">
                <adec:decorative xmlns:adec="http://schemas.microsoft.com/office/drawing/2017/decorative" val="1"/>
              </a:ext>
            </a:extLst>
          </p:cNvPr>
          <p:cNvSpPr/>
          <p:nvPr userDrawn="1"/>
        </p:nvSpPr>
        <p:spPr>
          <a:xfrm>
            <a:off x="-3063" y="920164"/>
            <a:ext cx="1070775" cy="24661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0" name="Rectangle 9">
            <a:extLst>
              <a:ext uri="{FF2B5EF4-FFF2-40B4-BE49-F238E27FC236}">
                <a16:creationId xmlns:a16="http://schemas.microsoft.com/office/drawing/2014/main" id="{EC2B6D0A-4A1F-4B59-B429-AD3FABC74F33}"/>
              </a:ext>
              <a:ext uri="{C183D7F6-B498-43B3-948B-1728B52AA6E4}">
                <adec:decorative xmlns:adec="http://schemas.microsoft.com/office/drawing/2017/decorative" val="1"/>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1" name="Rectangle 10">
            <a:extLst>
              <a:ext uri="{FF2B5EF4-FFF2-40B4-BE49-F238E27FC236}">
                <a16:creationId xmlns:a16="http://schemas.microsoft.com/office/drawing/2014/main" id="{32B66529-F6B7-4C1C-8291-8139628DF6C0}"/>
              </a:ext>
              <a:ext uri="{C183D7F6-B498-43B3-948B-1728B52AA6E4}">
                <adec:decorative xmlns:adec="http://schemas.microsoft.com/office/drawing/2017/decorative" val="1"/>
              </a:ext>
            </a:extLst>
          </p:cNvPr>
          <p:cNvSpPr/>
          <p:nvPr userDrawn="1"/>
        </p:nvSpPr>
        <p:spPr>
          <a:xfrm>
            <a:off x="0" y="848456"/>
            <a:ext cx="6833382" cy="717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4" name="Rectangle 13">
            <a:extLst>
              <a:ext uri="{FF2B5EF4-FFF2-40B4-BE49-F238E27FC236}">
                <a16:creationId xmlns:a16="http://schemas.microsoft.com/office/drawing/2014/main" id="{872245B9-34B5-4F89-8EA6-C018B9D4FA46}"/>
              </a:ext>
              <a:ext uri="{C183D7F6-B498-43B3-948B-1728B52AA6E4}">
                <adec:decorative xmlns:adec="http://schemas.microsoft.com/office/drawing/2017/decorative" val="1"/>
              </a:ext>
            </a:extLst>
          </p:cNvPr>
          <p:cNvSpPr/>
          <p:nvPr userDrawn="1"/>
        </p:nvSpPr>
        <p:spPr>
          <a:xfrm>
            <a:off x="6858023" y="3442673"/>
            <a:ext cx="5333977" cy="341532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5" name="Rectangle 14">
            <a:extLst>
              <a:ext uri="{FF2B5EF4-FFF2-40B4-BE49-F238E27FC236}">
                <a16:creationId xmlns:a16="http://schemas.microsoft.com/office/drawing/2014/main" id="{690814BE-76E8-43EC-9616-A1F02F053AD5}"/>
              </a:ext>
              <a:ext uri="{C183D7F6-B498-43B3-948B-1728B52AA6E4}">
                <adec:decorative xmlns:adec="http://schemas.microsoft.com/office/drawing/2017/decorative" val="1"/>
              </a:ext>
            </a:extLst>
          </p:cNvPr>
          <p:cNvSpPr/>
          <p:nvPr userDrawn="1"/>
        </p:nvSpPr>
        <p:spPr>
          <a:xfrm>
            <a:off x="0" y="3396996"/>
            <a:ext cx="1219200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6" name="Espace réservé du contenu 2">
            <a:extLst>
              <a:ext uri="{FF2B5EF4-FFF2-40B4-BE49-F238E27FC236}">
                <a16:creationId xmlns:a16="http://schemas.microsoft.com/office/drawing/2014/main" id="{F8AAA0A6-9D4B-4AA2-82F0-77E5ECF4B647}"/>
              </a:ext>
            </a:extLst>
          </p:cNvPr>
          <p:cNvSpPr>
            <a:spLocks noGrp="1"/>
          </p:cNvSpPr>
          <p:nvPr>
            <p:ph idx="1" hasCustomPrompt="1"/>
          </p:nvPr>
        </p:nvSpPr>
        <p:spPr>
          <a:xfrm>
            <a:off x="7386762" y="3928342"/>
            <a:ext cx="4162319" cy="2285000"/>
          </a:xfrm>
        </p:spPr>
        <p:txBody>
          <a:bodyPr rtlCol="0" anchor="t">
            <a:normAutofit/>
          </a:bodyPr>
          <a:lstStyle>
            <a:lvl1pPr>
              <a:lnSpc>
                <a:spcPct val="100000"/>
              </a:lnSpc>
              <a:defRPr sz="2400" b="0"/>
            </a:lvl1pPr>
          </a:lstStyle>
          <a:p>
            <a:pPr rtl="0"/>
            <a:r>
              <a:rPr lang="fr-FR"/>
              <a:t>Cliquer pour ajouter du texte</a:t>
            </a:r>
          </a:p>
        </p:txBody>
      </p:sp>
      <p:sp>
        <p:nvSpPr>
          <p:cNvPr id="17" name="Espace réservé du pied de page 12">
            <a:extLst>
              <a:ext uri="{FF2B5EF4-FFF2-40B4-BE49-F238E27FC236}">
                <a16:creationId xmlns:a16="http://schemas.microsoft.com/office/drawing/2014/main" id="{8E3FFD99-95F0-47A4-8642-FB9FECEC4F37}"/>
              </a:ext>
            </a:extLst>
          </p:cNvPr>
          <p:cNvSpPr>
            <a:spLocks noGrp="1"/>
          </p:cNvSpPr>
          <p:nvPr>
            <p:ph type="ftr" sz="quarter" idx="11"/>
          </p:nvPr>
        </p:nvSpPr>
        <p:spPr>
          <a:xfrm>
            <a:off x="1525917" y="6309360"/>
            <a:ext cx="4946592" cy="457200"/>
          </a:xfrm>
        </p:spPr>
        <p:txBody>
          <a:bodyPr rtlCol="0"/>
          <a:lstStyle>
            <a:lvl1pPr>
              <a:defRPr>
                <a:solidFill>
                  <a:schemeClr val="bg1"/>
                </a:solidFill>
                <a:effectLst>
                  <a:outerShdw blurRad="38100" dist="38100" dir="2700000" algn="tl">
                    <a:srgbClr val="000000">
                      <a:alpha val="43137"/>
                    </a:srgbClr>
                  </a:outerShdw>
                </a:effectLst>
              </a:defRPr>
            </a:lvl1pPr>
          </a:lstStyle>
          <a:p>
            <a:pPr rtl="0"/>
            <a:r>
              <a:rPr lang="fr-FR"/>
              <a:t>Etude de faisabilité d'un moteur de classification</a:t>
            </a:r>
          </a:p>
        </p:txBody>
      </p:sp>
      <p:sp>
        <p:nvSpPr>
          <p:cNvPr id="18" name="Rectangle 17">
            <a:extLst>
              <a:ext uri="{FF2B5EF4-FFF2-40B4-BE49-F238E27FC236}">
                <a16:creationId xmlns:a16="http://schemas.microsoft.com/office/drawing/2014/main" id="{94727536-E532-4015-A178-0ABB6B09C661}"/>
              </a:ext>
              <a:ext uri="{C183D7F6-B498-43B3-948B-1728B52AA6E4}">
                <adec:decorative xmlns:adec="http://schemas.microsoft.com/office/drawing/2017/decorative" val="1"/>
              </a:ext>
            </a:extLst>
          </p:cNvPr>
          <p:cNvSpPr/>
          <p:nvPr userDrawn="1"/>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9" name="Espace réservé de la date 11">
            <a:extLst>
              <a:ext uri="{FF2B5EF4-FFF2-40B4-BE49-F238E27FC236}">
                <a16:creationId xmlns:a16="http://schemas.microsoft.com/office/drawing/2014/main" id="{22977876-C29D-4D32-9948-303465AEC312}"/>
              </a:ext>
            </a:extLst>
          </p:cNvPr>
          <p:cNvSpPr>
            <a:spLocks noGrp="1"/>
          </p:cNvSpPr>
          <p:nvPr>
            <p:ph type="dt" sz="half" idx="10"/>
          </p:nvPr>
        </p:nvSpPr>
        <p:spPr>
          <a:xfrm>
            <a:off x="7377730" y="6309360"/>
            <a:ext cx="2736329" cy="457200"/>
          </a:xfrm>
        </p:spPr>
        <p:txBody>
          <a:bodyPr rtlCol="0"/>
          <a:lstStyle/>
          <a:p>
            <a:pPr rtl="0"/>
            <a:r>
              <a:rPr lang="fr-FR"/>
              <a:t>17/04/2023</a:t>
            </a:r>
            <a:endParaRPr lang="fr-FR" dirty="0"/>
          </a:p>
        </p:txBody>
      </p:sp>
      <p:sp>
        <p:nvSpPr>
          <p:cNvPr id="20" name="Espace réservé du numéro de diapositive 15">
            <a:extLst>
              <a:ext uri="{FF2B5EF4-FFF2-40B4-BE49-F238E27FC236}">
                <a16:creationId xmlns:a16="http://schemas.microsoft.com/office/drawing/2014/main" id="{6A7BC11E-2EF0-4989-9A7E-7AB377DB8534}"/>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fr-FR" smtClean="0"/>
              <a:t>‹N°›</a:t>
            </a:fld>
            <a:endParaRPr lang="fr-FR" dirty="0"/>
          </a:p>
        </p:txBody>
      </p:sp>
    </p:spTree>
    <p:extLst>
      <p:ext uri="{BB962C8B-B14F-4D97-AF65-F5344CB8AC3E}">
        <p14:creationId xmlns:p14="http://schemas.microsoft.com/office/powerpoint/2010/main" val="4219767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dre du jour">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F5F5DFA-1BC3-4062-9356-6145C9F7CD56}"/>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8" name="Rectangle 7">
            <a:extLst>
              <a:ext uri="{FF2B5EF4-FFF2-40B4-BE49-F238E27FC236}">
                <a16:creationId xmlns:a16="http://schemas.microsoft.com/office/drawing/2014/main" id="{E6B5D461-AEC0-477F-A77A-6227F95A8374}"/>
              </a:ext>
              <a:ext uri="{C183D7F6-B498-43B3-948B-1728B52AA6E4}">
                <adec:decorative xmlns:adec="http://schemas.microsoft.com/office/drawing/2017/decorative" val="1"/>
              </a:ext>
            </a:extLst>
          </p:cNvPr>
          <p:cNvSpPr/>
          <p:nvPr userDrawn="1"/>
        </p:nvSpPr>
        <p:spPr>
          <a:xfrm>
            <a:off x="8175813" y="0"/>
            <a:ext cx="4016188"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0" name="Rectangle 9">
            <a:extLst>
              <a:ext uri="{FF2B5EF4-FFF2-40B4-BE49-F238E27FC236}">
                <a16:creationId xmlns:a16="http://schemas.microsoft.com/office/drawing/2014/main" id="{DE1A041D-DE47-45FA-AC78-CC7FD02571F2}"/>
              </a:ext>
              <a:ext uri="{C183D7F6-B498-43B3-948B-1728B52AA6E4}">
                <adec:decorative xmlns:adec="http://schemas.microsoft.com/office/drawing/2017/decorative" val="1"/>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1" name="Rectangle 10">
            <a:extLst>
              <a:ext uri="{FF2B5EF4-FFF2-40B4-BE49-F238E27FC236}">
                <a16:creationId xmlns:a16="http://schemas.microsoft.com/office/drawing/2014/main" id="{11614254-52EF-4F58-99B1-CDA7C39223C1}"/>
              </a:ext>
              <a:ext uri="{C183D7F6-B498-43B3-948B-1728B52AA6E4}">
                <adec:decorative xmlns:adec="http://schemas.microsoft.com/office/drawing/2017/decorative" val="1"/>
              </a:ext>
            </a:extLst>
          </p:cNvPr>
          <p:cNvSpPr/>
          <p:nvPr userDrawn="1"/>
        </p:nvSpPr>
        <p:spPr>
          <a:xfrm>
            <a:off x="3049" y="1095508"/>
            <a:ext cx="82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2" name="Titre 1">
            <a:extLst>
              <a:ext uri="{FF2B5EF4-FFF2-40B4-BE49-F238E27FC236}">
                <a16:creationId xmlns:a16="http://schemas.microsoft.com/office/drawing/2014/main" id="{BD3B3ABA-0408-41EA-935D-D4F4586AA840}"/>
              </a:ext>
            </a:extLst>
          </p:cNvPr>
          <p:cNvSpPr>
            <a:spLocks noGrp="1"/>
          </p:cNvSpPr>
          <p:nvPr>
            <p:ph type="title" hasCustomPrompt="1"/>
          </p:nvPr>
        </p:nvSpPr>
        <p:spPr>
          <a:xfrm>
            <a:off x="787178" y="1475399"/>
            <a:ext cx="6623040" cy="791861"/>
          </a:xfrm>
        </p:spPr>
        <p:txBody>
          <a:bodyPr rtlCol="0">
            <a:normAutofit/>
          </a:bodyPr>
          <a:lstStyle>
            <a:lvl1pPr>
              <a:defRPr/>
            </a:lvl1pPr>
          </a:lstStyle>
          <a:p>
            <a:pPr rtl="0"/>
            <a:r>
              <a:rPr lang="fr-FR"/>
              <a:t>Cliquez pour ajouter un titre</a:t>
            </a:r>
          </a:p>
        </p:txBody>
      </p:sp>
      <p:sp>
        <p:nvSpPr>
          <p:cNvPr id="13" name="Espace réservé du contenu 2">
            <a:extLst>
              <a:ext uri="{FF2B5EF4-FFF2-40B4-BE49-F238E27FC236}">
                <a16:creationId xmlns:a16="http://schemas.microsoft.com/office/drawing/2014/main" id="{40D7EF23-28EE-4115-879A-D95BBAC66241}"/>
              </a:ext>
            </a:extLst>
          </p:cNvPr>
          <p:cNvSpPr>
            <a:spLocks noGrp="1"/>
          </p:cNvSpPr>
          <p:nvPr>
            <p:ph idx="1" hasCustomPrompt="1"/>
          </p:nvPr>
        </p:nvSpPr>
        <p:spPr>
          <a:xfrm>
            <a:off x="787179" y="2502047"/>
            <a:ext cx="6623039" cy="3030599"/>
          </a:xfrm>
        </p:spPr>
        <p:txBody>
          <a:bodyPr rtlCol="0" anchor="t">
            <a:normAutofit/>
          </a:bodyPr>
          <a:lstStyle>
            <a:lvl1pPr>
              <a:defRPr sz="2000" b="0"/>
            </a:lvl1pPr>
          </a:lstStyle>
          <a:p>
            <a:pPr rtl="0"/>
            <a:r>
              <a:rPr lang="fr-FR"/>
              <a:t>Cliquer pour ajouter du texte</a:t>
            </a:r>
          </a:p>
        </p:txBody>
      </p:sp>
      <p:sp>
        <p:nvSpPr>
          <p:cNvPr id="23" name="Espace réservé d’image 22">
            <a:extLst>
              <a:ext uri="{FF2B5EF4-FFF2-40B4-BE49-F238E27FC236}">
                <a16:creationId xmlns:a16="http://schemas.microsoft.com/office/drawing/2014/main" id="{E4B41004-DE9E-4B19-B7DE-91782B37C841}"/>
              </a:ext>
            </a:extLst>
          </p:cNvPr>
          <p:cNvSpPr>
            <a:spLocks noGrp="1"/>
          </p:cNvSpPr>
          <p:nvPr>
            <p:ph type="pic" sz="quarter" idx="13" hasCustomPrompt="1"/>
          </p:nvPr>
        </p:nvSpPr>
        <p:spPr>
          <a:xfrm>
            <a:off x="8194348" y="1085431"/>
            <a:ext cx="3997652" cy="5037857"/>
          </a:xfrm>
          <a:custGeom>
            <a:avLst/>
            <a:gdLst>
              <a:gd name="connsiteX0" fmla="*/ 0 w 3997652"/>
              <a:gd name="connsiteY0" fmla="*/ 0 h 5037857"/>
              <a:gd name="connsiteX1" fmla="*/ 3997652 w 3997652"/>
              <a:gd name="connsiteY1" fmla="*/ 0 h 5037857"/>
              <a:gd name="connsiteX2" fmla="*/ 3997652 w 3997652"/>
              <a:gd name="connsiteY2" fmla="*/ 5037857 h 5037857"/>
              <a:gd name="connsiteX3" fmla="*/ 0 w 3997652"/>
              <a:gd name="connsiteY3" fmla="*/ 5037857 h 5037857"/>
            </a:gdLst>
            <a:ahLst/>
            <a:cxnLst>
              <a:cxn ang="0">
                <a:pos x="connsiteX0" y="connsiteY0"/>
              </a:cxn>
              <a:cxn ang="0">
                <a:pos x="connsiteX1" y="connsiteY1"/>
              </a:cxn>
              <a:cxn ang="0">
                <a:pos x="connsiteX2" y="connsiteY2"/>
              </a:cxn>
              <a:cxn ang="0">
                <a:pos x="connsiteX3" y="connsiteY3"/>
              </a:cxn>
            </a:cxnLst>
            <a:rect l="l" t="t" r="r" b="b"/>
            <a:pathLst>
              <a:path w="3997652" h="5037857">
                <a:moveTo>
                  <a:pt x="0" y="0"/>
                </a:moveTo>
                <a:lnTo>
                  <a:pt x="3997652" y="0"/>
                </a:lnTo>
                <a:lnTo>
                  <a:pt x="3997652" y="5037857"/>
                </a:lnTo>
                <a:lnTo>
                  <a:pt x="0" y="5037857"/>
                </a:lnTo>
                <a:close/>
              </a:path>
            </a:pathLst>
          </a:custGeom>
        </p:spPr>
        <p:txBody>
          <a:bodyPr wrap="square" rtlCol="0" anchor="t">
            <a:noAutofit/>
          </a:bodyPr>
          <a:lstStyle>
            <a:lvl1pPr algn="ctr">
              <a:defRPr/>
            </a:lvl1pPr>
          </a:lstStyle>
          <a:p>
            <a:pPr rtl="0"/>
            <a:r>
              <a:rPr lang="fr-FR"/>
              <a:t>Cliquez pour ajouter une photo</a:t>
            </a:r>
          </a:p>
        </p:txBody>
      </p:sp>
      <p:sp>
        <p:nvSpPr>
          <p:cNvPr id="14" name="Rectangle 13">
            <a:extLst>
              <a:ext uri="{FF2B5EF4-FFF2-40B4-BE49-F238E27FC236}">
                <a16:creationId xmlns:a16="http://schemas.microsoft.com/office/drawing/2014/main" id="{1837301C-2B9B-4119-9002-BD6DB2AB87FB}"/>
              </a:ext>
              <a:ext uri="{C183D7F6-B498-43B3-948B-1728B52AA6E4}">
                <adec:decorative xmlns:adec="http://schemas.microsoft.com/office/drawing/2017/decorative" val="1"/>
              </a:ext>
            </a:extLst>
          </p:cNvPr>
          <p:cNvSpPr/>
          <p:nvPr userDrawn="1"/>
        </p:nvSpPr>
        <p:spPr>
          <a:xfrm>
            <a:off x="-1" y="6144405"/>
            <a:ext cx="8150087"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5" name="Rectangle 14">
            <a:extLst>
              <a:ext uri="{FF2B5EF4-FFF2-40B4-BE49-F238E27FC236}">
                <a16:creationId xmlns:a16="http://schemas.microsoft.com/office/drawing/2014/main" id="{BD12738D-D0ED-4899-A01C-42439B5B3E64}"/>
              </a:ext>
              <a:ext uri="{C183D7F6-B498-43B3-948B-1728B52AA6E4}">
                <adec:decorative xmlns:adec="http://schemas.microsoft.com/office/drawing/2017/decorative" val="1"/>
              </a:ext>
            </a:extLst>
          </p:cNvPr>
          <p:cNvSpPr/>
          <p:nvPr userDrawn="1"/>
        </p:nvSpPr>
        <p:spPr>
          <a:xfrm>
            <a:off x="8206532" y="6167615"/>
            <a:ext cx="3982418"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6" name="Rectangle 15">
            <a:extLst>
              <a:ext uri="{FF2B5EF4-FFF2-40B4-BE49-F238E27FC236}">
                <a16:creationId xmlns:a16="http://schemas.microsoft.com/office/drawing/2014/main" id="{5EED261D-45B9-40C1-8341-8B8B796E8AE2}"/>
              </a:ext>
              <a:ext uri="{C183D7F6-B498-43B3-948B-1728B52AA6E4}">
                <adec:decorative xmlns:adec="http://schemas.microsoft.com/office/drawing/2017/decorative" val="1"/>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7" name="Espace réservé du pied de page 7">
            <a:extLst>
              <a:ext uri="{FF2B5EF4-FFF2-40B4-BE49-F238E27FC236}">
                <a16:creationId xmlns:a16="http://schemas.microsoft.com/office/drawing/2014/main" id="{182CF530-D736-4104-8678-850EEDF997E6}"/>
              </a:ext>
            </a:extLst>
          </p:cNvPr>
          <p:cNvSpPr>
            <a:spLocks noGrp="1"/>
          </p:cNvSpPr>
          <p:nvPr>
            <p:ph type="ftr" sz="quarter" idx="11"/>
          </p:nvPr>
        </p:nvSpPr>
        <p:spPr>
          <a:xfrm>
            <a:off x="787178" y="6309360"/>
            <a:ext cx="6623040" cy="457200"/>
          </a:xfrm>
        </p:spPr>
        <p:txBody>
          <a:bodyPr rtlCol="0"/>
          <a:lstStyle>
            <a:lvl1pPr>
              <a:defRPr>
                <a:solidFill>
                  <a:schemeClr val="bg1"/>
                </a:solidFill>
              </a:defRPr>
            </a:lvl1pPr>
          </a:lstStyle>
          <a:p>
            <a:pPr rtl="0"/>
            <a:r>
              <a:rPr lang="fr-FR"/>
              <a:t>Etude de faisabilité d'un moteur de classification</a:t>
            </a:r>
          </a:p>
        </p:txBody>
      </p:sp>
      <p:sp>
        <p:nvSpPr>
          <p:cNvPr id="18" name="Rectangle 17">
            <a:extLst>
              <a:ext uri="{FF2B5EF4-FFF2-40B4-BE49-F238E27FC236}">
                <a16:creationId xmlns:a16="http://schemas.microsoft.com/office/drawing/2014/main" id="{3E23953F-BF80-48E0-8282-62907D6C29C6}"/>
              </a:ext>
              <a:ext uri="{C183D7F6-B498-43B3-948B-1728B52AA6E4}">
                <adec:decorative xmlns:adec="http://schemas.microsoft.com/office/drawing/2017/decorative" val="1"/>
              </a:ext>
            </a:extLst>
          </p:cNvPr>
          <p:cNvSpPr/>
          <p:nvPr userDrawn="1"/>
        </p:nvSpPr>
        <p:spPr>
          <a:xfrm>
            <a:off x="8142523"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9" name="Espace réservé de la date 5">
            <a:extLst>
              <a:ext uri="{FF2B5EF4-FFF2-40B4-BE49-F238E27FC236}">
                <a16:creationId xmlns:a16="http://schemas.microsoft.com/office/drawing/2014/main" id="{8DEDB7CE-711E-4E43-9450-4C7BECE2FCFC}"/>
              </a:ext>
            </a:extLst>
          </p:cNvPr>
          <p:cNvSpPr>
            <a:spLocks noGrp="1"/>
          </p:cNvSpPr>
          <p:nvPr>
            <p:ph type="dt" sz="half" idx="10"/>
          </p:nvPr>
        </p:nvSpPr>
        <p:spPr>
          <a:xfrm>
            <a:off x="8379537" y="6309360"/>
            <a:ext cx="1885598" cy="457200"/>
          </a:xfrm>
        </p:spPr>
        <p:txBody>
          <a:bodyPr rtlCol="0"/>
          <a:lstStyle/>
          <a:p>
            <a:pPr rtl="0"/>
            <a:r>
              <a:rPr lang="fr-FR"/>
              <a:t>17/04/2023</a:t>
            </a:r>
            <a:endParaRPr lang="fr-FR" dirty="0"/>
          </a:p>
        </p:txBody>
      </p:sp>
      <p:sp>
        <p:nvSpPr>
          <p:cNvPr id="20" name="Espace réservé du numéro de diapositive 9">
            <a:extLst>
              <a:ext uri="{FF2B5EF4-FFF2-40B4-BE49-F238E27FC236}">
                <a16:creationId xmlns:a16="http://schemas.microsoft.com/office/drawing/2014/main" id="{F5D9588C-9E6B-42F6-8B42-D18388626ACB}"/>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fr-FR" smtClean="0"/>
              <a:t>‹N°›</a:t>
            </a:fld>
            <a:endParaRPr lang="fr-FR" dirty="0"/>
          </a:p>
        </p:txBody>
      </p:sp>
    </p:spTree>
    <p:extLst>
      <p:ext uri="{BB962C8B-B14F-4D97-AF65-F5344CB8AC3E}">
        <p14:creationId xmlns:p14="http://schemas.microsoft.com/office/powerpoint/2010/main" val="2257348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C341663-7159-49AD-AAF3-4B3C490D812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5" name="Rectangle 24">
            <a:extLst>
              <a:ext uri="{FF2B5EF4-FFF2-40B4-BE49-F238E27FC236}">
                <a16:creationId xmlns:a16="http://schemas.microsoft.com/office/drawing/2014/main" id="{96DEFA91-CCB3-4B9E-9CFC-AA9D92073BB2}"/>
              </a:ext>
              <a:ext uri="{C183D7F6-B498-43B3-948B-1728B52AA6E4}">
                <adec:decorative xmlns:adec="http://schemas.microsoft.com/office/drawing/2017/decorative" val="1"/>
              </a:ext>
            </a:extLst>
          </p:cNvPr>
          <p:cNvSpPr/>
          <p:nvPr userDrawn="1"/>
        </p:nvSpPr>
        <p:spPr>
          <a:xfrm>
            <a:off x="0" y="3396996"/>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4" name="Rectangle 23">
            <a:extLst>
              <a:ext uri="{FF2B5EF4-FFF2-40B4-BE49-F238E27FC236}">
                <a16:creationId xmlns:a16="http://schemas.microsoft.com/office/drawing/2014/main" id="{D83D2425-8E71-4C9D-8737-018CE44525D0}"/>
              </a:ext>
              <a:ext uri="{C183D7F6-B498-43B3-948B-1728B52AA6E4}">
                <adec:decorative xmlns:adec="http://schemas.microsoft.com/office/drawing/2017/decorative" val="1"/>
              </a:ext>
            </a:extLst>
          </p:cNvPr>
          <p:cNvSpPr/>
          <p:nvPr userDrawn="1"/>
        </p:nvSpPr>
        <p:spPr>
          <a:xfrm rot="5400000">
            <a:off x="121655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7" name="Rectangle 26">
            <a:extLst>
              <a:ext uri="{FF2B5EF4-FFF2-40B4-BE49-F238E27FC236}">
                <a16:creationId xmlns:a16="http://schemas.microsoft.com/office/drawing/2014/main" id="{20F2EB12-394C-40E4-9186-CBD6635B5DA9}"/>
              </a:ext>
              <a:ext uri="{C183D7F6-B498-43B3-948B-1728B52AA6E4}">
                <adec:decorative xmlns:adec="http://schemas.microsoft.com/office/drawing/2017/decorative" val="1"/>
              </a:ext>
            </a:extLst>
          </p:cNvPr>
          <p:cNvSpPr/>
          <p:nvPr userDrawn="1"/>
        </p:nvSpPr>
        <p:spPr>
          <a:xfrm>
            <a:off x="4677552" y="0"/>
            <a:ext cx="751444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8" name="Titre 1">
            <a:extLst>
              <a:ext uri="{FF2B5EF4-FFF2-40B4-BE49-F238E27FC236}">
                <a16:creationId xmlns:a16="http://schemas.microsoft.com/office/drawing/2014/main" id="{53F9468C-8821-4670-9C7C-78E7D75861AD}"/>
              </a:ext>
            </a:extLst>
          </p:cNvPr>
          <p:cNvSpPr>
            <a:spLocks noGrp="1"/>
          </p:cNvSpPr>
          <p:nvPr>
            <p:ph type="title" hasCustomPrompt="1"/>
          </p:nvPr>
        </p:nvSpPr>
        <p:spPr>
          <a:xfrm>
            <a:off x="5205915" y="673308"/>
            <a:ext cx="6457717" cy="1580890"/>
          </a:xfrm>
        </p:spPr>
        <p:txBody>
          <a:bodyPr rtlCol="0"/>
          <a:lstStyle>
            <a:lvl1pPr>
              <a:defRPr/>
            </a:lvl1pPr>
          </a:lstStyle>
          <a:p>
            <a:pPr rtl="0"/>
            <a:r>
              <a:rPr lang="fr-FR"/>
              <a:t>Cliquez pour ajouter un titre</a:t>
            </a:r>
          </a:p>
        </p:txBody>
      </p:sp>
      <p:sp>
        <p:nvSpPr>
          <p:cNvPr id="35" name="Espace réservé d’image 5">
            <a:extLst>
              <a:ext uri="{FF2B5EF4-FFF2-40B4-BE49-F238E27FC236}">
                <a16:creationId xmlns:a16="http://schemas.microsoft.com/office/drawing/2014/main" id="{6198A97B-719D-4F79-A04B-46EE272A1D90}"/>
              </a:ext>
            </a:extLst>
          </p:cNvPr>
          <p:cNvSpPr>
            <a:spLocks noGrp="1"/>
          </p:cNvSpPr>
          <p:nvPr>
            <p:ph type="pic" sz="quarter" idx="14" hasCustomPrompt="1"/>
          </p:nvPr>
        </p:nvSpPr>
        <p:spPr>
          <a:xfrm>
            <a:off x="0" y="3461004"/>
            <a:ext cx="4613547" cy="3396996"/>
          </a:xfrm>
        </p:spPr>
        <p:txBody>
          <a:bodyPr rtlCol="0" anchor="t"/>
          <a:lstStyle>
            <a:lvl1pPr algn="ctr">
              <a:defRPr/>
            </a:lvl1pPr>
          </a:lstStyle>
          <a:p>
            <a:pPr rtl="0"/>
            <a:r>
              <a:rPr lang="fr-FR"/>
              <a:t>Cliquez pour ajouter une photo</a:t>
            </a:r>
          </a:p>
        </p:txBody>
      </p:sp>
      <p:sp>
        <p:nvSpPr>
          <p:cNvPr id="34" name="Espace réservé d’image 5">
            <a:extLst>
              <a:ext uri="{FF2B5EF4-FFF2-40B4-BE49-F238E27FC236}">
                <a16:creationId xmlns:a16="http://schemas.microsoft.com/office/drawing/2014/main" id="{79E62157-5D84-47E4-9718-5408E1C7E769}"/>
              </a:ext>
            </a:extLst>
          </p:cNvPr>
          <p:cNvSpPr>
            <a:spLocks noGrp="1"/>
          </p:cNvSpPr>
          <p:nvPr>
            <p:ph type="pic" sz="quarter" idx="13" hasCustomPrompt="1"/>
          </p:nvPr>
        </p:nvSpPr>
        <p:spPr>
          <a:xfrm>
            <a:off x="0" y="0"/>
            <a:ext cx="4613548" cy="3396994"/>
          </a:xfrm>
        </p:spPr>
        <p:txBody>
          <a:bodyPr rtlCol="0" anchor="t"/>
          <a:lstStyle>
            <a:lvl1pPr algn="ctr">
              <a:defRPr/>
            </a:lvl1pPr>
          </a:lstStyle>
          <a:p>
            <a:pPr rtl="0"/>
            <a:r>
              <a:rPr lang="fr-FR"/>
              <a:t>Cliquez pour ajouter une photo</a:t>
            </a:r>
          </a:p>
        </p:txBody>
      </p:sp>
      <p:sp>
        <p:nvSpPr>
          <p:cNvPr id="29" name="Espace réservé du contenu 2">
            <a:extLst>
              <a:ext uri="{FF2B5EF4-FFF2-40B4-BE49-F238E27FC236}">
                <a16:creationId xmlns:a16="http://schemas.microsoft.com/office/drawing/2014/main" id="{551E6FEF-934C-427E-A65F-F501B04FC71D}"/>
              </a:ext>
            </a:extLst>
          </p:cNvPr>
          <p:cNvSpPr>
            <a:spLocks noGrp="1"/>
          </p:cNvSpPr>
          <p:nvPr>
            <p:ph idx="1" hasCustomPrompt="1"/>
          </p:nvPr>
        </p:nvSpPr>
        <p:spPr>
          <a:xfrm>
            <a:off x="5205918" y="2353586"/>
            <a:ext cx="6457717" cy="3767496"/>
          </a:xfrm>
        </p:spPr>
        <p:txBody>
          <a:bodyPr rtlCol="0" anchor="t">
            <a:normAutofit/>
          </a:bodyPr>
          <a:lstStyle>
            <a:lvl1pPr>
              <a:defRPr sz="1600" b="0" baseline="0"/>
            </a:lvl1pPr>
          </a:lstStyle>
          <a:p>
            <a:pPr rtl="0"/>
            <a:r>
              <a:rPr lang="fr-FR"/>
              <a:t>Cliquer pour ajouter du texte</a:t>
            </a:r>
          </a:p>
        </p:txBody>
      </p:sp>
      <p:sp>
        <p:nvSpPr>
          <p:cNvPr id="31" name="Espace réservé du pied de page 4">
            <a:extLst>
              <a:ext uri="{FF2B5EF4-FFF2-40B4-BE49-F238E27FC236}">
                <a16:creationId xmlns:a16="http://schemas.microsoft.com/office/drawing/2014/main" id="{CA12CF76-B207-465C-A494-3C57818ACCE6}"/>
              </a:ext>
            </a:extLst>
          </p:cNvPr>
          <p:cNvSpPr>
            <a:spLocks noGrp="1"/>
          </p:cNvSpPr>
          <p:nvPr>
            <p:ph type="ftr" sz="quarter" idx="11"/>
          </p:nvPr>
        </p:nvSpPr>
        <p:spPr>
          <a:xfrm>
            <a:off x="261906" y="6309360"/>
            <a:ext cx="4097030" cy="457200"/>
          </a:xfrm>
        </p:spPr>
        <p:txBody>
          <a:bodyPr rtlCol="0"/>
          <a:lstStyle>
            <a:lvl1pPr>
              <a:defRPr>
                <a:effectLst>
                  <a:outerShdw blurRad="50800" dist="38100" dir="240000" algn="ctr" rotWithShape="0">
                    <a:schemeClr val="tx1">
                      <a:alpha val="43000"/>
                    </a:schemeClr>
                  </a:outerShdw>
                </a:effectLst>
              </a:defRPr>
            </a:lvl1pPr>
          </a:lstStyle>
          <a:p>
            <a:pPr rtl="0"/>
            <a:r>
              <a:rPr lang="fr-FR"/>
              <a:t>Etude de faisabilité d'un moteur de classification</a:t>
            </a:r>
          </a:p>
        </p:txBody>
      </p:sp>
      <p:sp>
        <p:nvSpPr>
          <p:cNvPr id="30" name="Espace réservé de la date 3">
            <a:extLst>
              <a:ext uri="{FF2B5EF4-FFF2-40B4-BE49-F238E27FC236}">
                <a16:creationId xmlns:a16="http://schemas.microsoft.com/office/drawing/2014/main" id="{9F682261-0FB4-4600-86B5-DDF27881F743}"/>
              </a:ext>
            </a:extLst>
          </p:cNvPr>
          <p:cNvSpPr>
            <a:spLocks noGrp="1"/>
          </p:cNvSpPr>
          <p:nvPr>
            <p:ph type="dt" sz="half" idx="10"/>
          </p:nvPr>
        </p:nvSpPr>
        <p:spPr>
          <a:xfrm>
            <a:off x="5205303" y="6309360"/>
            <a:ext cx="3411973" cy="457200"/>
          </a:xfrm>
        </p:spPr>
        <p:txBody>
          <a:bodyPr rtlCol="0"/>
          <a:lstStyle>
            <a:lvl1pPr>
              <a:defRPr>
                <a:effectLst/>
              </a:defRPr>
            </a:lvl1pPr>
          </a:lstStyle>
          <a:p>
            <a:pPr rtl="0"/>
            <a:r>
              <a:rPr lang="fr-FR">
                <a:solidFill>
                  <a:schemeClr val="tx2"/>
                </a:solidFill>
              </a:rPr>
              <a:t>17/04/2023</a:t>
            </a:r>
            <a:endParaRPr lang="fr-FR" dirty="0"/>
          </a:p>
        </p:txBody>
      </p:sp>
      <p:sp>
        <p:nvSpPr>
          <p:cNvPr id="32" name="Espace réservé du numéro de diapositive 5">
            <a:extLst>
              <a:ext uri="{FF2B5EF4-FFF2-40B4-BE49-F238E27FC236}">
                <a16:creationId xmlns:a16="http://schemas.microsoft.com/office/drawing/2014/main" id="{632EB37A-06D5-4BC7-BC11-75B1719B0EA4}"/>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fr-FR" smtClean="0"/>
              <a:t>‹N°›</a:t>
            </a:fld>
            <a:endParaRPr lang="fr-FR" dirty="0"/>
          </a:p>
        </p:txBody>
      </p:sp>
    </p:spTree>
    <p:extLst>
      <p:ext uri="{BB962C8B-B14F-4D97-AF65-F5344CB8AC3E}">
        <p14:creationId xmlns:p14="http://schemas.microsoft.com/office/powerpoint/2010/main" val="2348522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aut de section">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7E77A60-3019-43AE-AA38-E130C04CFD8D}"/>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5" name="Rectangle 24">
            <a:extLst>
              <a:ext uri="{FF2B5EF4-FFF2-40B4-BE49-F238E27FC236}">
                <a16:creationId xmlns:a16="http://schemas.microsoft.com/office/drawing/2014/main" id="{3FDBF0FB-88D2-4271-BFAF-D129CF8C2F68}"/>
              </a:ext>
            </a:extLst>
          </p:cNvPr>
          <p:cNvSpPr/>
          <p:nvPr userDrawn="1"/>
        </p:nvSpPr>
        <p:spPr>
          <a:xfrm>
            <a:off x="7547855" y="-4078"/>
            <a:ext cx="4641096"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7" name="Rectangle 26">
            <a:extLst>
              <a:ext uri="{FF2B5EF4-FFF2-40B4-BE49-F238E27FC236}">
                <a16:creationId xmlns:a16="http://schemas.microsoft.com/office/drawing/2014/main" id="{862B807B-6DFA-471C-B675-016416207F0E}"/>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8" name="Rectangle 27">
            <a:extLst>
              <a:ext uri="{FF2B5EF4-FFF2-40B4-BE49-F238E27FC236}">
                <a16:creationId xmlns:a16="http://schemas.microsoft.com/office/drawing/2014/main" id="{0555D4C0-9882-489D-AD77-A9F38B3784A6}"/>
              </a:ext>
            </a:extLst>
          </p:cNvPr>
          <p:cNvSpPr/>
          <p:nvPr userDrawn="1"/>
        </p:nvSpPr>
        <p:spPr>
          <a:xfrm>
            <a:off x="7585468" y="1095508"/>
            <a:ext cx="46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9" name="Titre 1">
            <a:extLst>
              <a:ext uri="{FF2B5EF4-FFF2-40B4-BE49-F238E27FC236}">
                <a16:creationId xmlns:a16="http://schemas.microsoft.com/office/drawing/2014/main" id="{63F61843-5C9C-49E0-8A90-64085BC79F79}"/>
              </a:ext>
            </a:extLst>
          </p:cNvPr>
          <p:cNvSpPr>
            <a:spLocks noGrp="1"/>
          </p:cNvSpPr>
          <p:nvPr>
            <p:ph type="ctrTitle" hasCustomPrompt="1"/>
          </p:nvPr>
        </p:nvSpPr>
        <p:spPr>
          <a:xfrm>
            <a:off x="7973503" y="1709530"/>
            <a:ext cx="3754671" cy="2528515"/>
          </a:xfrm>
        </p:spPr>
        <p:txBody>
          <a:bodyPr rtlCol="0" anchor="b"/>
          <a:lstStyle>
            <a:lvl1pPr>
              <a:lnSpc>
                <a:spcPct val="100000"/>
              </a:lnSpc>
              <a:defRPr/>
            </a:lvl1pPr>
          </a:lstStyle>
          <a:p>
            <a:pPr rtl="0"/>
            <a:r>
              <a:rPr lang="fr-FR" sz="3600" b="1" cap="none">
                <a:solidFill>
                  <a:schemeClr val="tx2"/>
                </a:solidFill>
              </a:rPr>
              <a:t>Cliquez pour ajouter un titre</a:t>
            </a:r>
          </a:p>
        </p:txBody>
      </p:sp>
      <p:sp>
        <p:nvSpPr>
          <p:cNvPr id="30" name="Sous-titre 2">
            <a:extLst>
              <a:ext uri="{FF2B5EF4-FFF2-40B4-BE49-F238E27FC236}">
                <a16:creationId xmlns:a16="http://schemas.microsoft.com/office/drawing/2014/main" id="{15C8BDC7-F09C-40A3-B14E-9A49781EE6CE}"/>
              </a:ext>
            </a:extLst>
          </p:cNvPr>
          <p:cNvSpPr>
            <a:spLocks noGrp="1"/>
          </p:cNvSpPr>
          <p:nvPr>
            <p:ph type="subTitle" idx="1" hasCustomPrompt="1"/>
          </p:nvPr>
        </p:nvSpPr>
        <p:spPr>
          <a:xfrm>
            <a:off x="7976914" y="4238046"/>
            <a:ext cx="3806919" cy="1741404"/>
          </a:xfrm>
        </p:spPr>
        <p:txBody>
          <a:bodyPr rtlCol="0" anchor="t">
            <a:normAutofit/>
          </a:bodyPr>
          <a:lstStyle>
            <a:lvl1pPr>
              <a:defRPr sz="1600" b="0"/>
            </a:lvl1pPr>
          </a:lstStyle>
          <a:p>
            <a:pPr rtl="0"/>
            <a:r>
              <a:rPr lang="fr-FR" sz="2000">
                <a:solidFill>
                  <a:schemeClr val="tx2"/>
                </a:solidFill>
              </a:rPr>
              <a:t>Cliquez pour ajouter un sous-titre</a:t>
            </a:r>
          </a:p>
        </p:txBody>
      </p:sp>
      <p:sp>
        <p:nvSpPr>
          <p:cNvPr id="32" name="Rectangle 31">
            <a:extLst>
              <a:ext uri="{FF2B5EF4-FFF2-40B4-BE49-F238E27FC236}">
                <a16:creationId xmlns:a16="http://schemas.microsoft.com/office/drawing/2014/main" id="{247A5DB4-1ED7-4630-89AF-F1802E44EF89}"/>
              </a:ext>
            </a:extLst>
          </p:cNvPr>
          <p:cNvSpPr/>
          <p:nvPr userDrawn="1"/>
        </p:nvSpPr>
        <p:spPr>
          <a:xfrm>
            <a:off x="0" y="6144405"/>
            <a:ext cx="7534656"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33" name="Rectangle 32">
            <a:extLst>
              <a:ext uri="{FF2B5EF4-FFF2-40B4-BE49-F238E27FC236}">
                <a16:creationId xmlns:a16="http://schemas.microsoft.com/office/drawing/2014/main" id="{6E5D4012-4107-490F-A369-EA7063242A98}"/>
              </a:ext>
            </a:extLst>
          </p:cNvPr>
          <p:cNvSpPr/>
          <p:nvPr userDrawn="1"/>
        </p:nvSpPr>
        <p:spPr>
          <a:xfrm>
            <a:off x="7585468" y="6167615"/>
            <a:ext cx="4603482"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34" name="Rectangle 33">
            <a:extLst>
              <a:ext uri="{FF2B5EF4-FFF2-40B4-BE49-F238E27FC236}">
                <a16:creationId xmlns:a16="http://schemas.microsoft.com/office/drawing/2014/main" id="{795C79E2-9EA5-4713-B4AF-0E4572CFFA2F}"/>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36" name="Rectangle 35">
            <a:extLst>
              <a:ext uri="{FF2B5EF4-FFF2-40B4-BE49-F238E27FC236}">
                <a16:creationId xmlns:a16="http://schemas.microsoft.com/office/drawing/2014/main" id="{274C09E2-06F0-4230-8DAD-A0DBF01F8603}"/>
              </a:ext>
            </a:extLst>
          </p:cNvPr>
          <p:cNvSpPr/>
          <p:nvPr userDrawn="1"/>
        </p:nvSpPr>
        <p:spPr>
          <a:xfrm>
            <a:off x="7521459"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40" name="Espace réservé d’image 38">
            <a:extLst>
              <a:ext uri="{FF2B5EF4-FFF2-40B4-BE49-F238E27FC236}">
                <a16:creationId xmlns:a16="http://schemas.microsoft.com/office/drawing/2014/main" id="{AB2070F4-085F-4F8D-A1E8-A58E5F8F0687}"/>
              </a:ext>
            </a:extLst>
          </p:cNvPr>
          <p:cNvSpPr>
            <a:spLocks noGrp="1"/>
          </p:cNvSpPr>
          <p:nvPr>
            <p:ph type="pic" sz="quarter" idx="13" hasCustomPrompt="1"/>
          </p:nvPr>
        </p:nvSpPr>
        <p:spPr>
          <a:xfrm>
            <a:off x="1" y="1095509"/>
            <a:ext cx="7519932" cy="5016892"/>
          </a:xfrm>
        </p:spPr>
        <p:txBody>
          <a:bodyPr rtlCol="0" anchor="t"/>
          <a:lstStyle>
            <a:lvl1pPr algn="ctr">
              <a:defRPr/>
            </a:lvl1pPr>
          </a:lstStyle>
          <a:p>
            <a:pPr rtl="0"/>
            <a:r>
              <a:rPr lang="fr-FR"/>
              <a:t>Cliquez pour ajouter une photo</a:t>
            </a:r>
          </a:p>
        </p:txBody>
      </p:sp>
    </p:spTree>
    <p:extLst>
      <p:ext uri="{BB962C8B-B14F-4D97-AF65-F5344CB8AC3E}">
        <p14:creationId xmlns:p14="http://schemas.microsoft.com/office/powerpoint/2010/main" val="3640490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aphique">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DEBA854-A26D-41C5-9D40-DF6B49ACB136}"/>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3" name="Rectangle 12">
            <a:extLst>
              <a:ext uri="{FF2B5EF4-FFF2-40B4-BE49-F238E27FC236}">
                <a16:creationId xmlns:a16="http://schemas.microsoft.com/office/drawing/2014/main" id="{0995BFA7-EB65-4E20-A693-324FEF74D3AE}"/>
              </a:ext>
            </a:extLst>
          </p:cNvPr>
          <p:cNvSpPr/>
          <p:nvPr userDrawn="1"/>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4" name="Rectangle 13">
            <a:extLst>
              <a:ext uri="{FF2B5EF4-FFF2-40B4-BE49-F238E27FC236}">
                <a16:creationId xmlns:a16="http://schemas.microsoft.com/office/drawing/2014/main" id="{6A9E9218-0397-4231-81F4-03972AB6A3DD}"/>
              </a:ext>
            </a:extLst>
          </p:cNvPr>
          <p:cNvSpPr/>
          <p:nvPr userDrawn="1"/>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5" name="Titre 1">
            <a:extLst>
              <a:ext uri="{FF2B5EF4-FFF2-40B4-BE49-F238E27FC236}">
                <a16:creationId xmlns:a16="http://schemas.microsoft.com/office/drawing/2014/main" id="{81905177-1789-44BB-950A-7018653E6466}"/>
              </a:ext>
            </a:extLst>
          </p:cNvPr>
          <p:cNvSpPr>
            <a:spLocks noGrp="1"/>
          </p:cNvSpPr>
          <p:nvPr>
            <p:ph type="title" hasCustomPrompt="1"/>
          </p:nvPr>
        </p:nvSpPr>
        <p:spPr>
          <a:xfrm>
            <a:off x="1535371" y="1044054"/>
            <a:ext cx="10013709" cy="1030360"/>
          </a:xfrm>
        </p:spPr>
        <p:txBody>
          <a:bodyPr rtlCol="0"/>
          <a:lstStyle>
            <a:lvl1pPr>
              <a:defRPr>
                <a:solidFill>
                  <a:schemeClr val="bg1"/>
                </a:solidFill>
              </a:defRPr>
            </a:lvl1pPr>
          </a:lstStyle>
          <a:p>
            <a:pPr rtl="0"/>
            <a:r>
              <a:rPr lang="fr-FR">
                <a:solidFill>
                  <a:schemeClr val="bg1"/>
                </a:solidFill>
              </a:rPr>
              <a:t>Cliquez pour ajouter un titre</a:t>
            </a:r>
          </a:p>
        </p:txBody>
      </p:sp>
      <p:sp>
        <p:nvSpPr>
          <p:cNvPr id="16" name="Rectangle 15">
            <a:extLst>
              <a:ext uri="{FF2B5EF4-FFF2-40B4-BE49-F238E27FC236}">
                <a16:creationId xmlns:a16="http://schemas.microsoft.com/office/drawing/2014/main" id="{AF2F4B8C-C655-4441-A7FF-616EF634E6E1}"/>
              </a:ext>
            </a:extLst>
          </p:cNvPr>
          <p:cNvSpPr/>
          <p:nvPr userDrawn="1"/>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7" name="Rectangle 16">
            <a:extLst>
              <a:ext uri="{FF2B5EF4-FFF2-40B4-BE49-F238E27FC236}">
                <a16:creationId xmlns:a16="http://schemas.microsoft.com/office/drawing/2014/main" id="{F89301A4-3CA9-4D0E-944E-1BE5921FA0B3}"/>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9" name="Espace réservé du pied de page 4">
            <a:extLst>
              <a:ext uri="{FF2B5EF4-FFF2-40B4-BE49-F238E27FC236}">
                <a16:creationId xmlns:a16="http://schemas.microsoft.com/office/drawing/2014/main" id="{A9C29C55-D1EC-4DD4-BA5B-11E4AB1578D7}"/>
              </a:ext>
            </a:extLst>
          </p:cNvPr>
          <p:cNvSpPr>
            <a:spLocks noGrp="1"/>
          </p:cNvSpPr>
          <p:nvPr>
            <p:ph type="ftr" sz="quarter" idx="11"/>
          </p:nvPr>
        </p:nvSpPr>
        <p:spPr>
          <a:xfrm>
            <a:off x="1535371" y="6309360"/>
            <a:ext cx="5732061" cy="457200"/>
          </a:xfrm>
        </p:spPr>
        <p:txBody>
          <a:bodyPr rtlCol="0"/>
          <a:lstStyle/>
          <a:p>
            <a:pPr rtl="0"/>
            <a:r>
              <a:rPr lang="fr-FR"/>
              <a:t>Etude de faisabilité d'un moteur de classification</a:t>
            </a:r>
          </a:p>
        </p:txBody>
      </p:sp>
      <p:sp>
        <p:nvSpPr>
          <p:cNvPr id="20" name="Espace réservé de la date 3">
            <a:extLst>
              <a:ext uri="{FF2B5EF4-FFF2-40B4-BE49-F238E27FC236}">
                <a16:creationId xmlns:a16="http://schemas.microsoft.com/office/drawing/2014/main" id="{C31C8C6B-3212-41F0-A8A1-4A6A700AFB9D}"/>
              </a:ext>
            </a:extLst>
          </p:cNvPr>
          <p:cNvSpPr>
            <a:spLocks noGrp="1"/>
          </p:cNvSpPr>
          <p:nvPr>
            <p:ph type="dt" sz="half" idx="10"/>
          </p:nvPr>
        </p:nvSpPr>
        <p:spPr>
          <a:xfrm>
            <a:off x="8202168" y="6309360"/>
            <a:ext cx="2148840" cy="457200"/>
          </a:xfrm>
        </p:spPr>
        <p:txBody>
          <a:bodyPr rtlCol="0"/>
          <a:lstStyle/>
          <a:p>
            <a:pPr rtl="0"/>
            <a:r>
              <a:rPr lang="fr-FR"/>
              <a:t>17/04/2023</a:t>
            </a:r>
            <a:endParaRPr lang="fr-FR" dirty="0"/>
          </a:p>
        </p:txBody>
      </p:sp>
      <p:sp>
        <p:nvSpPr>
          <p:cNvPr id="21" name="Espace réservé du numéro de diapositive 5">
            <a:extLst>
              <a:ext uri="{FF2B5EF4-FFF2-40B4-BE49-F238E27FC236}">
                <a16:creationId xmlns:a16="http://schemas.microsoft.com/office/drawing/2014/main" id="{67357410-255F-470C-AD92-44B15997A771}"/>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fr-FR" smtClean="0"/>
              <a:t>‹N°›</a:t>
            </a:fld>
            <a:endParaRPr lang="fr-FR" dirty="0"/>
          </a:p>
        </p:txBody>
      </p:sp>
    </p:spTree>
    <p:extLst>
      <p:ext uri="{BB962C8B-B14F-4D97-AF65-F5344CB8AC3E}">
        <p14:creationId xmlns:p14="http://schemas.microsoft.com/office/powerpoint/2010/main" val="260435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au">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DF88512-9E62-4695-B350-39488566A1F7}"/>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7" name="Rectangle 6">
            <a:extLst>
              <a:ext uri="{FF2B5EF4-FFF2-40B4-BE49-F238E27FC236}">
                <a16:creationId xmlns:a16="http://schemas.microsoft.com/office/drawing/2014/main" id="{18CD596D-95F4-4C5C-A0E7-86D747FE70BE}"/>
              </a:ext>
            </a:extLst>
          </p:cNvPr>
          <p:cNvSpPr/>
          <p:nvPr userDrawn="1"/>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8" name="Rectangle 7">
            <a:extLst>
              <a:ext uri="{FF2B5EF4-FFF2-40B4-BE49-F238E27FC236}">
                <a16:creationId xmlns:a16="http://schemas.microsoft.com/office/drawing/2014/main" id="{67553E9F-DCBF-4BEE-A261-5AA97361A0E0}"/>
              </a:ext>
            </a:extLst>
          </p:cNvPr>
          <p:cNvSpPr/>
          <p:nvPr userDrawn="1"/>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9" name="Titre 1">
            <a:extLst>
              <a:ext uri="{FF2B5EF4-FFF2-40B4-BE49-F238E27FC236}">
                <a16:creationId xmlns:a16="http://schemas.microsoft.com/office/drawing/2014/main" id="{949B0EB0-AEBA-44ED-BC77-4188C7486144}"/>
              </a:ext>
            </a:extLst>
          </p:cNvPr>
          <p:cNvSpPr>
            <a:spLocks noGrp="1"/>
          </p:cNvSpPr>
          <p:nvPr>
            <p:ph type="title" hasCustomPrompt="1"/>
          </p:nvPr>
        </p:nvSpPr>
        <p:spPr>
          <a:xfrm>
            <a:off x="1535371" y="1044054"/>
            <a:ext cx="10013709" cy="1030360"/>
          </a:xfrm>
        </p:spPr>
        <p:txBody>
          <a:bodyPr rtlCol="0"/>
          <a:lstStyle>
            <a:lvl1pPr>
              <a:defRPr>
                <a:solidFill>
                  <a:schemeClr val="bg1"/>
                </a:solidFill>
              </a:defRPr>
            </a:lvl1pPr>
          </a:lstStyle>
          <a:p>
            <a:pPr rtl="0"/>
            <a:r>
              <a:rPr lang="fr-FR">
                <a:solidFill>
                  <a:schemeClr val="bg1"/>
                </a:solidFill>
              </a:rPr>
              <a:t>Cliquez pour ajouter un titre</a:t>
            </a:r>
          </a:p>
        </p:txBody>
      </p:sp>
      <p:sp>
        <p:nvSpPr>
          <p:cNvPr id="10" name="Rectangle 9">
            <a:extLst>
              <a:ext uri="{FF2B5EF4-FFF2-40B4-BE49-F238E27FC236}">
                <a16:creationId xmlns:a16="http://schemas.microsoft.com/office/drawing/2014/main" id="{7278DD10-67BC-4E87-A788-A45C6093F5F8}"/>
              </a:ext>
            </a:extLst>
          </p:cNvPr>
          <p:cNvSpPr/>
          <p:nvPr userDrawn="1"/>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1" name="Rectangle 10">
            <a:extLst>
              <a:ext uri="{FF2B5EF4-FFF2-40B4-BE49-F238E27FC236}">
                <a16:creationId xmlns:a16="http://schemas.microsoft.com/office/drawing/2014/main" id="{916769F5-486B-4B48-A543-2C70359DF66E}"/>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2" name="Espace réservé du pied de page 4">
            <a:extLst>
              <a:ext uri="{FF2B5EF4-FFF2-40B4-BE49-F238E27FC236}">
                <a16:creationId xmlns:a16="http://schemas.microsoft.com/office/drawing/2014/main" id="{B47BB165-F380-48C4-B95B-C09C91893B2D}"/>
              </a:ext>
            </a:extLst>
          </p:cNvPr>
          <p:cNvSpPr>
            <a:spLocks noGrp="1"/>
          </p:cNvSpPr>
          <p:nvPr>
            <p:ph type="ftr" sz="quarter" idx="11"/>
          </p:nvPr>
        </p:nvSpPr>
        <p:spPr>
          <a:xfrm>
            <a:off x="1535371" y="6309360"/>
            <a:ext cx="5732061" cy="457200"/>
          </a:xfrm>
        </p:spPr>
        <p:txBody>
          <a:bodyPr rtlCol="0"/>
          <a:lstStyle/>
          <a:p>
            <a:pPr rtl="0"/>
            <a:r>
              <a:rPr lang="fr-FR"/>
              <a:t>Etude de faisabilité d'un moteur de classification</a:t>
            </a:r>
          </a:p>
        </p:txBody>
      </p:sp>
      <p:sp>
        <p:nvSpPr>
          <p:cNvPr id="13" name="Espace réservé de la date 3">
            <a:extLst>
              <a:ext uri="{FF2B5EF4-FFF2-40B4-BE49-F238E27FC236}">
                <a16:creationId xmlns:a16="http://schemas.microsoft.com/office/drawing/2014/main" id="{49ADD171-0134-4347-A2D8-0B9D7634F1B2}"/>
              </a:ext>
            </a:extLst>
          </p:cNvPr>
          <p:cNvSpPr>
            <a:spLocks noGrp="1"/>
          </p:cNvSpPr>
          <p:nvPr>
            <p:ph type="dt" sz="half" idx="10"/>
          </p:nvPr>
        </p:nvSpPr>
        <p:spPr>
          <a:xfrm>
            <a:off x="8202168" y="6309360"/>
            <a:ext cx="2148840" cy="457200"/>
          </a:xfrm>
        </p:spPr>
        <p:txBody>
          <a:bodyPr rtlCol="0"/>
          <a:lstStyle/>
          <a:p>
            <a:pPr rtl="0"/>
            <a:r>
              <a:rPr lang="fr-FR"/>
              <a:t>17/04/2023</a:t>
            </a:r>
            <a:endParaRPr lang="fr-FR" dirty="0"/>
          </a:p>
        </p:txBody>
      </p:sp>
      <p:sp>
        <p:nvSpPr>
          <p:cNvPr id="14" name="Espace réservé du numéro de diapositive 5">
            <a:extLst>
              <a:ext uri="{FF2B5EF4-FFF2-40B4-BE49-F238E27FC236}">
                <a16:creationId xmlns:a16="http://schemas.microsoft.com/office/drawing/2014/main" id="{F0805E9B-6657-4167-BD79-CAC59C0D841D}"/>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fr-FR" smtClean="0"/>
              <a:t>‹N°›</a:t>
            </a:fld>
            <a:endParaRPr lang="fr-FR" dirty="0"/>
          </a:p>
        </p:txBody>
      </p:sp>
    </p:spTree>
    <p:extLst>
      <p:ext uri="{BB962C8B-B14F-4D97-AF65-F5344CB8AC3E}">
        <p14:creationId xmlns:p14="http://schemas.microsoft.com/office/powerpoint/2010/main" val="3684561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itation">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A8A107B-E23F-4793-95B4-335240DB97AF}"/>
              </a:ext>
              <a:ext uri="{C183D7F6-B498-43B3-948B-1728B52AA6E4}">
                <adec:decorative xmlns:adec="http://schemas.microsoft.com/office/drawing/2017/decorative" val="1"/>
              </a:ext>
            </a:extLst>
          </p:cNvPr>
          <p:cNvSpPr/>
          <p:nvPr userDrawn="1"/>
        </p:nvSpPr>
        <p:spPr>
          <a:xfrm>
            <a:off x="4551118"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9" name="Forme libre : Forme 8">
            <a:extLst>
              <a:ext uri="{FF2B5EF4-FFF2-40B4-BE49-F238E27FC236}">
                <a16:creationId xmlns:a16="http://schemas.microsoft.com/office/drawing/2014/main" id="{B7568F3C-8CA8-489A-9870-E2C458355CCA}"/>
              </a:ext>
            </a:extLst>
          </p:cNvPr>
          <p:cNvSpPr>
            <a:spLocks noGrp="1"/>
          </p:cNvSpPr>
          <p:nvPr>
            <p:ph type="pic" sz="quarter" idx="13" hasCustomPrompt="1"/>
          </p:nvPr>
        </p:nvSpPr>
        <p:spPr>
          <a:xfrm>
            <a:off x="0" y="0"/>
            <a:ext cx="12192000" cy="6858000"/>
          </a:xfrm>
          <a:custGeom>
            <a:avLst/>
            <a:gdLst>
              <a:gd name="connsiteX0" fmla="*/ 4615126 w 12192000"/>
              <a:gd name="connsiteY0" fmla="*/ 0 h 6858000"/>
              <a:gd name="connsiteX1" fmla="*/ 12192000 w 12192000"/>
              <a:gd name="connsiteY1" fmla="*/ 0 h 6858000"/>
              <a:gd name="connsiteX2" fmla="*/ 12192000 w 12192000"/>
              <a:gd name="connsiteY2" fmla="*/ 6858000 h 6858000"/>
              <a:gd name="connsiteX3" fmla="*/ 4615126 w 12192000"/>
              <a:gd name="connsiteY3" fmla="*/ 6858000 h 6858000"/>
              <a:gd name="connsiteX4" fmla="*/ 0 w 12192000"/>
              <a:gd name="connsiteY4" fmla="*/ 0 h 6858000"/>
              <a:gd name="connsiteX5" fmla="*/ 4551118 w 12192000"/>
              <a:gd name="connsiteY5" fmla="*/ 0 h 6858000"/>
              <a:gd name="connsiteX6" fmla="*/ 4551118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4615126" y="0"/>
                </a:moveTo>
                <a:lnTo>
                  <a:pt x="12192000" y="0"/>
                </a:lnTo>
                <a:lnTo>
                  <a:pt x="12192000" y="6858000"/>
                </a:lnTo>
                <a:lnTo>
                  <a:pt x="4615126" y="6858000"/>
                </a:lnTo>
                <a:close/>
                <a:moveTo>
                  <a:pt x="0" y="0"/>
                </a:moveTo>
                <a:lnTo>
                  <a:pt x="4551118" y="0"/>
                </a:lnTo>
                <a:lnTo>
                  <a:pt x="4551118" y="6858000"/>
                </a:lnTo>
                <a:lnTo>
                  <a:pt x="0" y="6858000"/>
                </a:lnTo>
                <a:close/>
              </a:path>
            </a:pathLst>
          </a:custGeom>
        </p:spPr>
        <p:txBody>
          <a:bodyPr wrap="square" rtlCol="0" anchor="t">
            <a:noAutofit/>
          </a:bodyPr>
          <a:lstStyle>
            <a:lvl1pPr algn="ctr">
              <a:defRPr/>
            </a:lvl1pPr>
          </a:lstStyle>
          <a:p>
            <a:pPr rtl="0"/>
            <a:r>
              <a:rPr lang="fr-FR"/>
              <a:t>Cliquez pour ajouter une photo</a:t>
            </a:r>
          </a:p>
        </p:txBody>
      </p:sp>
      <p:sp>
        <p:nvSpPr>
          <p:cNvPr id="2" name="Titre 1">
            <a:extLst>
              <a:ext uri="{FF2B5EF4-FFF2-40B4-BE49-F238E27FC236}">
                <a16:creationId xmlns:a16="http://schemas.microsoft.com/office/drawing/2014/main" id="{CE2C14E8-F37D-4BEA-9D62-5E707EDF0D44}"/>
              </a:ext>
            </a:extLst>
          </p:cNvPr>
          <p:cNvSpPr>
            <a:spLocks noGrp="1"/>
          </p:cNvSpPr>
          <p:nvPr>
            <p:ph type="title" hasCustomPrompt="1"/>
          </p:nvPr>
        </p:nvSpPr>
        <p:spPr>
          <a:xfrm>
            <a:off x="-1725" y="1095508"/>
            <a:ext cx="4606535" cy="3936931"/>
          </a:xfrm>
          <a:solidFill>
            <a:schemeClr val="tx2"/>
          </a:solidFill>
        </p:spPr>
        <p:txBody>
          <a:bodyPr rIns="365760" rtlCol="0" anchor="b"/>
          <a:lstStyle>
            <a:lvl1pPr marL="365760">
              <a:lnSpc>
                <a:spcPct val="100000"/>
              </a:lnSpc>
              <a:spcBef>
                <a:spcPts val="1000"/>
              </a:spcBef>
              <a:defRPr sz="3600">
                <a:solidFill>
                  <a:schemeClr val="bg1"/>
                </a:solidFill>
              </a:defRPr>
            </a:lvl1pPr>
          </a:lstStyle>
          <a:p>
            <a:pPr rtl="0"/>
            <a:r>
              <a:rPr lang="fr-FR"/>
              <a:t>CLIQUEZ POUR MODIFIER LE STYLE DU TITRE DE MASQUE</a:t>
            </a:r>
          </a:p>
        </p:txBody>
      </p:sp>
      <p:sp>
        <p:nvSpPr>
          <p:cNvPr id="5" name="Espace réservé du texte 4">
            <a:extLst>
              <a:ext uri="{FF2B5EF4-FFF2-40B4-BE49-F238E27FC236}">
                <a16:creationId xmlns:a16="http://schemas.microsoft.com/office/drawing/2014/main" id="{D1784D33-9C88-49E6-8F90-05148C5496F5}"/>
              </a:ext>
            </a:extLst>
          </p:cNvPr>
          <p:cNvSpPr>
            <a:spLocks noGrp="1"/>
          </p:cNvSpPr>
          <p:nvPr>
            <p:ph type="body" sz="quarter" idx="14"/>
          </p:nvPr>
        </p:nvSpPr>
        <p:spPr>
          <a:xfrm>
            <a:off x="-1726" y="5032439"/>
            <a:ext cx="4606535" cy="1079962"/>
          </a:xfrm>
          <a:solidFill>
            <a:schemeClr val="tx2"/>
          </a:solidFill>
        </p:spPr>
        <p:txBody>
          <a:bodyPr rtlCol="0" anchor="ctr"/>
          <a:lstStyle>
            <a:lvl1pPr marL="365760">
              <a:spcBef>
                <a:spcPts val="1000"/>
              </a:spcBef>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fr-FR"/>
              <a:t>Cliquez pour modifier les styles du texte du masque</a:t>
            </a:r>
          </a:p>
        </p:txBody>
      </p:sp>
      <p:sp>
        <p:nvSpPr>
          <p:cNvPr id="24" name="Espace réservé du pied de page 4">
            <a:extLst>
              <a:ext uri="{FF2B5EF4-FFF2-40B4-BE49-F238E27FC236}">
                <a16:creationId xmlns:a16="http://schemas.microsoft.com/office/drawing/2014/main" id="{5CD820E0-0083-439B-A9DE-C3DEA1DEA851}"/>
              </a:ext>
            </a:extLst>
          </p:cNvPr>
          <p:cNvSpPr>
            <a:spLocks noGrp="1"/>
          </p:cNvSpPr>
          <p:nvPr>
            <p:ph type="ftr" sz="quarter" idx="11"/>
          </p:nvPr>
        </p:nvSpPr>
        <p:spPr>
          <a:xfrm>
            <a:off x="855388" y="6309360"/>
            <a:ext cx="6007691" cy="457200"/>
          </a:xfrm>
        </p:spPr>
        <p:txBody>
          <a:bodyPr rtlCol="0"/>
          <a:lstStyle>
            <a:lvl1pPr>
              <a:defRPr>
                <a:solidFill>
                  <a:schemeClr val="bg1"/>
                </a:solidFill>
                <a:effectLst>
                  <a:outerShdw blurRad="38100" dist="38100" dir="2700000" algn="tl">
                    <a:srgbClr val="000000">
                      <a:alpha val="43137"/>
                    </a:srgbClr>
                  </a:outerShdw>
                </a:effectLst>
              </a:defRPr>
            </a:lvl1pPr>
          </a:lstStyle>
          <a:p>
            <a:pPr rtl="0"/>
            <a:r>
              <a:rPr lang="fr-FR"/>
              <a:t>Etude de faisabilité d'un moteur de classification</a:t>
            </a:r>
          </a:p>
        </p:txBody>
      </p:sp>
      <p:sp>
        <p:nvSpPr>
          <p:cNvPr id="26" name="Espace réservé de la date 3">
            <a:extLst>
              <a:ext uri="{FF2B5EF4-FFF2-40B4-BE49-F238E27FC236}">
                <a16:creationId xmlns:a16="http://schemas.microsoft.com/office/drawing/2014/main" id="{D8A8D931-E01B-43C0-806F-2413BF5938FC}"/>
              </a:ext>
            </a:extLst>
          </p:cNvPr>
          <p:cNvSpPr>
            <a:spLocks noGrp="1"/>
          </p:cNvSpPr>
          <p:nvPr>
            <p:ph type="dt" sz="half" idx="10"/>
          </p:nvPr>
        </p:nvSpPr>
        <p:spPr>
          <a:xfrm>
            <a:off x="8197353" y="6309360"/>
            <a:ext cx="2151134" cy="457200"/>
          </a:xfrm>
        </p:spPr>
        <p:txBody>
          <a:bodyPr rtlCol="0"/>
          <a:lstStyle>
            <a:lvl1pPr>
              <a:defRPr>
                <a:solidFill>
                  <a:schemeClr val="bg1"/>
                </a:solidFill>
                <a:effectLst>
                  <a:outerShdw blurRad="38100" dist="38100" dir="2700000" algn="tl">
                    <a:srgbClr val="000000">
                      <a:alpha val="43137"/>
                    </a:srgbClr>
                  </a:outerShdw>
                </a:effectLst>
              </a:defRPr>
            </a:lvl1pPr>
          </a:lstStyle>
          <a:p>
            <a:pPr rtl="0"/>
            <a:r>
              <a:rPr lang="fr-FR"/>
              <a:t>17/04/2023</a:t>
            </a:r>
            <a:endParaRPr lang="fr-FR" dirty="0"/>
          </a:p>
        </p:txBody>
      </p:sp>
      <p:sp>
        <p:nvSpPr>
          <p:cNvPr id="27" name="Espace réservé du numéro de diapositive 6">
            <a:extLst>
              <a:ext uri="{FF2B5EF4-FFF2-40B4-BE49-F238E27FC236}">
                <a16:creationId xmlns:a16="http://schemas.microsoft.com/office/drawing/2014/main" id="{0F3F4E6D-F4D2-430F-A2C3-3C037D778F4B}"/>
              </a:ext>
            </a:extLst>
          </p:cNvPr>
          <p:cNvSpPr>
            <a:spLocks noGrp="1"/>
          </p:cNvSpPr>
          <p:nvPr>
            <p:ph type="sldNum" sz="quarter" idx="12"/>
          </p:nvPr>
        </p:nvSpPr>
        <p:spPr>
          <a:xfrm>
            <a:off x="10569202" y="6309360"/>
            <a:ext cx="979879" cy="457200"/>
          </a:xfrm>
        </p:spPr>
        <p:txBody>
          <a:bodyPr rtlCol="0"/>
          <a:lstStyle>
            <a:lvl1pPr>
              <a:defRPr>
                <a:solidFill>
                  <a:schemeClr val="bg1"/>
                </a:solidFill>
                <a:effectLst>
                  <a:outerShdw blurRad="38100" dist="38100" dir="2700000" algn="tl">
                    <a:srgbClr val="000000">
                      <a:alpha val="43137"/>
                    </a:srgbClr>
                  </a:outerShdw>
                </a:effectLst>
              </a:defRPr>
            </a:lvl1pPr>
          </a:lstStyle>
          <a:p>
            <a:pPr rtl="0"/>
            <a:fld id="{FAEF9944-A4F6-4C59-AEBD-678D6480B8EA}" type="slidenum">
              <a:rPr lang="fr-FR" smtClean="0"/>
              <a:pPr rtl="0"/>
              <a:t>‹N°›</a:t>
            </a:fld>
            <a:endParaRPr lang="fr-FR" dirty="0"/>
          </a:p>
        </p:txBody>
      </p:sp>
    </p:spTree>
    <p:extLst>
      <p:ext uri="{BB962C8B-B14F-4D97-AF65-F5344CB8AC3E}">
        <p14:creationId xmlns:p14="http://schemas.microsoft.com/office/powerpoint/2010/main" val="1747931588"/>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Équipe">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9F91A3C-7ABB-4E5E-B04F-29DB072AE13C}"/>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7" name="Rectangle 26">
            <a:extLst>
              <a:ext uri="{FF2B5EF4-FFF2-40B4-BE49-F238E27FC236}">
                <a16:creationId xmlns:a16="http://schemas.microsoft.com/office/drawing/2014/main" id="{9EB9AABE-3FBC-4E64-8672-D073D4A3F412}"/>
              </a:ext>
            </a:extLst>
          </p:cNvPr>
          <p:cNvSpPr/>
          <p:nvPr userDrawn="1"/>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8" name="Rectangle 27">
            <a:extLst>
              <a:ext uri="{FF2B5EF4-FFF2-40B4-BE49-F238E27FC236}">
                <a16:creationId xmlns:a16="http://schemas.microsoft.com/office/drawing/2014/main" id="{38FF13AE-FEBF-40A1-A799-6EB275CBBCB5}"/>
              </a:ext>
            </a:extLst>
          </p:cNvPr>
          <p:cNvSpPr/>
          <p:nvPr userDrawn="1"/>
        </p:nvSpPr>
        <p:spPr>
          <a:xfrm>
            <a:off x="0" y="4724838"/>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9" name="Titre 1">
            <a:extLst>
              <a:ext uri="{FF2B5EF4-FFF2-40B4-BE49-F238E27FC236}">
                <a16:creationId xmlns:a16="http://schemas.microsoft.com/office/drawing/2014/main" id="{EACBDB11-07EC-4982-BBFA-8EECF50C7B93}"/>
              </a:ext>
            </a:extLst>
          </p:cNvPr>
          <p:cNvSpPr>
            <a:spLocks noGrp="1"/>
          </p:cNvSpPr>
          <p:nvPr>
            <p:ph type="title" hasCustomPrompt="1"/>
          </p:nvPr>
        </p:nvSpPr>
        <p:spPr>
          <a:xfrm>
            <a:off x="1535372" y="4872251"/>
            <a:ext cx="10013709" cy="1030360"/>
          </a:xfrm>
        </p:spPr>
        <p:txBody>
          <a:bodyPr rtlCol="0"/>
          <a:lstStyle>
            <a:lvl1pPr>
              <a:defRPr>
                <a:solidFill>
                  <a:schemeClr val="bg1"/>
                </a:solidFill>
              </a:defRPr>
            </a:lvl1pPr>
          </a:lstStyle>
          <a:p>
            <a:pPr rtl="0"/>
            <a:r>
              <a:rPr lang="fr-FR">
                <a:solidFill>
                  <a:schemeClr val="bg1"/>
                </a:solidFill>
              </a:rPr>
              <a:t>Cliquez pour ajouter un titre</a:t>
            </a:r>
          </a:p>
        </p:txBody>
      </p:sp>
      <p:sp>
        <p:nvSpPr>
          <p:cNvPr id="30" name="Rectangle 29">
            <a:extLst>
              <a:ext uri="{FF2B5EF4-FFF2-40B4-BE49-F238E27FC236}">
                <a16:creationId xmlns:a16="http://schemas.microsoft.com/office/drawing/2014/main" id="{67B21770-EBB9-4C73-BE13-26901F3CC9FB}"/>
              </a:ext>
            </a:extLst>
          </p:cNvPr>
          <p:cNvSpPr/>
          <p:nvPr userDrawn="1"/>
        </p:nvSpPr>
        <p:spPr>
          <a:xfrm>
            <a:off x="-1" y="4790620"/>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31" name="Rectangle 30">
            <a:extLst>
              <a:ext uri="{FF2B5EF4-FFF2-40B4-BE49-F238E27FC236}">
                <a16:creationId xmlns:a16="http://schemas.microsoft.com/office/drawing/2014/main" id="{4172AFA4-5141-4F0F-B9F6-0BE3ADBED218}"/>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33" name="Espace réservé du pied de page 4">
            <a:extLst>
              <a:ext uri="{FF2B5EF4-FFF2-40B4-BE49-F238E27FC236}">
                <a16:creationId xmlns:a16="http://schemas.microsoft.com/office/drawing/2014/main" id="{41DE758B-03CF-48F8-BCBE-AD97B70428DF}"/>
              </a:ext>
            </a:extLst>
          </p:cNvPr>
          <p:cNvSpPr>
            <a:spLocks noGrp="1"/>
          </p:cNvSpPr>
          <p:nvPr>
            <p:ph type="ftr" sz="quarter" idx="11"/>
          </p:nvPr>
        </p:nvSpPr>
        <p:spPr>
          <a:xfrm>
            <a:off x="1535372" y="6309360"/>
            <a:ext cx="4946592" cy="457200"/>
          </a:xfrm>
        </p:spPr>
        <p:txBody>
          <a:bodyPr rtlCol="0"/>
          <a:lstStyle/>
          <a:p>
            <a:pPr rtl="0"/>
            <a:r>
              <a:rPr lang="fr-FR"/>
              <a:t>Etude de faisabilité d'un moteur de classification</a:t>
            </a:r>
          </a:p>
        </p:txBody>
      </p:sp>
      <p:sp>
        <p:nvSpPr>
          <p:cNvPr id="34" name="Espace réservé de la date 3">
            <a:extLst>
              <a:ext uri="{FF2B5EF4-FFF2-40B4-BE49-F238E27FC236}">
                <a16:creationId xmlns:a16="http://schemas.microsoft.com/office/drawing/2014/main" id="{1640606E-041A-4385-96D7-3C6E775E3FA4}"/>
              </a:ext>
            </a:extLst>
          </p:cNvPr>
          <p:cNvSpPr>
            <a:spLocks noGrp="1"/>
          </p:cNvSpPr>
          <p:nvPr>
            <p:ph type="dt" sz="half" idx="10"/>
          </p:nvPr>
        </p:nvSpPr>
        <p:spPr>
          <a:xfrm>
            <a:off x="8202168" y="6309360"/>
            <a:ext cx="2148840" cy="457200"/>
          </a:xfrm>
        </p:spPr>
        <p:txBody>
          <a:bodyPr rtlCol="0"/>
          <a:lstStyle/>
          <a:p>
            <a:pPr rtl="0"/>
            <a:r>
              <a:rPr lang="fr-FR"/>
              <a:t>17/04/2023</a:t>
            </a:r>
            <a:endParaRPr lang="fr-FR" dirty="0"/>
          </a:p>
        </p:txBody>
      </p:sp>
      <p:sp>
        <p:nvSpPr>
          <p:cNvPr id="35" name="Espace réservé du numéro de diapositive 5">
            <a:extLst>
              <a:ext uri="{FF2B5EF4-FFF2-40B4-BE49-F238E27FC236}">
                <a16:creationId xmlns:a16="http://schemas.microsoft.com/office/drawing/2014/main" id="{35844B60-1EF6-4A90-9030-B5043BCD058B}"/>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fr-FR" smtClean="0"/>
              <a:t>‹N°›</a:t>
            </a:fld>
            <a:endParaRPr lang="fr-FR" dirty="0"/>
          </a:p>
        </p:txBody>
      </p:sp>
    </p:spTree>
    <p:extLst>
      <p:ext uri="{BB962C8B-B14F-4D97-AF65-F5344CB8AC3E}">
        <p14:creationId xmlns:p14="http://schemas.microsoft.com/office/powerpoint/2010/main" val="3672599757"/>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hronologie">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30FB3D5A-25E2-453F-A78E-0A20BDCE80A2}"/>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3" name="Rectangle 2">
            <a:extLst>
              <a:ext uri="{FF2B5EF4-FFF2-40B4-BE49-F238E27FC236}">
                <a16:creationId xmlns:a16="http://schemas.microsoft.com/office/drawing/2014/main" id="{28796342-0E80-4F8E-9563-9F5EDFC0DDF2}"/>
              </a:ext>
            </a:extLst>
          </p:cNvPr>
          <p:cNvSpPr/>
          <p:nvPr userDrawn="1"/>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4" name="Rectangle 3">
            <a:extLst>
              <a:ext uri="{FF2B5EF4-FFF2-40B4-BE49-F238E27FC236}">
                <a16:creationId xmlns:a16="http://schemas.microsoft.com/office/drawing/2014/main" id="{C39B2F5D-C3BA-453E-8F4D-97074F48C7AE}"/>
              </a:ext>
            </a:extLst>
          </p:cNvPr>
          <p:cNvSpPr/>
          <p:nvPr userDrawn="1"/>
        </p:nvSpPr>
        <p:spPr>
          <a:xfrm>
            <a:off x="0" y="4724838"/>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5" name="Titre 1">
            <a:extLst>
              <a:ext uri="{FF2B5EF4-FFF2-40B4-BE49-F238E27FC236}">
                <a16:creationId xmlns:a16="http://schemas.microsoft.com/office/drawing/2014/main" id="{452D50E3-A27A-4AF6-928B-286E7BDB4BD9}"/>
              </a:ext>
            </a:extLst>
          </p:cNvPr>
          <p:cNvSpPr>
            <a:spLocks noGrp="1"/>
          </p:cNvSpPr>
          <p:nvPr>
            <p:ph type="title" hasCustomPrompt="1"/>
          </p:nvPr>
        </p:nvSpPr>
        <p:spPr>
          <a:xfrm>
            <a:off x="1535372" y="4872251"/>
            <a:ext cx="10013709" cy="1030360"/>
          </a:xfrm>
        </p:spPr>
        <p:txBody>
          <a:bodyPr rtlCol="0"/>
          <a:lstStyle>
            <a:lvl1pPr>
              <a:defRPr>
                <a:solidFill>
                  <a:schemeClr val="bg1"/>
                </a:solidFill>
              </a:defRPr>
            </a:lvl1pPr>
          </a:lstStyle>
          <a:p>
            <a:pPr rtl="0"/>
            <a:r>
              <a:rPr lang="fr-FR">
                <a:solidFill>
                  <a:schemeClr val="bg1"/>
                </a:solidFill>
              </a:rPr>
              <a:t>Cliquez pour ajouter un titre</a:t>
            </a:r>
          </a:p>
        </p:txBody>
      </p:sp>
      <p:sp>
        <p:nvSpPr>
          <p:cNvPr id="6" name="Rectangle 5">
            <a:extLst>
              <a:ext uri="{FF2B5EF4-FFF2-40B4-BE49-F238E27FC236}">
                <a16:creationId xmlns:a16="http://schemas.microsoft.com/office/drawing/2014/main" id="{D874FDF0-F4BE-433D-86EE-9E1832D4388B}"/>
              </a:ext>
            </a:extLst>
          </p:cNvPr>
          <p:cNvSpPr/>
          <p:nvPr userDrawn="1"/>
        </p:nvSpPr>
        <p:spPr>
          <a:xfrm>
            <a:off x="-1" y="4790620"/>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7" name="Rectangle 6">
            <a:extLst>
              <a:ext uri="{FF2B5EF4-FFF2-40B4-BE49-F238E27FC236}">
                <a16:creationId xmlns:a16="http://schemas.microsoft.com/office/drawing/2014/main" id="{25DFCD07-1301-45ED-B326-449ECFADE70D}"/>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8" name="Espace réservé du pied de page 4">
            <a:extLst>
              <a:ext uri="{FF2B5EF4-FFF2-40B4-BE49-F238E27FC236}">
                <a16:creationId xmlns:a16="http://schemas.microsoft.com/office/drawing/2014/main" id="{BD5DA270-E83F-4CC8-9DA6-27CA3AEC0745}"/>
              </a:ext>
            </a:extLst>
          </p:cNvPr>
          <p:cNvSpPr>
            <a:spLocks noGrp="1"/>
          </p:cNvSpPr>
          <p:nvPr>
            <p:ph type="ftr" sz="quarter" idx="11"/>
          </p:nvPr>
        </p:nvSpPr>
        <p:spPr>
          <a:xfrm>
            <a:off x="1535372" y="6309360"/>
            <a:ext cx="4946592" cy="457200"/>
          </a:xfrm>
        </p:spPr>
        <p:txBody>
          <a:bodyPr rtlCol="0"/>
          <a:lstStyle/>
          <a:p>
            <a:pPr rtl="0"/>
            <a:r>
              <a:rPr lang="fr-FR"/>
              <a:t>Etude de faisabilité d'un moteur de classification</a:t>
            </a:r>
          </a:p>
        </p:txBody>
      </p:sp>
      <p:sp>
        <p:nvSpPr>
          <p:cNvPr id="9" name="Espace réservé de la date 3">
            <a:extLst>
              <a:ext uri="{FF2B5EF4-FFF2-40B4-BE49-F238E27FC236}">
                <a16:creationId xmlns:a16="http://schemas.microsoft.com/office/drawing/2014/main" id="{57804587-2E59-4D83-B86E-83ADAE4FDC13}"/>
              </a:ext>
            </a:extLst>
          </p:cNvPr>
          <p:cNvSpPr>
            <a:spLocks noGrp="1"/>
          </p:cNvSpPr>
          <p:nvPr>
            <p:ph type="dt" sz="half" idx="10"/>
          </p:nvPr>
        </p:nvSpPr>
        <p:spPr>
          <a:xfrm>
            <a:off x="8202168" y="6309360"/>
            <a:ext cx="2148840" cy="457200"/>
          </a:xfrm>
        </p:spPr>
        <p:txBody>
          <a:bodyPr rtlCol="0"/>
          <a:lstStyle/>
          <a:p>
            <a:pPr rtl="0"/>
            <a:r>
              <a:rPr lang="fr-FR"/>
              <a:t>17/04/2023</a:t>
            </a:r>
            <a:endParaRPr lang="fr-FR" dirty="0"/>
          </a:p>
        </p:txBody>
      </p:sp>
      <p:sp>
        <p:nvSpPr>
          <p:cNvPr id="10" name="Espace réservé du numéro de diapositive 5">
            <a:extLst>
              <a:ext uri="{FF2B5EF4-FFF2-40B4-BE49-F238E27FC236}">
                <a16:creationId xmlns:a16="http://schemas.microsoft.com/office/drawing/2014/main" id="{5339F117-3072-4F0C-8D1D-E5DC918CE4F0}"/>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fr-FR" smtClean="0"/>
              <a:t>‹N°›</a:t>
            </a:fld>
            <a:endParaRPr lang="fr-FR" dirty="0"/>
          </a:p>
        </p:txBody>
      </p:sp>
    </p:spTree>
    <p:extLst>
      <p:ext uri="{BB962C8B-B14F-4D97-AF65-F5344CB8AC3E}">
        <p14:creationId xmlns:p14="http://schemas.microsoft.com/office/powerpoint/2010/main" val="3066893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 name="Espace réservé du titre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pPr rtl="0"/>
            <a:r>
              <a:rPr lang="fr-FR"/>
              <a:t>Modifiez le style du titre</a:t>
            </a:r>
            <a:endParaRPr lang="fr-FR" dirty="0"/>
          </a:p>
        </p:txBody>
      </p:sp>
      <p:sp>
        <p:nvSpPr>
          <p:cNvPr id="3" name="Espace réservé du texte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rtl="0"/>
            <a:r>
              <a:rPr lang="fr-FR"/>
              <a:t>Modifiez les styles du texte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4" name="Espace réservé de la date 3"/>
          <p:cNvSpPr>
            <a:spLocks noGrp="1"/>
          </p:cNvSpPr>
          <p:nvPr>
            <p:ph type="dt" sz="half" idx="2"/>
          </p:nvPr>
        </p:nvSpPr>
        <p:spPr>
          <a:xfrm>
            <a:off x="5376671" y="6309360"/>
            <a:ext cx="454961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pPr rtl="0"/>
            <a:r>
              <a:rPr lang="fr-FR"/>
              <a:t>17/04/2023</a:t>
            </a:r>
            <a:endParaRPr lang="fr-FR" dirty="0"/>
          </a:p>
        </p:txBody>
      </p:sp>
      <p:sp>
        <p:nvSpPr>
          <p:cNvPr id="5" name="Espace réservé du pied de page 4"/>
          <p:cNvSpPr>
            <a:spLocks noGrp="1"/>
          </p:cNvSpPr>
          <p:nvPr>
            <p:ph type="ftr" sz="quarter" idx="3"/>
          </p:nvPr>
        </p:nvSpPr>
        <p:spPr>
          <a:xfrm>
            <a:off x="642918"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pPr rtl="0"/>
            <a:r>
              <a:rPr lang="fr-FR"/>
              <a:t>Etude de faisabilité d'un moteur de classification</a:t>
            </a:r>
          </a:p>
        </p:txBody>
      </p:sp>
      <p:sp>
        <p:nvSpPr>
          <p:cNvPr id="6" name="Espace réservé du numéro de diapositive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pPr rtl="0"/>
            <a:fld id="{FAEF9944-A4F6-4C59-AEBD-678D6480B8EA}" type="slidenum">
              <a:rPr lang="fr-FR" smtClean="0"/>
              <a:pPr rtl="0"/>
              <a:t>‹N°›</a:t>
            </a:fld>
            <a:endParaRPr lang="fr-FR"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Tree>
    <p:extLst>
      <p:ext uri="{BB962C8B-B14F-4D97-AF65-F5344CB8AC3E}">
        <p14:creationId xmlns:p14="http://schemas.microsoft.com/office/powerpoint/2010/main" val="22012932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 id="2147483674" r:id="rId13"/>
  </p:sldLayoutIdLst>
  <p:hf hdr="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5.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28.jpeg"/><Relationship Id="rId4" Type="http://schemas.openxmlformats.org/officeDocument/2006/relationships/image" Target="../media/image27.jpeg"/></Relationships>
</file>

<file path=ppt/slides/_rels/slide2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30.jpe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1.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0814B6A3-5F3E-4909-8ED5-87FE82492264}"/>
              </a:ext>
            </a:extLst>
          </p:cNvPr>
          <p:cNvSpPr>
            <a:spLocks noGrp="1"/>
          </p:cNvSpPr>
          <p:nvPr>
            <p:ph type="ctrTitle"/>
          </p:nvPr>
        </p:nvSpPr>
        <p:spPr>
          <a:xfrm>
            <a:off x="1628775" y="1057275"/>
            <a:ext cx="5122545" cy="2173288"/>
          </a:xfrm>
        </p:spPr>
        <p:txBody>
          <a:bodyPr vert="horz" lIns="109728" tIns="109728" rIns="109728" bIns="91440" rtlCol="0" anchor="ctr">
            <a:noAutofit/>
          </a:bodyPr>
          <a:lstStyle/>
          <a:p>
            <a:pPr algn="ctr" rtl="0"/>
            <a:r>
              <a:rPr lang="fr-FR" sz="3200" dirty="0"/>
              <a:t>Étude de la faisabilité d'un moteur de classification des articles</a:t>
            </a:r>
          </a:p>
        </p:txBody>
      </p:sp>
      <p:sp>
        <p:nvSpPr>
          <p:cNvPr id="8" name="Sous-titre 7">
            <a:extLst>
              <a:ext uri="{FF2B5EF4-FFF2-40B4-BE49-F238E27FC236}">
                <a16:creationId xmlns:a16="http://schemas.microsoft.com/office/drawing/2014/main" id="{4B0552E2-3F84-4A73-A16B-C54043C663D5}"/>
              </a:ext>
            </a:extLst>
          </p:cNvPr>
          <p:cNvSpPr>
            <a:spLocks noGrp="1"/>
          </p:cNvSpPr>
          <p:nvPr>
            <p:ph type="subTitle" idx="1"/>
          </p:nvPr>
        </p:nvSpPr>
        <p:spPr>
          <a:xfrm>
            <a:off x="1646643" y="3751119"/>
            <a:ext cx="4985065" cy="1606163"/>
          </a:xfrm>
        </p:spPr>
        <p:txBody>
          <a:bodyPr vert="horz" lIns="109728" tIns="109728" rIns="109728" bIns="91440" rtlCol="0" anchor="t">
            <a:normAutofit/>
          </a:bodyPr>
          <a:lstStyle/>
          <a:p>
            <a:pPr rtl="0"/>
            <a:r>
              <a:rPr lang="fr-FR" dirty="0"/>
              <a:t>Kevin ELEORE</a:t>
            </a:r>
          </a:p>
        </p:txBody>
      </p:sp>
      <p:pic>
        <p:nvPicPr>
          <p:cNvPr id="41" name="Espace réservé d’image 40" descr="Une grande salle avec des murs de verre&#10;">
            <a:extLst>
              <a:ext uri="{FF2B5EF4-FFF2-40B4-BE49-F238E27FC236}">
                <a16:creationId xmlns:a16="http://schemas.microsoft.com/office/drawing/2014/main" id="{9FB4A3D7-302B-4FAB-B9BD-5F75A796AC7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859936" y="-2"/>
            <a:ext cx="5332064" cy="6858002"/>
          </a:xfrm>
        </p:spPr>
      </p:pic>
      <p:sp>
        <p:nvSpPr>
          <p:cNvPr id="5" name="Espace réservé de la date 4">
            <a:extLst>
              <a:ext uri="{FF2B5EF4-FFF2-40B4-BE49-F238E27FC236}">
                <a16:creationId xmlns:a16="http://schemas.microsoft.com/office/drawing/2014/main" id="{63029686-87BE-4E75-8373-8D06DD4412B3}"/>
              </a:ext>
            </a:extLst>
          </p:cNvPr>
          <p:cNvSpPr>
            <a:spLocks noGrp="1"/>
          </p:cNvSpPr>
          <p:nvPr>
            <p:ph type="dt" sz="half" idx="10"/>
          </p:nvPr>
        </p:nvSpPr>
        <p:spPr/>
        <p:txBody>
          <a:bodyPr rtlCol="0"/>
          <a:lstStyle/>
          <a:p>
            <a:pPr algn="l" rtl="0"/>
            <a:r>
              <a:rPr lang="fr-FR">
                <a:solidFill>
                  <a:srgbClr val="FFFFFF"/>
                </a:solidFill>
                <a:effectLst>
                  <a:outerShdw blurRad="50800" dist="38100" dir="2700000" algn="tl" rotWithShape="0">
                    <a:prstClr val="black">
                      <a:alpha val="43000"/>
                    </a:prstClr>
                  </a:outerShdw>
                </a:effectLst>
              </a:rPr>
              <a:t>17/04/2023</a:t>
            </a:r>
            <a:endParaRPr lang="fr-FR" dirty="0">
              <a:solidFill>
                <a:srgbClr val="FFFFFF"/>
              </a:solidFill>
              <a:effectLst>
                <a:outerShdw blurRad="50800" dist="38100" dir="2700000" algn="tl" rotWithShape="0">
                  <a:prstClr val="black">
                    <a:alpha val="43000"/>
                  </a:prstClr>
                </a:outerShdw>
              </a:effectLst>
            </a:endParaRPr>
          </a:p>
        </p:txBody>
      </p:sp>
      <p:sp>
        <p:nvSpPr>
          <p:cNvPr id="6" name="Espace réservé du pied de page 5">
            <a:extLst>
              <a:ext uri="{FF2B5EF4-FFF2-40B4-BE49-F238E27FC236}">
                <a16:creationId xmlns:a16="http://schemas.microsoft.com/office/drawing/2014/main" id="{112A0352-7A16-48F0-9C66-57C647D319F8}"/>
              </a:ext>
            </a:extLst>
          </p:cNvPr>
          <p:cNvSpPr>
            <a:spLocks noGrp="1"/>
          </p:cNvSpPr>
          <p:nvPr>
            <p:ph type="ftr" sz="quarter" idx="11"/>
          </p:nvPr>
        </p:nvSpPr>
        <p:spPr/>
        <p:txBody>
          <a:bodyPr rtlCol="0"/>
          <a:lstStyle/>
          <a:p>
            <a:pPr algn="l" rtl="0"/>
            <a:r>
              <a:rPr lang="fr-FR"/>
              <a:t>Etude de faisabilité d'un moteur de classification</a:t>
            </a:r>
            <a:endParaRPr lang="fr-FR" dirty="0"/>
          </a:p>
        </p:txBody>
      </p:sp>
      <p:sp>
        <p:nvSpPr>
          <p:cNvPr id="9" name="Espace réservé du numéro de diapositive 8">
            <a:extLst>
              <a:ext uri="{FF2B5EF4-FFF2-40B4-BE49-F238E27FC236}">
                <a16:creationId xmlns:a16="http://schemas.microsoft.com/office/drawing/2014/main" id="{8933138F-06C1-46B9-8F23-C4B5783F6C5F}"/>
              </a:ext>
            </a:extLst>
          </p:cNvPr>
          <p:cNvSpPr>
            <a:spLocks noGrp="1"/>
          </p:cNvSpPr>
          <p:nvPr>
            <p:ph type="sldNum" sz="quarter" idx="12"/>
          </p:nvPr>
        </p:nvSpPr>
        <p:spPr/>
        <p:txBody>
          <a:bodyPr rtlCol="0"/>
          <a:lstStyle/>
          <a:p>
            <a:pPr rtl="0"/>
            <a:fld id="{FAEF9944-A4F6-4C59-AEBD-678D6480B8EA}" type="slidenum">
              <a:rPr lang="fr-FR" smtClean="0">
                <a:solidFill>
                  <a:srgbClr val="FFFFFF"/>
                </a:solidFill>
                <a:effectLst>
                  <a:outerShdw blurRad="50800" dist="38100" dir="2700000" algn="tl" rotWithShape="0">
                    <a:prstClr val="black">
                      <a:alpha val="43000"/>
                    </a:prstClr>
                  </a:outerShdw>
                </a:effectLst>
              </a:rPr>
              <a:pPr/>
              <a:t>1</a:t>
            </a:fld>
            <a:endParaRPr lang="fr-FR" dirty="0">
              <a:solidFill>
                <a:srgbClr val="FFFFFF"/>
              </a:solidFill>
              <a:effectLst>
                <a:outerShdw blurRad="50800" dist="38100" dir="2700000" algn="tl" rotWithShape="0">
                  <a:prstClr val="black">
                    <a:alpha val="43000"/>
                  </a:prstClr>
                </a:outerShdw>
              </a:effectLst>
            </a:endParaRPr>
          </a:p>
        </p:txBody>
      </p:sp>
    </p:spTree>
    <p:extLst>
      <p:ext uri="{BB962C8B-B14F-4D97-AF65-F5344CB8AC3E}">
        <p14:creationId xmlns:p14="http://schemas.microsoft.com/office/powerpoint/2010/main" val="3111549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2AF3EF-0B2B-D01F-9D34-AFC2754A687D}"/>
              </a:ext>
            </a:extLst>
          </p:cNvPr>
          <p:cNvSpPr>
            <a:spLocks noGrp="1"/>
          </p:cNvSpPr>
          <p:nvPr>
            <p:ph type="title"/>
          </p:nvPr>
        </p:nvSpPr>
        <p:spPr/>
        <p:txBody>
          <a:bodyPr/>
          <a:lstStyle/>
          <a:p>
            <a:r>
              <a:rPr lang="fr-FR" sz="3600" b="1" dirty="0"/>
              <a:t>A. Traitement des données textuelles</a:t>
            </a:r>
            <a:endParaRPr lang="fr-FR" dirty="0"/>
          </a:p>
        </p:txBody>
      </p:sp>
      <p:sp>
        <p:nvSpPr>
          <p:cNvPr id="3" name="Espace réservé du pied de page 2">
            <a:extLst>
              <a:ext uri="{FF2B5EF4-FFF2-40B4-BE49-F238E27FC236}">
                <a16:creationId xmlns:a16="http://schemas.microsoft.com/office/drawing/2014/main" id="{EE06C8D3-1F71-5CC6-EFCD-67A39C977968}"/>
              </a:ext>
            </a:extLst>
          </p:cNvPr>
          <p:cNvSpPr>
            <a:spLocks noGrp="1"/>
          </p:cNvSpPr>
          <p:nvPr>
            <p:ph type="ftr" sz="quarter" idx="11"/>
          </p:nvPr>
        </p:nvSpPr>
        <p:spPr/>
        <p:txBody>
          <a:bodyPr/>
          <a:lstStyle/>
          <a:p>
            <a:pPr rtl="0"/>
            <a:r>
              <a:rPr lang="fr-FR"/>
              <a:t>Etude de faisabilité d'un moteur de classification</a:t>
            </a:r>
          </a:p>
        </p:txBody>
      </p:sp>
      <p:sp>
        <p:nvSpPr>
          <p:cNvPr id="4" name="Espace réservé de la date 3">
            <a:extLst>
              <a:ext uri="{FF2B5EF4-FFF2-40B4-BE49-F238E27FC236}">
                <a16:creationId xmlns:a16="http://schemas.microsoft.com/office/drawing/2014/main" id="{E72F2541-26F1-42FF-58F0-C6D336312415}"/>
              </a:ext>
            </a:extLst>
          </p:cNvPr>
          <p:cNvSpPr>
            <a:spLocks noGrp="1"/>
          </p:cNvSpPr>
          <p:nvPr>
            <p:ph type="dt" sz="half" idx="10"/>
          </p:nvPr>
        </p:nvSpPr>
        <p:spPr/>
        <p:txBody>
          <a:bodyPr/>
          <a:lstStyle/>
          <a:p>
            <a:pPr rtl="0"/>
            <a:r>
              <a:rPr lang="fr-FR"/>
              <a:t>17/04/2023</a:t>
            </a:r>
            <a:endParaRPr lang="fr-FR" dirty="0"/>
          </a:p>
        </p:txBody>
      </p:sp>
      <p:sp>
        <p:nvSpPr>
          <p:cNvPr id="5" name="Espace réservé du numéro de diapositive 4">
            <a:extLst>
              <a:ext uri="{FF2B5EF4-FFF2-40B4-BE49-F238E27FC236}">
                <a16:creationId xmlns:a16="http://schemas.microsoft.com/office/drawing/2014/main" id="{12F96331-2F79-0273-6738-EB705AE8A2AF}"/>
              </a:ext>
            </a:extLst>
          </p:cNvPr>
          <p:cNvSpPr>
            <a:spLocks noGrp="1"/>
          </p:cNvSpPr>
          <p:nvPr>
            <p:ph type="sldNum" sz="quarter" idx="12"/>
          </p:nvPr>
        </p:nvSpPr>
        <p:spPr/>
        <p:txBody>
          <a:bodyPr/>
          <a:lstStyle/>
          <a:p>
            <a:pPr rtl="0"/>
            <a:fld id="{FAEF9944-A4F6-4C59-AEBD-678D6480B8EA}" type="slidenum">
              <a:rPr lang="fr-FR" smtClean="0"/>
              <a:t>10</a:t>
            </a:fld>
            <a:endParaRPr lang="fr-FR" dirty="0"/>
          </a:p>
        </p:txBody>
      </p:sp>
      <p:pic>
        <p:nvPicPr>
          <p:cNvPr id="7" name="Image 6">
            <a:extLst>
              <a:ext uri="{FF2B5EF4-FFF2-40B4-BE49-F238E27FC236}">
                <a16:creationId xmlns:a16="http://schemas.microsoft.com/office/drawing/2014/main" id="{FBD63E95-DCB4-58F3-C620-A1AB8D371E26}"/>
              </a:ext>
            </a:extLst>
          </p:cNvPr>
          <p:cNvPicPr>
            <a:picLocks noChangeAspect="1"/>
          </p:cNvPicPr>
          <p:nvPr/>
        </p:nvPicPr>
        <p:blipFill>
          <a:blip r:embed="rId2"/>
          <a:stretch>
            <a:fillRect/>
          </a:stretch>
        </p:blipFill>
        <p:spPr>
          <a:xfrm>
            <a:off x="1578850" y="2366400"/>
            <a:ext cx="2683180" cy="1507111"/>
          </a:xfrm>
          <a:prstGeom prst="rect">
            <a:avLst/>
          </a:prstGeom>
        </p:spPr>
      </p:pic>
      <p:pic>
        <p:nvPicPr>
          <p:cNvPr id="9" name="Image 8">
            <a:extLst>
              <a:ext uri="{FF2B5EF4-FFF2-40B4-BE49-F238E27FC236}">
                <a16:creationId xmlns:a16="http://schemas.microsoft.com/office/drawing/2014/main" id="{347A7297-A5FF-03C4-6A36-DAC1E681DB6E}"/>
              </a:ext>
            </a:extLst>
          </p:cNvPr>
          <p:cNvPicPr>
            <a:picLocks noChangeAspect="1"/>
          </p:cNvPicPr>
          <p:nvPr/>
        </p:nvPicPr>
        <p:blipFill>
          <a:blip r:embed="rId3"/>
          <a:stretch>
            <a:fillRect/>
          </a:stretch>
        </p:blipFill>
        <p:spPr>
          <a:xfrm>
            <a:off x="4922417" y="2351159"/>
            <a:ext cx="2700605" cy="1541958"/>
          </a:xfrm>
          <a:prstGeom prst="rect">
            <a:avLst/>
          </a:prstGeom>
        </p:spPr>
      </p:pic>
      <p:pic>
        <p:nvPicPr>
          <p:cNvPr id="11" name="Image 10">
            <a:extLst>
              <a:ext uri="{FF2B5EF4-FFF2-40B4-BE49-F238E27FC236}">
                <a16:creationId xmlns:a16="http://schemas.microsoft.com/office/drawing/2014/main" id="{9D217A3B-4BF4-98F6-20EF-C2249AE69213}"/>
              </a:ext>
            </a:extLst>
          </p:cNvPr>
          <p:cNvPicPr>
            <a:picLocks noChangeAspect="1"/>
          </p:cNvPicPr>
          <p:nvPr/>
        </p:nvPicPr>
        <p:blipFill>
          <a:blip r:embed="rId4"/>
          <a:stretch>
            <a:fillRect/>
          </a:stretch>
        </p:blipFill>
        <p:spPr>
          <a:xfrm>
            <a:off x="8283003" y="2366401"/>
            <a:ext cx="2622200" cy="1533246"/>
          </a:xfrm>
          <a:prstGeom prst="rect">
            <a:avLst/>
          </a:prstGeom>
        </p:spPr>
      </p:pic>
      <p:pic>
        <p:nvPicPr>
          <p:cNvPr id="13" name="Image 12">
            <a:extLst>
              <a:ext uri="{FF2B5EF4-FFF2-40B4-BE49-F238E27FC236}">
                <a16:creationId xmlns:a16="http://schemas.microsoft.com/office/drawing/2014/main" id="{D127E75D-0329-5FDC-8E44-5550385A4C86}"/>
              </a:ext>
            </a:extLst>
          </p:cNvPr>
          <p:cNvPicPr>
            <a:picLocks noChangeAspect="1"/>
          </p:cNvPicPr>
          <p:nvPr/>
        </p:nvPicPr>
        <p:blipFill>
          <a:blip r:embed="rId5"/>
          <a:stretch>
            <a:fillRect/>
          </a:stretch>
        </p:blipFill>
        <p:spPr>
          <a:xfrm>
            <a:off x="1184402" y="4330981"/>
            <a:ext cx="2581209" cy="1509923"/>
          </a:xfrm>
          <a:prstGeom prst="rect">
            <a:avLst/>
          </a:prstGeom>
        </p:spPr>
      </p:pic>
      <p:pic>
        <p:nvPicPr>
          <p:cNvPr id="15" name="Image 14">
            <a:extLst>
              <a:ext uri="{FF2B5EF4-FFF2-40B4-BE49-F238E27FC236}">
                <a16:creationId xmlns:a16="http://schemas.microsoft.com/office/drawing/2014/main" id="{B8677E2D-7CE8-096F-8821-1740983A157C}"/>
              </a:ext>
            </a:extLst>
          </p:cNvPr>
          <p:cNvPicPr>
            <a:picLocks noChangeAspect="1"/>
          </p:cNvPicPr>
          <p:nvPr/>
        </p:nvPicPr>
        <p:blipFill>
          <a:blip r:embed="rId6"/>
          <a:stretch>
            <a:fillRect/>
          </a:stretch>
        </p:blipFill>
        <p:spPr>
          <a:xfrm>
            <a:off x="3881169" y="4330372"/>
            <a:ext cx="2598079" cy="1476182"/>
          </a:xfrm>
          <a:prstGeom prst="rect">
            <a:avLst/>
          </a:prstGeom>
        </p:spPr>
      </p:pic>
      <p:pic>
        <p:nvPicPr>
          <p:cNvPr id="17" name="Image 16">
            <a:extLst>
              <a:ext uri="{FF2B5EF4-FFF2-40B4-BE49-F238E27FC236}">
                <a16:creationId xmlns:a16="http://schemas.microsoft.com/office/drawing/2014/main" id="{308270F8-3062-0910-3424-418E2BD7B8E0}"/>
              </a:ext>
            </a:extLst>
          </p:cNvPr>
          <p:cNvPicPr>
            <a:picLocks noChangeAspect="1"/>
          </p:cNvPicPr>
          <p:nvPr/>
        </p:nvPicPr>
        <p:blipFill>
          <a:blip r:embed="rId7"/>
          <a:stretch>
            <a:fillRect/>
          </a:stretch>
        </p:blipFill>
        <p:spPr>
          <a:xfrm>
            <a:off x="6637949" y="4330372"/>
            <a:ext cx="2589644" cy="1476182"/>
          </a:xfrm>
          <a:prstGeom prst="rect">
            <a:avLst/>
          </a:prstGeom>
        </p:spPr>
      </p:pic>
      <p:pic>
        <p:nvPicPr>
          <p:cNvPr id="19" name="Image 18">
            <a:extLst>
              <a:ext uri="{FF2B5EF4-FFF2-40B4-BE49-F238E27FC236}">
                <a16:creationId xmlns:a16="http://schemas.microsoft.com/office/drawing/2014/main" id="{1A825CDA-0CC7-89E8-81DE-FF74EC7BCBD8}"/>
              </a:ext>
            </a:extLst>
          </p:cNvPr>
          <p:cNvPicPr>
            <a:picLocks noChangeAspect="1"/>
          </p:cNvPicPr>
          <p:nvPr/>
        </p:nvPicPr>
        <p:blipFill>
          <a:blip r:embed="rId8"/>
          <a:stretch>
            <a:fillRect/>
          </a:stretch>
        </p:blipFill>
        <p:spPr>
          <a:xfrm>
            <a:off x="9386294" y="4349237"/>
            <a:ext cx="2589644" cy="1476182"/>
          </a:xfrm>
          <a:prstGeom prst="rect">
            <a:avLst/>
          </a:prstGeom>
        </p:spPr>
      </p:pic>
    </p:spTree>
    <p:extLst>
      <p:ext uri="{BB962C8B-B14F-4D97-AF65-F5344CB8AC3E}">
        <p14:creationId xmlns:p14="http://schemas.microsoft.com/office/powerpoint/2010/main" val="4106718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7C103F-D021-87E1-C873-B08FB9DFF932}"/>
              </a:ext>
            </a:extLst>
          </p:cNvPr>
          <p:cNvSpPr>
            <a:spLocks noGrp="1"/>
          </p:cNvSpPr>
          <p:nvPr>
            <p:ph type="title"/>
          </p:nvPr>
        </p:nvSpPr>
        <p:spPr/>
        <p:txBody>
          <a:bodyPr/>
          <a:lstStyle/>
          <a:p>
            <a:r>
              <a:rPr lang="fr-FR" sz="3600" b="1" dirty="0"/>
              <a:t>A. Traitement des données textuelles</a:t>
            </a:r>
            <a:endParaRPr lang="fr-FR" dirty="0"/>
          </a:p>
        </p:txBody>
      </p:sp>
      <p:sp>
        <p:nvSpPr>
          <p:cNvPr id="3" name="Espace réservé du contenu 2">
            <a:extLst>
              <a:ext uri="{FF2B5EF4-FFF2-40B4-BE49-F238E27FC236}">
                <a16:creationId xmlns:a16="http://schemas.microsoft.com/office/drawing/2014/main" id="{EF6410BF-C7C3-7C10-CCBD-54D279219DA2}"/>
              </a:ext>
            </a:extLst>
          </p:cNvPr>
          <p:cNvSpPr>
            <a:spLocks noGrp="1"/>
          </p:cNvSpPr>
          <p:nvPr>
            <p:ph idx="14"/>
          </p:nvPr>
        </p:nvSpPr>
        <p:spPr/>
        <p:txBody>
          <a:bodyPr/>
          <a:lstStyle/>
          <a:p>
            <a:r>
              <a:rPr lang="fr-FR" dirty="0" err="1"/>
              <a:t>Terms</a:t>
            </a:r>
            <a:r>
              <a:rPr lang="fr-FR" dirty="0"/>
              <a:t>-Frequency</a:t>
            </a:r>
          </a:p>
        </p:txBody>
      </p:sp>
      <p:sp>
        <p:nvSpPr>
          <p:cNvPr id="4" name="Espace réservé du contenu 3">
            <a:extLst>
              <a:ext uri="{FF2B5EF4-FFF2-40B4-BE49-F238E27FC236}">
                <a16:creationId xmlns:a16="http://schemas.microsoft.com/office/drawing/2014/main" id="{472CEEB1-D92C-546F-7526-318503F46927}"/>
              </a:ext>
            </a:extLst>
          </p:cNvPr>
          <p:cNvSpPr>
            <a:spLocks noGrp="1"/>
          </p:cNvSpPr>
          <p:nvPr>
            <p:ph idx="1"/>
          </p:nvPr>
        </p:nvSpPr>
        <p:spPr/>
        <p:txBody>
          <a:bodyPr/>
          <a:lstStyle/>
          <a:p>
            <a:endParaRPr lang="fr-FR"/>
          </a:p>
        </p:txBody>
      </p:sp>
      <p:sp>
        <p:nvSpPr>
          <p:cNvPr id="5" name="Espace réservé du contenu 4">
            <a:extLst>
              <a:ext uri="{FF2B5EF4-FFF2-40B4-BE49-F238E27FC236}">
                <a16:creationId xmlns:a16="http://schemas.microsoft.com/office/drawing/2014/main" id="{BB2162A3-CED3-C870-0639-C35342055842}"/>
              </a:ext>
            </a:extLst>
          </p:cNvPr>
          <p:cNvSpPr>
            <a:spLocks noGrp="1"/>
          </p:cNvSpPr>
          <p:nvPr>
            <p:ph idx="15"/>
          </p:nvPr>
        </p:nvSpPr>
        <p:spPr/>
        <p:txBody>
          <a:bodyPr/>
          <a:lstStyle/>
          <a:p>
            <a:r>
              <a:rPr lang="fr-FR" dirty="0"/>
              <a:t>TF-IDF</a:t>
            </a:r>
          </a:p>
        </p:txBody>
      </p:sp>
      <p:sp>
        <p:nvSpPr>
          <p:cNvPr id="6" name="Espace réservé du contenu 5">
            <a:extLst>
              <a:ext uri="{FF2B5EF4-FFF2-40B4-BE49-F238E27FC236}">
                <a16:creationId xmlns:a16="http://schemas.microsoft.com/office/drawing/2014/main" id="{E42E9DDD-986D-4B92-5354-0A75E6A2D053}"/>
              </a:ext>
            </a:extLst>
          </p:cNvPr>
          <p:cNvSpPr>
            <a:spLocks noGrp="1"/>
          </p:cNvSpPr>
          <p:nvPr>
            <p:ph idx="13"/>
          </p:nvPr>
        </p:nvSpPr>
        <p:spPr/>
        <p:txBody>
          <a:bodyPr/>
          <a:lstStyle/>
          <a:p>
            <a:endParaRPr lang="fr-FR"/>
          </a:p>
        </p:txBody>
      </p:sp>
      <p:sp>
        <p:nvSpPr>
          <p:cNvPr id="7" name="Espace réservé du pied de page 6">
            <a:extLst>
              <a:ext uri="{FF2B5EF4-FFF2-40B4-BE49-F238E27FC236}">
                <a16:creationId xmlns:a16="http://schemas.microsoft.com/office/drawing/2014/main" id="{F43561C3-F0EE-D5C8-8E16-B48328F0C1C1}"/>
              </a:ext>
            </a:extLst>
          </p:cNvPr>
          <p:cNvSpPr>
            <a:spLocks noGrp="1"/>
          </p:cNvSpPr>
          <p:nvPr>
            <p:ph type="ftr" sz="quarter" idx="11"/>
          </p:nvPr>
        </p:nvSpPr>
        <p:spPr/>
        <p:txBody>
          <a:bodyPr/>
          <a:lstStyle/>
          <a:p>
            <a:pPr rtl="0"/>
            <a:r>
              <a:rPr lang="fr-FR"/>
              <a:t>Etude de faisabilité d'un moteur de classification</a:t>
            </a:r>
            <a:endParaRPr lang="fr-FR" dirty="0">
              <a:solidFill>
                <a:schemeClr val="bg1"/>
              </a:solidFill>
            </a:endParaRPr>
          </a:p>
        </p:txBody>
      </p:sp>
      <p:sp>
        <p:nvSpPr>
          <p:cNvPr id="8" name="Espace réservé de la date 7">
            <a:extLst>
              <a:ext uri="{FF2B5EF4-FFF2-40B4-BE49-F238E27FC236}">
                <a16:creationId xmlns:a16="http://schemas.microsoft.com/office/drawing/2014/main" id="{415F3ED9-5491-21A5-FAFC-1404C436DF25}"/>
              </a:ext>
            </a:extLst>
          </p:cNvPr>
          <p:cNvSpPr>
            <a:spLocks noGrp="1"/>
          </p:cNvSpPr>
          <p:nvPr>
            <p:ph type="dt" sz="half" idx="10"/>
          </p:nvPr>
        </p:nvSpPr>
        <p:spPr/>
        <p:txBody>
          <a:bodyPr/>
          <a:lstStyle/>
          <a:p>
            <a:pPr rtl="0"/>
            <a:r>
              <a:rPr lang="fr-FR"/>
              <a:t>17/04/2023</a:t>
            </a:r>
            <a:endParaRPr lang="fr-FR" dirty="0"/>
          </a:p>
        </p:txBody>
      </p:sp>
      <p:sp>
        <p:nvSpPr>
          <p:cNvPr id="9" name="Espace réservé du numéro de diapositive 8">
            <a:extLst>
              <a:ext uri="{FF2B5EF4-FFF2-40B4-BE49-F238E27FC236}">
                <a16:creationId xmlns:a16="http://schemas.microsoft.com/office/drawing/2014/main" id="{26B39155-3906-822C-0C38-24D2AA717D23}"/>
              </a:ext>
            </a:extLst>
          </p:cNvPr>
          <p:cNvSpPr>
            <a:spLocks noGrp="1"/>
          </p:cNvSpPr>
          <p:nvPr>
            <p:ph type="sldNum" sz="quarter" idx="12"/>
          </p:nvPr>
        </p:nvSpPr>
        <p:spPr/>
        <p:txBody>
          <a:bodyPr/>
          <a:lstStyle/>
          <a:p>
            <a:pPr rtl="0"/>
            <a:fld id="{FAEF9944-A4F6-4C59-AEBD-678D6480B8EA}" type="slidenum">
              <a:rPr lang="fr-FR" smtClean="0"/>
              <a:t>11</a:t>
            </a:fld>
            <a:endParaRPr lang="fr-FR" dirty="0"/>
          </a:p>
        </p:txBody>
      </p:sp>
      <p:sp>
        <p:nvSpPr>
          <p:cNvPr id="10" name="ZoneTexte 9">
            <a:extLst>
              <a:ext uri="{FF2B5EF4-FFF2-40B4-BE49-F238E27FC236}">
                <a16:creationId xmlns:a16="http://schemas.microsoft.com/office/drawing/2014/main" id="{69A54FB8-4049-278D-BE90-C53600B13349}"/>
              </a:ext>
            </a:extLst>
          </p:cNvPr>
          <p:cNvSpPr txBox="1"/>
          <p:nvPr/>
        </p:nvSpPr>
        <p:spPr>
          <a:xfrm>
            <a:off x="642917" y="1524000"/>
            <a:ext cx="1880150" cy="369332"/>
          </a:xfrm>
          <a:prstGeom prst="rect">
            <a:avLst/>
          </a:prstGeom>
          <a:noFill/>
        </p:spPr>
        <p:txBody>
          <a:bodyPr wrap="square" rtlCol="0">
            <a:spAutoFit/>
          </a:bodyPr>
          <a:lstStyle/>
          <a:p>
            <a:r>
              <a:rPr lang="fr-FR" b="1" dirty="0"/>
              <a:t>Bag of </a:t>
            </a:r>
            <a:r>
              <a:rPr lang="fr-FR" b="1" dirty="0" err="1"/>
              <a:t>Words</a:t>
            </a:r>
            <a:endParaRPr lang="fr-FR" b="1" dirty="0"/>
          </a:p>
        </p:txBody>
      </p:sp>
    </p:spTree>
    <p:extLst>
      <p:ext uri="{BB962C8B-B14F-4D97-AF65-F5344CB8AC3E}">
        <p14:creationId xmlns:p14="http://schemas.microsoft.com/office/powerpoint/2010/main" val="138183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04CDCB-F559-D9DE-A9CE-8C9B28E12654}"/>
              </a:ext>
            </a:extLst>
          </p:cNvPr>
          <p:cNvSpPr>
            <a:spLocks noGrp="1"/>
          </p:cNvSpPr>
          <p:nvPr>
            <p:ph type="title"/>
          </p:nvPr>
        </p:nvSpPr>
        <p:spPr/>
        <p:txBody>
          <a:bodyPr/>
          <a:lstStyle/>
          <a:p>
            <a:r>
              <a:rPr lang="fr-FR" sz="3600" b="1" dirty="0"/>
              <a:t>A. Traitement des données textuelles</a:t>
            </a:r>
            <a:endParaRPr lang="fr-FR" dirty="0"/>
          </a:p>
        </p:txBody>
      </p:sp>
      <p:sp>
        <p:nvSpPr>
          <p:cNvPr id="3" name="Espace réservé du contenu 2">
            <a:extLst>
              <a:ext uri="{FF2B5EF4-FFF2-40B4-BE49-F238E27FC236}">
                <a16:creationId xmlns:a16="http://schemas.microsoft.com/office/drawing/2014/main" id="{C7ED6D8E-80EF-F1BE-8157-9850F4C06548}"/>
              </a:ext>
            </a:extLst>
          </p:cNvPr>
          <p:cNvSpPr>
            <a:spLocks noGrp="1"/>
          </p:cNvSpPr>
          <p:nvPr>
            <p:ph idx="14"/>
          </p:nvPr>
        </p:nvSpPr>
        <p:spPr/>
        <p:txBody>
          <a:bodyPr/>
          <a:lstStyle/>
          <a:p>
            <a:r>
              <a:rPr lang="fr-FR" sz="2000" dirty="0"/>
              <a:t>Word2Vec (</a:t>
            </a:r>
            <a:r>
              <a:rPr lang="fr-FR" sz="1200" dirty="0"/>
              <a:t>2013 Google</a:t>
            </a:r>
            <a:r>
              <a:rPr lang="fr-FR" sz="2000" dirty="0"/>
              <a:t>)</a:t>
            </a:r>
            <a:endParaRPr lang="fr-FR" dirty="0"/>
          </a:p>
        </p:txBody>
      </p:sp>
      <p:sp>
        <p:nvSpPr>
          <p:cNvPr id="4" name="Espace réservé du contenu 3">
            <a:extLst>
              <a:ext uri="{FF2B5EF4-FFF2-40B4-BE49-F238E27FC236}">
                <a16:creationId xmlns:a16="http://schemas.microsoft.com/office/drawing/2014/main" id="{33EE004E-A309-6AC1-485C-645CE610ABAC}"/>
              </a:ext>
            </a:extLst>
          </p:cNvPr>
          <p:cNvSpPr>
            <a:spLocks noGrp="1"/>
          </p:cNvSpPr>
          <p:nvPr>
            <p:ph idx="1"/>
          </p:nvPr>
        </p:nvSpPr>
        <p:spPr/>
        <p:txBody>
          <a:bodyPr/>
          <a:lstStyle/>
          <a:p>
            <a:r>
              <a:rPr lang="fr-FR" dirty="0"/>
              <a:t>CBOW</a:t>
            </a:r>
          </a:p>
          <a:p>
            <a:r>
              <a:rPr lang="fr-FR" dirty="0"/>
              <a:t>Skip-gram</a:t>
            </a:r>
          </a:p>
        </p:txBody>
      </p:sp>
      <p:sp>
        <p:nvSpPr>
          <p:cNvPr id="5" name="Espace réservé du contenu 4">
            <a:extLst>
              <a:ext uri="{FF2B5EF4-FFF2-40B4-BE49-F238E27FC236}">
                <a16:creationId xmlns:a16="http://schemas.microsoft.com/office/drawing/2014/main" id="{E34834E4-F126-849D-F780-9685CD648256}"/>
              </a:ext>
            </a:extLst>
          </p:cNvPr>
          <p:cNvSpPr>
            <a:spLocks noGrp="1"/>
          </p:cNvSpPr>
          <p:nvPr>
            <p:ph idx="18"/>
          </p:nvPr>
        </p:nvSpPr>
        <p:spPr/>
        <p:txBody>
          <a:bodyPr/>
          <a:lstStyle/>
          <a:p>
            <a:r>
              <a:rPr lang="fr-FR" sz="2000" dirty="0" err="1"/>
              <a:t>Glove</a:t>
            </a:r>
            <a:r>
              <a:rPr lang="fr-FR" sz="2000" dirty="0"/>
              <a:t> (</a:t>
            </a:r>
            <a:r>
              <a:rPr lang="fr-FR" sz="1200" dirty="0"/>
              <a:t>2014 Stanford</a:t>
            </a:r>
            <a:r>
              <a:rPr lang="fr-FR" sz="2000" dirty="0"/>
              <a:t>)</a:t>
            </a:r>
            <a:endParaRPr lang="fr-FR" dirty="0"/>
          </a:p>
        </p:txBody>
      </p:sp>
      <p:sp>
        <p:nvSpPr>
          <p:cNvPr id="6" name="Espace réservé du contenu 5">
            <a:extLst>
              <a:ext uri="{FF2B5EF4-FFF2-40B4-BE49-F238E27FC236}">
                <a16:creationId xmlns:a16="http://schemas.microsoft.com/office/drawing/2014/main" id="{7372ABF6-BC8E-E90D-F35E-F1E314CF5AB9}"/>
              </a:ext>
            </a:extLst>
          </p:cNvPr>
          <p:cNvSpPr>
            <a:spLocks noGrp="1"/>
          </p:cNvSpPr>
          <p:nvPr>
            <p:ph idx="17"/>
          </p:nvPr>
        </p:nvSpPr>
        <p:spPr/>
        <p:txBody>
          <a:bodyPr/>
          <a:lstStyle/>
          <a:p>
            <a:endParaRPr lang="fr-FR" dirty="0"/>
          </a:p>
        </p:txBody>
      </p:sp>
      <p:sp>
        <p:nvSpPr>
          <p:cNvPr id="7" name="Espace réservé du contenu 6">
            <a:extLst>
              <a:ext uri="{FF2B5EF4-FFF2-40B4-BE49-F238E27FC236}">
                <a16:creationId xmlns:a16="http://schemas.microsoft.com/office/drawing/2014/main" id="{BB112ECC-F037-BD1E-31D7-CB389C762C53}"/>
              </a:ext>
            </a:extLst>
          </p:cNvPr>
          <p:cNvSpPr>
            <a:spLocks noGrp="1"/>
          </p:cNvSpPr>
          <p:nvPr>
            <p:ph idx="16"/>
          </p:nvPr>
        </p:nvSpPr>
        <p:spPr/>
        <p:txBody>
          <a:bodyPr/>
          <a:lstStyle/>
          <a:p>
            <a:r>
              <a:rPr lang="fr-FR" sz="2000" dirty="0" err="1"/>
              <a:t>FastText</a:t>
            </a:r>
            <a:r>
              <a:rPr lang="fr-FR" sz="2000" dirty="0"/>
              <a:t> (</a:t>
            </a:r>
            <a:r>
              <a:rPr lang="fr-FR" sz="1200" dirty="0"/>
              <a:t>Facebook 2016</a:t>
            </a:r>
            <a:r>
              <a:rPr lang="fr-FR" sz="2000" dirty="0"/>
              <a:t>)</a:t>
            </a:r>
            <a:endParaRPr lang="fr-FR" dirty="0"/>
          </a:p>
        </p:txBody>
      </p:sp>
      <p:sp>
        <p:nvSpPr>
          <p:cNvPr id="8" name="Espace réservé du contenu 7">
            <a:extLst>
              <a:ext uri="{FF2B5EF4-FFF2-40B4-BE49-F238E27FC236}">
                <a16:creationId xmlns:a16="http://schemas.microsoft.com/office/drawing/2014/main" id="{E4085BB3-1C74-09AD-065A-1AD051267C7A}"/>
              </a:ext>
            </a:extLst>
          </p:cNvPr>
          <p:cNvSpPr>
            <a:spLocks noGrp="1"/>
          </p:cNvSpPr>
          <p:nvPr>
            <p:ph idx="15"/>
          </p:nvPr>
        </p:nvSpPr>
        <p:spPr/>
        <p:txBody>
          <a:bodyPr/>
          <a:lstStyle/>
          <a:p>
            <a:endParaRPr lang="fr-FR" dirty="0"/>
          </a:p>
        </p:txBody>
      </p:sp>
      <p:sp>
        <p:nvSpPr>
          <p:cNvPr id="9" name="Espace réservé du pied de page 8">
            <a:extLst>
              <a:ext uri="{FF2B5EF4-FFF2-40B4-BE49-F238E27FC236}">
                <a16:creationId xmlns:a16="http://schemas.microsoft.com/office/drawing/2014/main" id="{B20A9BF7-8024-1A79-3499-DE426B6AD3AD}"/>
              </a:ext>
            </a:extLst>
          </p:cNvPr>
          <p:cNvSpPr>
            <a:spLocks noGrp="1"/>
          </p:cNvSpPr>
          <p:nvPr>
            <p:ph type="ftr" sz="quarter" idx="11"/>
          </p:nvPr>
        </p:nvSpPr>
        <p:spPr/>
        <p:txBody>
          <a:bodyPr/>
          <a:lstStyle/>
          <a:p>
            <a:pPr rtl="0"/>
            <a:r>
              <a:rPr lang="fr-FR"/>
              <a:t>Etude de faisabilité d'un moteur de classification</a:t>
            </a:r>
            <a:endParaRPr lang="fr-FR" dirty="0">
              <a:solidFill>
                <a:schemeClr val="bg1"/>
              </a:solidFill>
            </a:endParaRPr>
          </a:p>
        </p:txBody>
      </p:sp>
      <p:sp>
        <p:nvSpPr>
          <p:cNvPr id="10" name="Espace réservé de la date 9">
            <a:extLst>
              <a:ext uri="{FF2B5EF4-FFF2-40B4-BE49-F238E27FC236}">
                <a16:creationId xmlns:a16="http://schemas.microsoft.com/office/drawing/2014/main" id="{427E6FAC-05FE-5B07-3A3A-0A327423D7B4}"/>
              </a:ext>
            </a:extLst>
          </p:cNvPr>
          <p:cNvSpPr>
            <a:spLocks noGrp="1"/>
          </p:cNvSpPr>
          <p:nvPr>
            <p:ph type="dt" sz="half" idx="10"/>
          </p:nvPr>
        </p:nvSpPr>
        <p:spPr/>
        <p:txBody>
          <a:bodyPr/>
          <a:lstStyle/>
          <a:p>
            <a:pPr rtl="0"/>
            <a:r>
              <a:rPr lang="fr-FR"/>
              <a:t>17/04/2023</a:t>
            </a:r>
            <a:endParaRPr lang="fr-FR" dirty="0"/>
          </a:p>
        </p:txBody>
      </p:sp>
      <p:sp>
        <p:nvSpPr>
          <p:cNvPr id="11" name="Espace réservé du numéro de diapositive 10">
            <a:extLst>
              <a:ext uri="{FF2B5EF4-FFF2-40B4-BE49-F238E27FC236}">
                <a16:creationId xmlns:a16="http://schemas.microsoft.com/office/drawing/2014/main" id="{2C5E21C6-AA06-CF3A-1C19-268703ED07CE}"/>
              </a:ext>
            </a:extLst>
          </p:cNvPr>
          <p:cNvSpPr>
            <a:spLocks noGrp="1"/>
          </p:cNvSpPr>
          <p:nvPr>
            <p:ph type="sldNum" sz="quarter" idx="12"/>
          </p:nvPr>
        </p:nvSpPr>
        <p:spPr/>
        <p:txBody>
          <a:bodyPr/>
          <a:lstStyle/>
          <a:p>
            <a:pPr rtl="0"/>
            <a:fld id="{FAEF9944-A4F6-4C59-AEBD-678D6480B8EA}" type="slidenum">
              <a:rPr lang="fr-FR" smtClean="0"/>
              <a:t>12</a:t>
            </a:fld>
            <a:endParaRPr lang="fr-FR" dirty="0"/>
          </a:p>
        </p:txBody>
      </p:sp>
      <p:sp>
        <p:nvSpPr>
          <p:cNvPr id="13" name="ZoneTexte 12">
            <a:extLst>
              <a:ext uri="{FF2B5EF4-FFF2-40B4-BE49-F238E27FC236}">
                <a16:creationId xmlns:a16="http://schemas.microsoft.com/office/drawing/2014/main" id="{1FDF663D-2DD3-19F4-9172-804D0AC006EF}"/>
              </a:ext>
            </a:extLst>
          </p:cNvPr>
          <p:cNvSpPr txBox="1"/>
          <p:nvPr/>
        </p:nvSpPr>
        <p:spPr>
          <a:xfrm>
            <a:off x="642917" y="1498600"/>
            <a:ext cx="3319483" cy="369332"/>
          </a:xfrm>
          <a:prstGeom prst="rect">
            <a:avLst/>
          </a:prstGeom>
          <a:noFill/>
        </p:spPr>
        <p:txBody>
          <a:bodyPr wrap="square" rtlCol="0">
            <a:spAutoFit/>
          </a:bodyPr>
          <a:lstStyle/>
          <a:p>
            <a:r>
              <a:rPr lang="fr-FR" b="1" dirty="0" err="1"/>
              <a:t>Words</a:t>
            </a:r>
            <a:r>
              <a:rPr lang="fr-FR" b="1" dirty="0"/>
              <a:t> </a:t>
            </a:r>
            <a:r>
              <a:rPr lang="fr-FR" b="1" dirty="0" err="1"/>
              <a:t>Embeddings</a:t>
            </a:r>
            <a:endParaRPr lang="fr-FR" b="1" dirty="0"/>
          </a:p>
        </p:txBody>
      </p:sp>
    </p:spTree>
    <p:extLst>
      <p:ext uri="{BB962C8B-B14F-4D97-AF65-F5344CB8AC3E}">
        <p14:creationId xmlns:p14="http://schemas.microsoft.com/office/powerpoint/2010/main" val="1481711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04CDCB-F559-D9DE-A9CE-8C9B28E12654}"/>
              </a:ext>
            </a:extLst>
          </p:cNvPr>
          <p:cNvSpPr>
            <a:spLocks noGrp="1"/>
          </p:cNvSpPr>
          <p:nvPr>
            <p:ph type="title"/>
          </p:nvPr>
        </p:nvSpPr>
        <p:spPr/>
        <p:txBody>
          <a:bodyPr/>
          <a:lstStyle/>
          <a:p>
            <a:r>
              <a:rPr lang="fr-FR" sz="3600" b="1" dirty="0"/>
              <a:t>A. Traitement des données textuelles</a:t>
            </a:r>
            <a:endParaRPr lang="fr-FR" dirty="0"/>
          </a:p>
        </p:txBody>
      </p:sp>
      <p:sp>
        <p:nvSpPr>
          <p:cNvPr id="3" name="Espace réservé du contenu 2">
            <a:extLst>
              <a:ext uri="{FF2B5EF4-FFF2-40B4-BE49-F238E27FC236}">
                <a16:creationId xmlns:a16="http://schemas.microsoft.com/office/drawing/2014/main" id="{C7ED6D8E-80EF-F1BE-8157-9850F4C06548}"/>
              </a:ext>
            </a:extLst>
          </p:cNvPr>
          <p:cNvSpPr>
            <a:spLocks noGrp="1"/>
          </p:cNvSpPr>
          <p:nvPr>
            <p:ph idx="14"/>
          </p:nvPr>
        </p:nvSpPr>
        <p:spPr/>
        <p:txBody>
          <a:bodyPr/>
          <a:lstStyle/>
          <a:p>
            <a:pPr marL="550800">
              <a:lnSpc>
                <a:spcPct val="120000"/>
              </a:lnSpc>
            </a:pPr>
            <a:r>
              <a:rPr lang="fr-FR" dirty="0"/>
              <a:t>Bert (</a:t>
            </a:r>
            <a:r>
              <a:rPr lang="fr-FR" sz="1600" dirty="0"/>
              <a:t>Google 2018</a:t>
            </a:r>
            <a:r>
              <a:rPr lang="fr-FR" dirty="0"/>
              <a:t> )</a:t>
            </a:r>
          </a:p>
        </p:txBody>
      </p:sp>
      <p:sp>
        <p:nvSpPr>
          <p:cNvPr id="4" name="Espace réservé du contenu 3">
            <a:extLst>
              <a:ext uri="{FF2B5EF4-FFF2-40B4-BE49-F238E27FC236}">
                <a16:creationId xmlns:a16="http://schemas.microsoft.com/office/drawing/2014/main" id="{33EE004E-A309-6AC1-485C-645CE610ABAC}"/>
              </a:ext>
            </a:extLst>
          </p:cNvPr>
          <p:cNvSpPr>
            <a:spLocks noGrp="1"/>
          </p:cNvSpPr>
          <p:nvPr>
            <p:ph idx="1"/>
          </p:nvPr>
        </p:nvSpPr>
        <p:spPr/>
        <p:txBody>
          <a:bodyPr/>
          <a:lstStyle/>
          <a:p>
            <a:r>
              <a:rPr lang="fr-FR" dirty="0"/>
              <a:t>CBOW</a:t>
            </a:r>
          </a:p>
          <a:p>
            <a:r>
              <a:rPr lang="fr-FR" dirty="0"/>
              <a:t>Skip-gram</a:t>
            </a:r>
          </a:p>
        </p:txBody>
      </p:sp>
      <p:sp>
        <p:nvSpPr>
          <p:cNvPr id="5" name="Espace réservé du contenu 4">
            <a:extLst>
              <a:ext uri="{FF2B5EF4-FFF2-40B4-BE49-F238E27FC236}">
                <a16:creationId xmlns:a16="http://schemas.microsoft.com/office/drawing/2014/main" id="{E34834E4-F126-849D-F780-9685CD648256}"/>
              </a:ext>
            </a:extLst>
          </p:cNvPr>
          <p:cNvSpPr>
            <a:spLocks noGrp="1"/>
          </p:cNvSpPr>
          <p:nvPr>
            <p:ph idx="18"/>
          </p:nvPr>
        </p:nvSpPr>
        <p:spPr/>
        <p:txBody>
          <a:bodyPr/>
          <a:lstStyle/>
          <a:p>
            <a:r>
              <a:rPr lang="fr-FR" sz="2000" dirty="0" err="1"/>
              <a:t>Elmo</a:t>
            </a:r>
            <a:r>
              <a:rPr lang="fr-FR" sz="2000"/>
              <a:t> (2018)</a:t>
            </a:r>
            <a:endParaRPr lang="fr-FR" dirty="0"/>
          </a:p>
        </p:txBody>
      </p:sp>
      <p:sp>
        <p:nvSpPr>
          <p:cNvPr id="6" name="Espace réservé du contenu 5">
            <a:extLst>
              <a:ext uri="{FF2B5EF4-FFF2-40B4-BE49-F238E27FC236}">
                <a16:creationId xmlns:a16="http://schemas.microsoft.com/office/drawing/2014/main" id="{7372ABF6-BC8E-E90D-F35E-F1E314CF5AB9}"/>
              </a:ext>
            </a:extLst>
          </p:cNvPr>
          <p:cNvSpPr>
            <a:spLocks noGrp="1"/>
          </p:cNvSpPr>
          <p:nvPr>
            <p:ph idx="17"/>
          </p:nvPr>
        </p:nvSpPr>
        <p:spPr/>
        <p:txBody>
          <a:bodyPr/>
          <a:lstStyle/>
          <a:p>
            <a:endParaRPr lang="fr-FR" dirty="0"/>
          </a:p>
        </p:txBody>
      </p:sp>
      <p:sp>
        <p:nvSpPr>
          <p:cNvPr id="7" name="Espace réservé du contenu 6">
            <a:extLst>
              <a:ext uri="{FF2B5EF4-FFF2-40B4-BE49-F238E27FC236}">
                <a16:creationId xmlns:a16="http://schemas.microsoft.com/office/drawing/2014/main" id="{BB112ECC-F037-BD1E-31D7-CB389C762C53}"/>
              </a:ext>
            </a:extLst>
          </p:cNvPr>
          <p:cNvSpPr>
            <a:spLocks noGrp="1"/>
          </p:cNvSpPr>
          <p:nvPr>
            <p:ph idx="16"/>
          </p:nvPr>
        </p:nvSpPr>
        <p:spPr/>
        <p:txBody>
          <a:bodyPr/>
          <a:lstStyle/>
          <a:p>
            <a:r>
              <a:rPr lang="fr-FR" sz="2000" dirty="0"/>
              <a:t>USE (</a:t>
            </a:r>
            <a:r>
              <a:rPr lang="fr-FR" sz="1600" dirty="0"/>
              <a:t>Google</a:t>
            </a:r>
            <a:r>
              <a:rPr lang="fr-FR" sz="2000" dirty="0"/>
              <a:t>)</a:t>
            </a:r>
            <a:endParaRPr lang="fr-FR" dirty="0"/>
          </a:p>
        </p:txBody>
      </p:sp>
      <p:sp>
        <p:nvSpPr>
          <p:cNvPr id="8" name="Espace réservé du contenu 7">
            <a:extLst>
              <a:ext uri="{FF2B5EF4-FFF2-40B4-BE49-F238E27FC236}">
                <a16:creationId xmlns:a16="http://schemas.microsoft.com/office/drawing/2014/main" id="{E4085BB3-1C74-09AD-065A-1AD051267C7A}"/>
              </a:ext>
            </a:extLst>
          </p:cNvPr>
          <p:cNvSpPr>
            <a:spLocks noGrp="1"/>
          </p:cNvSpPr>
          <p:nvPr>
            <p:ph idx="15"/>
          </p:nvPr>
        </p:nvSpPr>
        <p:spPr/>
        <p:txBody>
          <a:bodyPr/>
          <a:lstStyle/>
          <a:p>
            <a:endParaRPr lang="fr-FR"/>
          </a:p>
        </p:txBody>
      </p:sp>
      <p:sp>
        <p:nvSpPr>
          <p:cNvPr id="9" name="Espace réservé du pied de page 8">
            <a:extLst>
              <a:ext uri="{FF2B5EF4-FFF2-40B4-BE49-F238E27FC236}">
                <a16:creationId xmlns:a16="http://schemas.microsoft.com/office/drawing/2014/main" id="{B20A9BF7-8024-1A79-3499-DE426B6AD3AD}"/>
              </a:ext>
            </a:extLst>
          </p:cNvPr>
          <p:cNvSpPr>
            <a:spLocks noGrp="1"/>
          </p:cNvSpPr>
          <p:nvPr>
            <p:ph type="ftr" sz="quarter" idx="11"/>
          </p:nvPr>
        </p:nvSpPr>
        <p:spPr/>
        <p:txBody>
          <a:bodyPr/>
          <a:lstStyle/>
          <a:p>
            <a:pPr rtl="0"/>
            <a:r>
              <a:rPr lang="fr-FR"/>
              <a:t>Etude de faisabilité d'un moteur de classification</a:t>
            </a:r>
            <a:endParaRPr lang="fr-FR" dirty="0">
              <a:solidFill>
                <a:schemeClr val="bg1"/>
              </a:solidFill>
            </a:endParaRPr>
          </a:p>
        </p:txBody>
      </p:sp>
      <p:sp>
        <p:nvSpPr>
          <p:cNvPr id="10" name="Espace réservé de la date 9">
            <a:extLst>
              <a:ext uri="{FF2B5EF4-FFF2-40B4-BE49-F238E27FC236}">
                <a16:creationId xmlns:a16="http://schemas.microsoft.com/office/drawing/2014/main" id="{427E6FAC-05FE-5B07-3A3A-0A327423D7B4}"/>
              </a:ext>
            </a:extLst>
          </p:cNvPr>
          <p:cNvSpPr>
            <a:spLocks noGrp="1"/>
          </p:cNvSpPr>
          <p:nvPr>
            <p:ph type="dt" sz="half" idx="10"/>
          </p:nvPr>
        </p:nvSpPr>
        <p:spPr/>
        <p:txBody>
          <a:bodyPr/>
          <a:lstStyle/>
          <a:p>
            <a:pPr rtl="0"/>
            <a:r>
              <a:rPr lang="fr-FR"/>
              <a:t>17/04/2023</a:t>
            </a:r>
            <a:endParaRPr lang="fr-FR" dirty="0"/>
          </a:p>
        </p:txBody>
      </p:sp>
      <p:sp>
        <p:nvSpPr>
          <p:cNvPr id="11" name="Espace réservé du numéro de diapositive 10">
            <a:extLst>
              <a:ext uri="{FF2B5EF4-FFF2-40B4-BE49-F238E27FC236}">
                <a16:creationId xmlns:a16="http://schemas.microsoft.com/office/drawing/2014/main" id="{2C5E21C6-AA06-CF3A-1C19-268703ED07CE}"/>
              </a:ext>
            </a:extLst>
          </p:cNvPr>
          <p:cNvSpPr>
            <a:spLocks noGrp="1"/>
          </p:cNvSpPr>
          <p:nvPr>
            <p:ph type="sldNum" sz="quarter" idx="12"/>
          </p:nvPr>
        </p:nvSpPr>
        <p:spPr/>
        <p:txBody>
          <a:bodyPr/>
          <a:lstStyle/>
          <a:p>
            <a:pPr rtl="0"/>
            <a:fld id="{FAEF9944-A4F6-4C59-AEBD-678D6480B8EA}" type="slidenum">
              <a:rPr lang="fr-FR" smtClean="0"/>
              <a:t>13</a:t>
            </a:fld>
            <a:endParaRPr lang="fr-FR" dirty="0"/>
          </a:p>
        </p:txBody>
      </p:sp>
      <p:sp>
        <p:nvSpPr>
          <p:cNvPr id="13" name="ZoneTexte 12">
            <a:extLst>
              <a:ext uri="{FF2B5EF4-FFF2-40B4-BE49-F238E27FC236}">
                <a16:creationId xmlns:a16="http://schemas.microsoft.com/office/drawing/2014/main" id="{1FDF663D-2DD3-19F4-9172-804D0AC006EF}"/>
              </a:ext>
            </a:extLst>
          </p:cNvPr>
          <p:cNvSpPr txBox="1"/>
          <p:nvPr/>
        </p:nvSpPr>
        <p:spPr>
          <a:xfrm>
            <a:off x="642917" y="1498600"/>
            <a:ext cx="3319483" cy="369332"/>
          </a:xfrm>
          <a:prstGeom prst="rect">
            <a:avLst/>
          </a:prstGeom>
          <a:noFill/>
        </p:spPr>
        <p:txBody>
          <a:bodyPr wrap="square" rtlCol="0">
            <a:spAutoFit/>
          </a:bodyPr>
          <a:lstStyle/>
          <a:p>
            <a:r>
              <a:rPr lang="fr-FR" b="1" dirty="0" err="1"/>
              <a:t>Words</a:t>
            </a:r>
            <a:r>
              <a:rPr lang="fr-FR" b="1" dirty="0"/>
              <a:t> </a:t>
            </a:r>
            <a:r>
              <a:rPr lang="fr-FR" b="1" dirty="0" err="1"/>
              <a:t>Embeddings</a:t>
            </a:r>
            <a:r>
              <a:rPr lang="fr-FR" b="1" dirty="0"/>
              <a:t> ()</a:t>
            </a:r>
          </a:p>
        </p:txBody>
      </p:sp>
    </p:spTree>
    <p:extLst>
      <p:ext uri="{BB962C8B-B14F-4D97-AF65-F5344CB8AC3E}">
        <p14:creationId xmlns:p14="http://schemas.microsoft.com/office/powerpoint/2010/main" val="4101008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6777F9-39B2-6CAC-4A91-A8A302F721BB}"/>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47AE8981-1F26-6061-1487-478B632D7DF5}"/>
              </a:ext>
            </a:extLst>
          </p:cNvPr>
          <p:cNvSpPr>
            <a:spLocks noGrp="1"/>
          </p:cNvSpPr>
          <p:nvPr>
            <p:ph idx="14"/>
          </p:nvPr>
        </p:nvSpPr>
        <p:spPr/>
        <p:txBody>
          <a:bodyPr/>
          <a:lstStyle/>
          <a:p>
            <a:endParaRPr lang="fr-FR"/>
          </a:p>
        </p:txBody>
      </p:sp>
      <p:sp>
        <p:nvSpPr>
          <p:cNvPr id="4" name="Espace réservé du contenu 3">
            <a:extLst>
              <a:ext uri="{FF2B5EF4-FFF2-40B4-BE49-F238E27FC236}">
                <a16:creationId xmlns:a16="http://schemas.microsoft.com/office/drawing/2014/main" id="{1D50F4CA-3280-1286-951D-435FD61D1523}"/>
              </a:ext>
            </a:extLst>
          </p:cNvPr>
          <p:cNvSpPr>
            <a:spLocks noGrp="1"/>
          </p:cNvSpPr>
          <p:nvPr>
            <p:ph idx="1"/>
          </p:nvPr>
        </p:nvSpPr>
        <p:spPr/>
        <p:txBody>
          <a:bodyPr/>
          <a:lstStyle/>
          <a:p>
            <a:endParaRPr lang="fr-FR"/>
          </a:p>
        </p:txBody>
      </p:sp>
      <p:sp>
        <p:nvSpPr>
          <p:cNvPr id="5" name="Espace réservé du contenu 4">
            <a:extLst>
              <a:ext uri="{FF2B5EF4-FFF2-40B4-BE49-F238E27FC236}">
                <a16:creationId xmlns:a16="http://schemas.microsoft.com/office/drawing/2014/main" id="{86FB8D74-01F4-E1B1-14A7-EC37D8D37A19}"/>
              </a:ext>
            </a:extLst>
          </p:cNvPr>
          <p:cNvSpPr>
            <a:spLocks noGrp="1"/>
          </p:cNvSpPr>
          <p:nvPr>
            <p:ph idx="18"/>
          </p:nvPr>
        </p:nvSpPr>
        <p:spPr/>
        <p:txBody>
          <a:bodyPr/>
          <a:lstStyle/>
          <a:p>
            <a:endParaRPr lang="fr-FR"/>
          </a:p>
        </p:txBody>
      </p:sp>
      <p:sp>
        <p:nvSpPr>
          <p:cNvPr id="6" name="Espace réservé du contenu 5">
            <a:extLst>
              <a:ext uri="{FF2B5EF4-FFF2-40B4-BE49-F238E27FC236}">
                <a16:creationId xmlns:a16="http://schemas.microsoft.com/office/drawing/2014/main" id="{0CCDFEEE-FF6E-5AB9-ED5E-C2E4FD68AA7D}"/>
              </a:ext>
            </a:extLst>
          </p:cNvPr>
          <p:cNvSpPr>
            <a:spLocks noGrp="1"/>
          </p:cNvSpPr>
          <p:nvPr>
            <p:ph idx="17"/>
          </p:nvPr>
        </p:nvSpPr>
        <p:spPr/>
        <p:txBody>
          <a:bodyPr/>
          <a:lstStyle/>
          <a:p>
            <a:endParaRPr lang="fr-FR"/>
          </a:p>
        </p:txBody>
      </p:sp>
      <p:sp>
        <p:nvSpPr>
          <p:cNvPr id="7" name="Espace réservé du contenu 6">
            <a:extLst>
              <a:ext uri="{FF2B5EF4-FFF2-40B4-BE49-F238E27FC236}">
                <a16:creationId xmlns:a16="http://schemas.microsoft.com/office/drawing/2014/main" id="{2C7D92B9-5B50-E715-C37C-671C4BF4585B}"/>
              </a:ext>
            </a:extLst>
          </p:cNvPr>
          <p:cNvSpPr>
            <a:spLocks noGrp="1"/>
          </p:cNvSpPr>
          <p:nvPr>
            <p:ph idx="16"/>
          </p:nvPr>
        </p:nvSpPr>
        <p:spPr/>
        <p:txBody>
          <a:bodyPr/>
          <a:lstStyle/>
          <a:p>
            <a:endParaRPr lang="fr-FR"/>
          </a:p>
        </p:txBody>
      </p:sp>
      <p:sp>
        <p:nvSpPr>
          <p:cNvPr id="8" name="Espace réservé du contenu 7">
            <a:extLst>
              <a:ext uri="{FF2B5EF4-FFF2-40B4-BE49-F238E27FC236}">
                <a16:creationId xmlns:a16="http://schemas.microsoft.com/office/drawing/2014/main" id="{5D25445B-F352-D9C6-816C-A14F902A8EDA}"/>
              </a:ext>
            </a:extLst>
          </p:cNvPr>
          <p:cNvSpPr>
            <a:spLocks noGrp="1"/>
          </p:cNvSpPr>
          <p:nvPr>
            <p:ph idx="15"/>
          </p:nvPr>
        </p:nvSpPr>
        <p:spPr/>
        <p:txBody>
          <a:bodyPr/>
          <a:lstStyle/>
          <a:p>
            <a:endParaRPr lang="fr-FR"/>
          </a:p>
        </p:txBody>
      </p:sp>
      <p:sp>
        <p:nvSpPr>
          <p:cNvPr id="9" name="Espace réservé du pied de page 8">
            <a:extLst>
              <a:ext uri="{FF2B5EF4-FFF2-40B4-BE49-F238E27FC236}">
                <a16:creationId xmlns:a16="http://schemas.microsoft.com/office/drawing/2014/main" id="{389DF645-FC59-5C44-0407-2D48B8EB477E}"/>
              </a:ext>
            </a:extLst>
          </p:cNvPr>
          <p:cNvSpPr>
            <a:spLocks noGrp="1"/>
          </p:cNvSpPr>
          <p:nvPr>
            <p:ph type="ftr" sz="quarter" idx="11"/>
          </p:nvPr>
        </p:nvSpPr>
        <p:spPr/>
        <p:txBody>
          <a:bodyPr/>
          <a:lstStyle/>
          <a:p>
            <a:pPr rtl="0"/>
            <a:r>
              <a:rPr lang="fr-FR"/>
              <a:t>Etude de faisabilité d'un moteur de classification</a:t>
            </a:r>
            <a:endParaRPr lang="fr-FR" dirty="0">
              <a:solidFill>
                <a:schemeClr val="bg1"/>
              </a:solidFill>
            </a:endParaRPr>
          </a:p>
        </p:txBody>
      </p:sp>
      <p:sp>
        <p:nvSpPr>
          <p:cNvPr id="10" name="Espace réservé de la date 9">
            <a:extLst>
              <a:ext uri="{FF2B5EF4-FFF2-40B4-BE49-F238E27FC236}">
                <a16:creationId xmlns:a16="http://schemas.microsoft.com/office/drawing/2014/main" id="{BF893011-BD7A-57C0-7A69-7EB631BEA71E}"/>
              </a:ext>
            </a:extLst>
          </p:cNvPr>
          <p:cNvSpPr>
            <a:spLocks noGrp="1"/>
          </p:cNvSpPr>
          <p:nvPr>
            <p:ph type="dt" sz="half" idx="10"/>
          </p:nvPr>
        </p:nvSpPr>
        <p:spPr/>
        <p:txBody>
          <a:bodyPr/>
          <a:lstStyle/>
          <a:p>
            <a:pPr rtl="0"/>
            <a:r>
              <a:rPr lang="fr-FR"/>
              <a:t>17/04/2023</a:t>
            </a:r>
            <a:endParaRPr lang="fr-FR" dirty="0"/>
          </a:p>
        </p:txBody>
      </p:sp>
      <p:sp>
        <p:nvSpPr>
          <p:cNvPr id="11" name="Espace réservé du numéro de diapositive 10">
            <a:extLst>
              <a:ext uri="{FF2B5EF4-FFF2-40B4-BE49-F238E27FC236}">
                <a16:creationId xmlns:a16="http://schemas.microsoft.com/office/drawing/2014/main" id="{F9EB0054-D9A8-4B7C-AF21-FC3E0490F109}"/>
              </a:ext>
            </a:extLst>
          </p:cNvPr>
          <p:cNvSpPr>
            <a:spLocks noGrp="1"/>
          </p:cNvSpPr>
          <p:nvPr>
            <p:ph type="sldNum" sz="quarter" idx="12"/>
          </p:nvPr>
        </p:nvSpPr>
        <p:spPr/>
        <p:txBody>
          <a:bodyPr/>
          <a:lstStyle/>
          <a:p>
            <a:pPr rtl="0"/>
            <a:fld id="{FAEF9944-A4F6-4C59-AEBD-678D6480B8EA}" type="slidenum">
              <a:rPr lang="fr-FR" smtClean="0"/>
              <a:t>14</a:t>
            </a:fld>
            <a:endParaRPr lang="fr-FR" dirty="0"/>
          </a:p>
        </p:txBody>
      </p:sp>
    </p:spTree>
    <p:extLst>
      <p:ext uri="{BB962C8B-B14F-4D97-AF65-F5344CB8AC3E}">
        <p14:creationId xmlns:p14="http://schemas.microsoft.com/office/powerpoint/2010/main" val="1195726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C67F41-8DDE-48A9-1DC6-DB4A5C655D9D}"/>
              </a:ext>
            </a:extLst>
          </p:cNvPr>
          <p:cNvSpPr>
            <a:spLocks noGrp="1"/>
          </p:cNvSpPr>
          <p:nvPr>
            <p:ph type="title"/>
          </p:nvPr>
        </p:nvSpPr>
        <p:spPr/>
        <p:txBody>
          <a:bodyPr/>
          <a:lstStyle/>
          <a:p>
            <a:r>
              <a:rPr lang="fr-FR" sz="3600" b="1" dirty="0"/>
              <a:t>A. Traitement des données textuelles</a:t>
            </a:r>
            <a:endParaRPr lang="fr-FR" dirty="0"/>
          </a:p>
        </p:txBody>
      </p:sp>
      <p:sp>
        <p:nvSpPr>
          <p:cNvPr id="3" name="Espace réservé du contenu 2">
            <a:extLst>
              <a:ext uri="{FF2B5EF4-FFF2-40B4-BE49-F238E27FC236}">
                <a16:creationId xmlns:a16="http://schemas.microsoft.com/office/drawing/2014/main" id="{0B906707-5D85-F0E5-DE8F-6C285D9FF790}"/>
              </a:ext>
            </a:extLst>
          </p:cNvPr>
          <p:cNvSpPr>
            <a:spLocks noGrp="1"/>
          </p:cNvSpPr>
          <p:nvPr>
            <p:ph idx="14"/>
          </p:nvPr>
        </p:nvSpPr>
        <p:spPr/>
        <p:txBody>
          <a:bodyPr/>
          <a:lstStyle/>
          <a:p>
            <a:pPr algn="ctr"/>
            <a:r>
              <a:rPr lang="fr-FR" dirty="0"/>
              <a:t>Fréquence des mots</a:t>
            </a:r>
          </a:p>
        </p:txBody>
      </p:sp>
      <p:pic>
        <p:nvPicPr>
          <p:cNvPr id="12" name="Espace réservé du contenu 11">
            <a:extLst>
              <a:ext uri="{FF2B5EF4-FFF2-40B4-BE49-F238E27FC236}">
                <a16:creationId xmlns:a16="http://schemas.microsoft.com/office/drawing/2014/main" id="{EFDE8CFC-D59D-6005-8237-EED0B84B95C2}"/>
              </a:ext>
            </a:extLst>
          </p:cNvPr>
          <p:cNvPicPr>
            <a:picLocks noGrp="1" noChangeAspect="1"/>
          </p:cNvPicPr>
          <p:nvPr>
            <p:ph idx="1"/>
          </p:nvPr>
        </p:nvPicPr>
        <p:blipFill>
          <a:blip r:embed="rId2"/>
          <a:stretch>
            <a:fillRect/>
          </a:stretch>
        </p:blipFill>
        <p:spPr>
          <a:xfrm>
            <a:off x="649288" y="3123173"/>
            <a:ext cx="3517900" cy="1789578"/>
          </a:xfrm>
          <a:prstGeom prst="rect">
            <a:avLst/>
          </a:prstGeom>
        </p:spPr>
      </p:pic>
      <p:sp>
        <p:nvSpPr>
          <p:cNvPr id="5" name="Espace réservé du contenu 4">
            <a:extLst>
              <a:ext uri="{FF2B5EF4-FFF2-40B4-BE49-F238E27FC236}">
                <a16:creationId xmlns:a16="http://schemas.microsoft.com/office/drawing/2014/main" id="{6F998149-2741-3C0D-5479-8DE78375706D}"/>
              </a:ext>
            </a:extLst>
          </p:cNvPr>
          <p:cNvSpPr>
            <a:spLocks noGrp="1"/>
          </p:cNvSpPr>
          <p:nvPr>
            <p:ph idx="18"/>
          </p:nvPr>
        </p:nvSpPr>
        <p:spPr/>
        <p:txBody>
          <a:bodyPr/>
          <a:lstStyle/>
          <a:p>
            <a:endParaRPr lang="fr-FR"/>
          </a:p>
        </p:txBody>
      </p:sp>
      <p:sp>
        <p:nvSpPr>
          <p:cNvPr id="6" name="Espace réservé du contenu 5">
            <a:extLst>
              <a:ext uri="{FF2B5EF4-FFF2-40B4-BE49-F238E27FC236}">
                <a16:creationId xmlns:a16="http://schemas.microsoft.com/office/drawing/2014/main" id="{F7EE8B3E-1FAA-70DD-4FC7-3F2AB5BE0416}"/>
              </a:ext>
            </a:extLst>
          </p:cNvPr>
          <p:cNvSpPr>
            <a:spLocks noGrp="1"/>
          </p:cNvSpPr>
          <p:nvPr>
            <p:ph idx="17"/>
          </p:nvPr>
        </p:nvSpPr>
        <p:spPr/>
        <p:txBody>
          <a:bodyPr/>
          <a:lstStyle/>
          <a:p>
            <a:endParaRPr lang="fr-FR"/>
          </a:p>
        </p:txBody>
      </p:sp>
      <p:sp>
        <p:nvSpPr>
          <p:cNvPr id="7" name="Espace réservé du contenu 6">
            <a:extLst>
              <a:ext uri="{FF2B5EF4-FFF2-40B4-BE49-F238E27FC236}">
                <a16:creationId xmlns:a16="http://schemas.microsoft.com/office/drawing/2014/main" id="{29B5F5F6-DDFE-C9BC-44DE-9B23C40B396C}"/>
              </a:ext>
            </a:extLst>
          </p:cNvPr>
          <p:cNvSpPr>
            <a:spLocks noGrp="1"/>
          </p:cNvSpPr>
          <p:nvPr>
            <p:ph idx="16"/>
          </p:nvPr>
        </p:nvSpPr>
        <p:spPr/>
        <p:txBody>
          <a:bodyPr/>
          <a:lstStyle/>
          <a:p>
            <a:pPr algn="ctr"/>
            <a:r>
              <a:rPr lang="fr-FR" dirty="0" err="1"/>
              <a:t>WordCloud</a:t>
            </a:r>
            <a:endParaRPr lang="fr-FR" dirty="0"/>
          </a:p>
        </p:txBody>
      </p:sp>
      <p:pic>
        <p:nvPicPr>
          <p:cNvPr id="13" name="Espace réservé du contenu 12">
            <a:extLst>
              <a:ext uri="{FF2B5EF4-FFF2-40B4-BE49-F238E27FC236}">
                <a16:creationId xmlns:a16="http://schemas.microsoft.com/office/drawing/2014/main" id="{ECB2D158-0405-5654-E12A-5A3896C620FC}"/>
              </a:ext>
            </a:extLst>
          </p:cNvPr>
          <p:cNvPicPr>
            <a:picLocks noGrp="1" noChangeAspect="1"/>
          </p:cNvPicPr>
          <p:nvPr>
            <p:ph idx="15"/>
          </p:nvPr>
        </p:nvPicPr>
        <p:blipFill>
          <a:blip r:embed="rId3"/>
          <a:stretch>
            <a:fillRect/>
          </a:stretch>
        </p:blipFill>
        <p:spPr>
          <a:xfrm>
            <a:off x="8024813" y="3102625"/>
            <a:ext cx="3517900" cy="1830674"/>
          </a:xfrm>
          <a:prstGeom prst="rect">
            <a:avLst/>
          </a:prstGeom>
        </p:spPr>
      </p:pic>
      <p:sp>
        <p:nvSpPr>
          <p:cNvPr id="9" name="Espace réservé du pied de page 8">
            <a:extLst>
              <a:ext uri="{FF2B5EF4-FFF2-40B4-BE49-F238E27FC236}">
                <a16:creationId xmlns:a16="http://schemas.microsoft.com/office/drawing/2014/main" id="{D34A44A1-69B4-4243-A12A-672228BC00FB}"/>
              </a:ext>
            </a:extLst>
          </p:cNvPr>
          <p:cNvSpPr>
            <a:spLocks noGrp="1"/>
          </p:cNvSpPr>
          <p:nvPr>
            <p:ph type="ftr" sz="quarter" idx="11"/>
          </p:nvPr>
        </p:nvSpPr>
        <p:spPr/>
        <p:txBody>
          <a:bodyPr/>
          <a:lstStyle/>
          <a:p>
            <a:pPr rtl="0"/>
            <a:r>
              <a:rPr lang="fr-FR"/>
              <a:t>Etude de faisabilité d'un moteur de classification</a:t>
            </a:r>
            <a:endParaRPr lang="fr-FR" dirty="0">
              <a:solidFill>
                <a:schemeClr val="bg1"/>
              </a:solidFill>
            </a:endParaRPr>
          </a:p>
        </p:txBody>
      </p:sp>
      <p:sp>
        <p:nvSpPr>
          <p:cNvPr id="10" name="Espace réservé de la date 9">
            <a:extLst>
              <a:ext uri="{FF2B5EF4-FFF2-40B4-BE49-F238E27FC236}">
                <a16:creationId xmlns:a16="http://schemas.microsoft.com/office/drawing/2014/main" id="{AC8EA348-883C-7C3A-AFE2-D5BFDF1EC14E}"/>
              </a:ext>
            </a:extLst>
          </p:cNvPr>
          <p:cNvSpPr>
            <a:spLocks noGrp="1"/>
          </p:cNvSpPr>
          <p:nvPr>
            <p:ph type="dt" sz="half" idx="10"/>
          </p:nvPr>
        </p:nvSpPr>
        <p:spPr/>
        <p:txBody>
          <a:bodyPr/>
          <a:lstStyle/>
          <a:p>
            <a:pPr rtl="0"/>
            <a:r>
              <a:rPr lang="fr-FR"/>
              <a:t>17/04/2023</a:t>
            </a:r>
            <a:endParaRPr lang="fr-FR" dirty="0"/>
          </a:p>
        </p:txBody>
      </p:sp>
      <p:sp>
        <p:nvSpPr>
          <p:cNvPr id="11" name="Espace réservé du numéro de diapositive 10">
            <a:extLst>
              <a:ext uri="{FF2B5EF4-FFF2-40B4-BE49-F238E27FC236}">
                <a16:creationId xmlns:a16="http://schemas.microsoft.com/office/drawing/2014/main" id="{0FF31BF3-0D29-B2DD-C745-E05388FB78C5}"/>
              </a:ext>
            </a:extLst>
          </p:cNvPr>
          <p:cNvSpPr>
            <a:spLocks noGrp="1"/>
          </p:cNvSpPr>
          <p:nvPr>
            <p:ph type="sldNum" sz="quarter" idx="12"/>
          </p:nvPr>
        </p:nvSpPr>
        <p:spPr/>
        <p:txBody>
          <a:bodyPr/>
          <a:lstStyle/>
          <a:p>
            <a:pPr rtl="0"/>
            <a:fld id="{FAEF9944-A4F6-4C59-AEBD-678D6480B8EA}" type="slidenum">
              <a:rPr lang="fr-FR" smtClean="0"/>
              <a:t>15</a:t>
            </a:fld>
            <a:endParaRPr lang="fr-FR" dirty="0"/>
          </a:p>
        </p:txBody>
      </p:sp>
    </p:spTree>
    <p:extLst>
      <p:ext uri="{BB962C8B-B14F-4D97-AF65-F5344CB8AC3E}">
        <p14:creationId xmlns:p14="http://schemas.microsoft.com/office/powerpoint/2010/main" val="14272468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FFDE6B89-9484-4E50-8387-C55E031D8549}"/>
              </a:ext>
            </a:extLst>
          </p:cNvPr>
          <p:cNvSpPr>
            <a:spLocks noGrp="1"/>
          </p:cNvSpPr>
          <p:nvPr>
            <p:ph type="title"/>
          </p:nvPr>
        </p:nvSpPr>
        <p:spPr>
          <a:xfrm>
            <a:off x="787178" y="1475399"/>
            <a:ext cx="6623040" cy="791861"/>
          </a:xfrm>
        </p:spPr>
        <p:txBody>
          <a:bodyPr rtlCol="0">
            <a:normAutofit fontScale="90000"/>
          </a:bodyPr>
          <a:lstStyle/>
          <a:p>
            <a:pPr rtl="0"/>
            <a:r>
              <a:rPr lang="fr-FR" dirty="0"/>
              <a:t>Ordre du jour 2</a:t>
            </a:r>
          </a:p>
        </p:txBody>
      </p:sp>
      <p:sp>
        <p:nvSpPr>
          <p:cNvPr id="5" name="Espace réservé du contenu 4">
            <a:extLst>
              <a:ext uri="{FF2B5EF4-FFF2-40B4-BE49-F238E27FC236}">
                <a16:creationId xmlns:a16="http://schemas.microsoft.com/office/drawing/2014/main" id="{30EB58E2-A9A0-481A-8B5B-381B836CE40B}"/>
              </a:ext>
            </a:extLst>
          </p:cNvPr>
          <p:cNvSpPr>
            <a:spLocks noGrp="1"/>
          </p:cNvSpPr>
          <p:nvPr>
            <p:ph idx="1"/>
          </p:nvPr>
        </p:nvSpPr>
        <p:spPr>
          <a:xfrm>
            <a:off x="787179" y="2502047"/>
            <a:ext cx="6623039" cy="3030599"/>
          </a:xfrm>
        </p:spPr>
        <p:txBody>
          <a:bodyPr rtlCol="0">
            <a:normAutofit fontScale="85000" lnSpcReduction="10000"/>
          </a:bodyPr>
          <a:lstStyle/>
          <a:p>
            <a:pPr rtl="0"/>
            <a:r>
              <a:rPr lang="fr-FR" sz="2500" b="1" dirty="0"/>
              <a:t>A. Classification supervisée des images</a:t>
            </a:r>
          </a:p>
          <a:p>
            <a:pPr marL="342900" indent="-342900" rtl="0">
              <a:buFont typeface="Arial" panose="020B0604020202020204" pitchFamily="34" charset="0"/>
              <a:buChar char="•"/>
            </a:pPr>
            <a:r>
              <a:rPr lang="fr-FR" dirty="0"/>
              <a:t>Data augmentation</a:t>
            </a:r>
          </a:p>
          <a:p>
            <a:pPr marL="342900" indent="-342900" rtl="0">
              <a:buFont typeface="Arial" panose="020B0604020202020204" pitchFamily="34" charset="0"/>
              <a:buChar char="•"/>
            </a:pPr>
            <a:r>
              <a:rPr lang="fr-FR" dirty="0"/>
              <a:t>Transfert </a:t>
            </a:r>
            <a:r>
              <a:rPr lang="fr-FR" dirty="0" err="1"/>
              <a:t>learning</a:t>
            </a:r>
            <a:r>
              <a:rPr lang="fr-FR" dirty="0"/>
              <a:t> (CNN: VGG16)</a:t>
            </a:r>
          </a:p>
          <a:p>
            <a:pPr marL="342900" indent="-342900" rtl="0">
              <a:buFont typeface="Arial" panose="020B0604020202020204" pitchFamily="34" charset="0"/>
              <a:buChar char="•"/>
            </a:pPr>
            <a:r>
              <a:rPr lang="fr-FR" dirty="0"/>
              <a:t>Evaluation Modèles (score – temps d’exécution- Facilité de MEP, etc...)</a:t>
            </a:r>
          </a:p>
          <a:p>
            <a:pPr rtl="0"/>
            <a:r>
              <a:rPr lang="fr-FR" b="1" dirty="0"/>
              <a:t>B. API</a:t>
            </a:r>
          </a:p>
          <a:p>
            <a:pPr marL="342900" indent="-342900" rtl="0">
              <a:buFont typeface="Arial" panose="020B0604020202020204" pitchFamily="34" charset="0"/>
              <a:buChar char="•"/>
            </a:pPr>
            <a:endParaRPr lang="fr-FR" dirty="0"/>
          </a:p>
        </p:txBody>
      </p:sp>
      <p:pic>
        <p:nvPicPr>
          <p:cNvPr id="29" name="Espace réservé d’image 28" descr="Tableau de bord Digital Finance">
            <a:extLst>
              <a:ext uri="{FF2B5EF4-FFF2-40B4-BE49-F238E27FC236}">
                <a16:creationId xmlns:a16="http://schemas.microsoft.com/office/drawing/2014/main" id="{5924239E-C490-438F-B9C9-111D931D0846}"/>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8194348" y="1085431"/>
            <a:ext cx="3997652" cy="5037857"/>
          </a:xfrm>
        </p:spPr>
      </p:pic>
      <p:sp>
        <p:nvSpPr>
          <p:cNvPr id="23" name="Espace réservé du pied de page 22">
            <a:extLst>
              <a:ext uri="{FF2B5EF4-FFF2-40B4-BE49-F238E27FC236}">
                <a16:creationId xmlns:a16="http://schemas.microsoft.com/office/drawing/2014/main" id="{C50BB1C4-223C-42B9-AF6A-F40E305B1A0E}"/>
              </a:ext>
            </a:extLst>
          </p:cNvPr>
          <p:cNvSpPr>
            <a:spLocks noGrp="1"/>
          </p:cNvSpPr>
          <p:nvPr>
            <p:ph type="ftr" sz="quarter" idx="11"/>
          </p:nvPr>
        </p:nvSpPr>
        <p:spPr>
          <a:xfrm>
            <a:off x="787178" y="6309360"/>
            <a:ext cx="6623040" cy="457200"/>
          </a:xfrm>
        </p:spPr>
        <p:txBody>
          <a:bodyPr rtlCol="0"/>
          <a:lstStyle/>
          <a:p>
            <a:pPr rtl="0"/>
            <a:r>
              <a:rPr lang="fr-FR"/>
              <a:t>Etude de faisabilité d'un moteur de classification</a:t>
            </a:r>
          </a:p>
        </p:txBody>
      </p:sp>
      <p:sp>
        <p:nvSpPr>
          <p:cNvPr id="21" name="Espace réservé de la date 20">
            <a:extLst>
              <a:ext uri="{FF2B5EF4-FFF2-40B4-BE49-F238E27FC236}">
                <a16:creationId xmlns:a16="http://schemas.microsoft.com/office/drawing/2014/main" id="{9DE3C7A9-21F2-4569-A617-6303685EAA30}"/>
              </a:ext>
            </a:extLst>
          </p:cNvPr>
          <p:cNvSpPr>
            <a:spLocks noGrp="1"/>
          </p:cNvSpPr>
          <p:nvPr>
            <p:ph type="dt" sz="half" idx="10"/>
          </p:nvPr>
        </p:nvSpPr>
        <p:spPr>
          <a:xfrm>
            <a:off x="8379537" y="6309360"/>
            <a:ext cx="1885598" cy="457200"/>
          </a:xfrm>
        </p:spPr>
        <p:txBody>
          <a:bodyPr rtlCol="0"/>
          <a:lstStyle/>
          <a:p>
            <a:pPr rtl="0"/>
            <a:r>
              <a:rPr lang="fr-FR"/>
              <a:t>17/04/2023</a:t>
            </a:r>
            <a:endParaRPr lang="fr-FR" dirty="0"/>
          </a:p>
        </p:txBody>
      </p:sp>
      <p:sp>
        <p:nvSpPr>
          <p:cNvPr id="24" name="Espace réservé du numéro de diapositive 23">
            <a:extLst>
              <a:ext uri="{FF2B5EF4-FFF2-40B4-BE49-F238E27FC236}">
                <a16:creationId xmlns:a16="http://schemas.microsoft.com/office/drawing/2014/main" id="{29B547D4-09F9-49AB-B5C7-2EDDB233C78D}"/>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fr-FR" smtClean="0"/>
              <a:pPr rtl="0"/>
              <a:t>16</a:t>
            </a:fld>
            <a:endParaRPr lang="fr-FR" dirty="0"/>
          </a:p>
        </p:txBody>
      </p:sp>
    </p:spTree>
    <p:extLst>
      <p:ext uri="{BB962C8B-B14F-4D97-AF65-F5344CB8AC3E}">
        <p14:creationId xmlns:p14="http://schemas.microsoft.com/office/powerpoint/2010/main" val="2467101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D1C6ED-A979-B62C-D90D-75FCB868E9FD}"/>
              </a:ext>
            </a:extLst>
          </p:cNvPr>
          <p:cNvSpPr>
            <a:spLocks noGrp="1"/>
          </p:cNvSpPr>
          <p:nvPr>
            <p:ph type="title"/>
          </p:nvPr>
        </p:nvSpPr>
        <p:spPr/>
        <p:txBody>
          <a:bodyPr/>
          <a:lstStyle/>
          <a:p>
            <a:r>
              <a:rPr lang="fr-FR" dirty="0"/>
              <a:t>Présentation des données (</a:t>
            </a:r>
            <a:r>
              <a:rPr lang="fr-FR" sz="3200" dirty="0"/>
              <a:t>1050 articles</a:t>
            </a:r>
            <a:r>
              <a:rPr lang="fr-FR" dirty="0"/>
              <a:t>)</a:t>
            </a:r>
          </a:p>
        </p:txBody>
      </p:sp>
      <p:sp>
        <p:nvSpPr>
          <p:cNvPr id="3" name="Espace réservé du contenu 2">
            <a:extLst>
              <a:ext uri="{FF2B5EF4-FFF2-40B4-BE49-F238E27FC236}">
                <a16:creationId xmlns:a16="http://schemas.microsoft.com/office/drawing/2014/main" id="{E580D1D8-C066-BAAF-D5F5-A9B578AEB114}"/>
              </a:ext>
            </a:extLst>
          </p:cNvPr>
          <p:cNvSpPr>
            <a:spLocks noGrp="1"/>
          </p:cNvSpPr>
          <p:nvPr>
            <p:ph idx="14"/>
          </p:nvPr>
        </p:nvSpPr>
        <p:spPr/>
        <p:txBody>
          <a:bodyPr/>
          <a:lstStyle/>
          <a:p>
            <a:r>
              <a:rPr lang="fr-FR" sz="1800" dirty="0"/>
              <a:t>A. Données Textuelles</a:t>
            </a:r>
          </a:p>
        </p:txBody>
      </p:sp>
      <p:sp>
        <p:nvSpPr>
          <p:cNvPr id="4" name="Espace réservé du contenu 3">
            <a:extLst>
              <a:ext uri="{FF2B5EF4-FFF2-40B4-BE49-F238E27FC236}">
                <a16:creationId xmlns:a16="http://schemas.microsoft.com/office/drawing/2014/main" id="{E3695D4B-2E5C-D58E-9E0A-BF5F11A590FF}"/>
              </a:ext>
            </a:extLst>
          </p:cNvPr>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fontScale="55000" lnSpcReduction="20000"/>
          </a:bodyPr>
          <a:lstStyle/>
          <a:p>
            <a:pPr marL="0" indent="0">
              <a:buNone/>
            </a:pPr>
            <a:r>
              <a:rPr lang="en-US" b="1" dirty="0">
                <a:solidFill>
                  <a:srgbClr val="00B0F0"/>
                </a:solidFill>
              </a:rPr>
              <a:t>Identifiants article: </a:t>
            </a:r>
            <a:r>
              <a:rPr lang="en-US" b="1" dirty="0">
                <a:solidFill>
                  <a:srgbClr val="FF0000"/>
                </a:solidFill>
              </a:rPr>
              <a:t>uniq_id</a:t>
            </a:r>
            <a:r>
              <a:rPr lang="en-US" b="1" dirty="0">
                <a:solidFill>
                  <a:srgbClr val="FFC000"/>
                </a:solidFill>
              </a:rPr>
              <a:t> </a:t>
            </a:r>
            <a:r>
              <a:rPr lang="en-US" dirty="0"/>
              <a:t>et pid:</a:t>
            </a:r>
          </a:p>
          <a:p>
            <a:pPr marL="0" indent="0">
              <a:buNone/>
            </a:pPr>
            <a:r>
              <a:rPr lang="en-US" b="1" dirty="0">
                <a:solidFill>
                  <a:srgbClr val="00B0F0"/>
                </a:solidFill>
              </a:rPr>
              <a:t>Date</a:t>
            </a:r>
            <a:r>
              <a:rPr lang="en-US" dirty="0">
                <a:solidFill>
                  <a:srgbClr val="00B0F0"/>
                </a:solidFill>
              </a:rPr>
              <a:t>:  </a:t>
            </a:r>
            <a:r>
              <a:rPr lang="en-US" dirty="0"/>
              <a:t>crawl_timestamp</a:t>
            </a:r>
          </a:p>
          <a:p>
            <a:pPr marL="0" indent="0">
              <a:buNone/>
            </a:pPr>
            <a:r>
              <a:rPr lang="en-US" b="1" dirty="0">
                <a:solidFill>
                  <a:srgbClr val="00B0F0"/>
                </a:solidFill>
              </a:rPr>
              <a:t>Information article</a:t>
            </a:r>
            <a:r>
              <a:rPr lang="en-US" dirty="0">
                <a:solidFill>
                  <a:srgbClr val="00B0F0"/>
                </a:solidFill>
              </a:rPr>
              <a:t>: </a:t>
            </a:r>
          </a:p>
          <a:p>
            <a:pPr marL="285750" lvl="2" indent="-285750">
              <a:buFont typeface="Wingdings" panose="05000000000000000000" pitchFamily="2" charset="2"/>
              <a:buChar char="§"/>
            </a:pPr>
            <a:r>
              <a:rPr lang="en-US" i="0" dirty="0"/>
              <a:t>URL, name, Brand, product_specifications</a:t>
            </a:r>
          </a:p>
          <a:p>
            <a:pPr marL="285750" lvl="2" indent="-285750">
              <a:buFont typeface="Wingdings" panose="05000000000000000000" pitchFamily="2" charset="2"/>
              <a:buChar char="§"/>
            </a:pPr>
            <a:r>
              <a:rPr lang="en-US" b="1" i="0" dirty="0">
                <a:solidFill>
                  <a:srgbClr val="FF0000"/>
                </a:solidFill>
              </a:rPr>
              <a:t>category_tree</a:t>
            </a:r>
            <a:r>
              <a:rPr lang="en-US" i="0" dirty="0">
                <a:solidFill>
                  <a:schemeClr val="accent1">
                    <a:lumMod val="50000"/>
                  </a:schemeClr>
                </a:solidFill>
              </a:rPr>
              <a:t> </a:t>
            </a:r>
            <a:r>
              <a:rPr lang="en-US" i="0" dirty="0">
                <a:solidFill>
                  <a:schemeClr val="accent1">
                    <a:lumMod val="50000"/>
                  </a:schemeClr>
                </a:solidFill>
                <a:highlight>
                  <a:srgbClr val="FFFF00"/>
                </a:highlight>
              </a:rPr>
              <a:t>(categories articles)</a:t>
            </a:r>
          </a:p>
          <a:p>
            <a:pPr marL="285750" lvl="4" indent="-285750">
              <a:buFont typeface="Wingdings" panose="05000000000000000000" pitchFamily="2" charset="2"/>
              <a:buChar char="§"/>
            </a:pPr>
            <a:r>
              <a:rPr lang="en-US" b="1" i="0" dirty="0">
                <a:solidFill>
                  <a:srgbClr val="FF0000"/>
                </a:solidFill>
              </a:rPr>
              <a:t>Description</a:t>
            </a:r>
            <a:r>
              <a:rPr lang="en-US" i="0" dirty="0">
                <a:solidFill>
                  <a:schemeClr val="accent1">
                    <a:lumMod val="50000"/>
                  </a:schemeClr>
                </a:solidFill>
              </a:rPr>
              <a:t> </a:t>
            </a:r>
            <a:r>
              <a:rPr lang="en-US" i="0" dirty="0">
                <a:solidFill>
                  <a:schemeClr val="accent1">
                    <a:lumMod val="50000"/>
                  </a:schemeClr>
                </a:solidFill>
                <a:highlight>
                  <a:srgbClr val="FFFF00"/>
                </a:highlight>
              </a:rPr>
              <a:t>(Description text)</a:t>
            </a:r>
          </a:p>
          <a:p>
            <a:pPr marL="0" indent="0">
              <a:buNone/>
            </a:pPr>
            <a:r>
              <a:rPr lang="en-US" b="1" dirty="0">
                <a:solidFill>
                  <a:srgbClr val="00B0F0"/>
                </a:solidFill>
              </a:rPr>
              <a:t>Prix de l’article</a:t>
            </a:r>
            <a:r>
              <a:rPr lang="en-US" dirty="0">
                <a:solidFill>
                  <a:srgbClr val="00B0F0"/>
                </a:solidFill>
              </a:rPr>
              <a:t>: </a:t>
            </a:r>
          </a:p>
          <a:p>
            <a:r>
              <a:rPr lang="en-US" dirty="0"/>
              <a:t>retail_price </a:t>
            </a:r>
          </a:p>
          <a:p>
            <a:r>
              <a:rPr lang="en-US" dirty="0"/>
              <a:t>discounted_price</a:t>
            </a:r>
          </a:p>
          <a:p>
            <a:pPr marL="0" indent="0">
              <a:buNone/>
            </a:pPr>
            <a:r>
              <a:rPr lang="en-US" b="1" dirty="0">
                <a:solidFill>
                  <a:srgbClr val="00B0F0"/>
                </a:solidFill>
              </a:rPr>
              <a:t>Lien de la photo de l’article : </a:t>
            </a:r>
            <a:r>
              <a:rPr lang="en-US" b="1" dirty="0">
                <a:solidFill>
                  <a:srgbClr val="FF0000"/>
                </a:solidFill>
              </a:rPr>
              <a:t>Image</a:t>
            </a:r>
          </a:p>
          <a:p>
            <a:pPr marL="0" indent="0">
              <a:buNone/>
            </a:pPr>
            <a:r>
              <a:rPr lang="en-US" b="1" dirty="0">
                <a:solidFill>
                  <a:srgbClr val="00B0F0"/>
                </a:solidFill>
              </a:rPr>
              <a:t>Note de l’article: </a:t>
            </a:r>
            <a:r>
              <a:rPr lang="en-US" dirty="0"/>
              <a:t>rating &amp; </a:t>
            </a:r>
            <a:r>
              <a:rPr lang="en-US" dirty="0" err="1"/>
              <a:t>overall_rating</a:t>
            </a:r>
            <a:endParaRPr lang="en-US" dirty="0"/>
          </a:p>
        </p:txBody>
      </p:sp>
      <p:sp>
        <p:nvSpPr>
          <p:cNvPr id="5" name="Espace réservé du contenu 4">
            <a:extLst>
              <a:ext uri="{FF2B5EF4-FFF2-40B4-BE49-F238E27FC236}">
                <a16:creationId xmlns:a16="http://schemas.microsoft.com/office/drawing/2014/main" id="{7C29AED7-5EDF-C7FD-7482-EEB49D8E217F}"/>
              </a:ext>
            </a:extLst>
          </p:cNvPr>
          <p:cNvSpPr>
            <a:spLocks noGrp="1"/>
          </p:cNvSpPr>
          <p:nvPr>
            <p:ph idx="18"/>
          </p:nvPr>
        </p:nvSpPr>
        <p:spPr/>
        <p:txBody>
          <a:bodyPr/>
          <a:lstStyle/>
          <a:p>
            <a:pPr algn="ctr"/>
            <a:r>
              <a:rPr lang="fr-FR" sz="1800" dirty="0"/>
              <a:t>B. Images</a:t>
            </a:r>
          </a:p>
        </p:txBody>
      </p:sp>
      <p:sp>
        <p:nvSpPr>
          <p:cNvPr id="7" name="Espace réservé du contenu 6">
            <a:extLst>
              <a:ext uri="{FF2B5EF4-FFF2-40B4-BE49-F238E27FC236}">
                <a16:creationId xmlns:a16="http://schemas.microsoft.com/office/drawing/2014/main" id="{B7DB8296-A415-C2E7-0D93-D740681F3138}"/>
              </a:ext>
            </a:extLst>
          </p:cNvPr>
          <p:cNvSpPr>
            <a:spLocks noGrp="1"/>
          </p:cNvSpPr>
          <p:nvPr>
            <p:ph idx="16"/>
          </p:nvPr>
        </p:nvSpPr>
        <p:spPr/>
        <p:txBody>
          <a:bodyPr/>
          <a:lstStyle/>
          <a:p>
            <a:pPr algn="ctr"/>
            <a:r>
              <a:rPr lang="fr-FR" sz="1800" dirty="0"/>
              <a:t>C. Mise en production</a:t>
            </a:r>
            <a:endParaRPr lang="fr-FR" dirty="0"/>
          </a:p>
        </p:txBody>
      </p:sp>
      <p:sp>
        <p:nvSpPr>
          <p:cNvPr id="8" name="Espace réservé du contenu 7">
            <a:extLst>
              <a:ext uri="{FF2B5EF4-FFF2-40B4-BE49-F238E27FC236}">
                <a16:creationId xmlns:a16="http://schemas.microsoft.com/office/drawing/2014/main" id="{62074E27-0D1D-E534-A198-7392D130B089}"/>
              </a:ext>
            </a:extLst>
          </p:cNvPr>
          <p:cNvSpPr>
            <a:spLocks noGrp="1"/>
          </p:cNvSpPr>
          <p:nvPr>
            <p:ph idx="15"/>
          </p:nvPr>
        </p:nvSpPr>
        <p:spPr/>
        <p:txBody>
          <a:bodyPr/>
          <a:lstStyle/>
          <a:p>
            <a:r>
              <a:rPr lang="fr-FR" dirty="0"/>
              <a:t>API:</a:t>
            </a:r>
          </a:p>
        </p:txBody>
      </p:sp>
      <p:sp>
        <p:nvSpPr>
          <p:cNvPr id="9" name="Espace réservé du pied de page 8">
            <a:extLst>
              <a:ext uri="{FF2B5EF4-FFF2-40B4-BE49-F238E27FC236}">
                <a16:creationId xmlns:a16="http://schemas.microsoft.com/office/drawing/2014/main" id="{6E1BA4C8-1598-6FBA-B674-2D5AD3256A97}"/>
              </a:ext>
            </a:extLst>
          </p:cNvPr>
          <p:cNvSpPr>
            <a:spLocks noGrp="1"/>
          </p:cNvSpPr>
          <p:nvPr>
            <p:ph type="ftr" sz="quarter" idx="11"/>
          </p:nvPr>
        </p:nvSpPr>
        <p:spPr/>
        <p:txBody>
          <a:bodyPr/>
          <a:lstStyle/>
          <a:p>
            <a:pPr rtl="0"/>
            <a:r>
              <a:rPr lang="fr-FR"/>
              <a:t>Etude de faisabilité d'un moteur de classification</a:t>
            </a:r>
            <a:endParaRPr lang="fr-FR" dirty="0">
              <a:solidFill>
                <a:schemeClr val="bg1"/>
              </a:solidFill>
            </a:endParaRPr>
          </a:p>
        </p:txBody>
      </p:sp>
      <p:sp>
        <p:nvSpPr>
          <p:cNvPr id="10" name="Espace réservé de la date 9">
            <a:extLst>
              <a:ext uri="{FF2B5EF4-FFF2-40B4-BE49-F238E27FC236}">
                <a16:creationId xmlns:a16="http://schemas.microsoft.com/office/drawing/2014/main" id="{2032B480-CA21-61D2-A622-7D4C515C022A}"/>
              </a:ext>
            </a:extLst>
          </p:cNvPr>
          <p:cNvSpPr>
            <a:spLocks noGrp="1"/>
          </p:cNvSpPr>
          <p:nvPr>
            <p:ph type="dt" sz="half" idx="10"/>
          </p:nvPr>
        </p:nvSpPr>
        <p:spPr/>
        <p:txBody>
          <a:bodyPr/>
          <a:lstStyle/>
          <a:p>
            <a:pPr rtl="0"/>
            <a:r>
              <a:rPr lang="fr-FR"/>
              <a:t>17/04/2023</a:t>
            </a:r>
            <a:endParaRPr lang="fr-FR" dirty="0"/>
          </a:p>
        </p:txBody>
      </p:sp>
      <p:sp>
        <p:nvSpPr>
          <p:cNvPr id="11" name="Espace réservé du numéro de diapositive 10">
            <a:extLst>
              <a:ext uri="{FF2B5EF4-FFF2-40B4-BE49-F238E27FC236}">
                <a16:creationId xmlns:a16="http://schemas.microsoft.com/office/drawing/2014/main" id="{1DD1D491-D4B2-C98E-C931-EEF221B74087}"/>
              </a:ext>
            </a:extLst>
          </p:cNvPr>
          <p:cNvSpPr>
            <a:spLocks noGrp="1"/>
          </p:cNvSpPr>
          <p:nvPr>
            <p:ph type="sldNum" sz="quarter" idx="12"/>
          </p:nvPr>
        </p:nvSpPr>
        <p:spPr/>
        <p:txBody>
          <a:bodyPr/>
          <a:lstStyle/>
          <a:p>
            <a:pPr rtl="0"/>
            <a:fld id="{FAEF9944-A4F6-4C59-AEBD-678D6480B8EA}" type="slidenum">
              <a:rPr lang="fr-FR" smtClean="0"/>
              <a:pPr rtl="0"/>
              <a:t>17</a:t>
            </a:fld>
            <a:endParaRPr lang="fr-FR" dirty="0"/>
          </a:p>
        </p:txBody>
      </p:sp>
      <p:sp>
        <p:nvSpPr>
          <p:cNvPr id="15" name="ZoneTexte 14">
            <a:extLst>
              <a:ext uri="{FF2B5EF4-FFF2-40B4-BE49-F238E27FC236}">
                <a16:creationId xmlns:a16="http://schemas.microsoft.com/office/drawing/2014/main" id="{3B2B1347-D4AE-6100-2922-B91BA7214918}"/>
              </a:ext>
            </a:extLst>
          </p:cNvPr>
          <p:cNvSpPr txBox="1"/>
          <p:nvPr/>
        </p:nvSpPr>
        <p:spPr>
          <a:xfrm>
            <a:off x="4336486" y="2480733"/>
            <a:ext cx="3592547"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dirty="0"/>
              <a:t>7 catégories</a:t>
            </a:r>
          </a:p>
          <a:p>
            <a:pPr marL="285750" indent="-285750">
              <a:buFont typeface="Arial" panose="020B0604020202020204" pitchFamily="34" charset="0"/>
              <a:buChar char="•"/>
            </a:pPr>
            <a:r>
              <a:rPr lang="fr-FR" dirty="0"/>
              <a:t>150 images/cat.</a:t>
            </a:r>
          </a:p>
        </p:txBody>
      </p:sp>
      <p:pic>
        <p:nvPicPr>
          <p:cNvPr id="20" name="Espace réservé du contenu 19">
            <a:extLst>
              <a:ext uri="{FF2B5EF4-FFF2-40B4-BE49-F238E27FC236}">
                <a16:creationId xmlns:a16="http://schemas.microsoft.com/office/drawing/2014/main" id="{F4A8EBAA-0F3A-528D-32AA-5B785BA0890E}"/>
              </a:ext>
            </a:extLst>
          </p:cNvPr>
          <p:cNvPicPr>
            <a:picLocks noGrp="1" noChangeAspect="1"/>
          </p:cNvPicPr>
          <p:nvPr>
            <p:ph idx="17"/>
          </p:nvPr>
        </p:nvPicPr>
        <p:blipFill>
          <a:blip r:embed="rId2"/>
          <a:stretch>
            <a:fillRect/>
          </a:stretch>
        </p:blipFill>
        <p:spPr>
          <a:xfrm>
            <a:off x="4380355" y="3127064"/>
            <a:ext cx="3548678" cy="2489512"/>
          </a:xfrm>
        </p:spPr>
      </p:pic>
      <p:sp>
        <p:nvSpPr>
          <p:cNvPr id="21" name="ZoneTexte 20">
            <a:extLst>
              <a:ext uri="{FF2B5EF4-FFF2-40B4-BE49-F238E27FC236}">
                <a16:creationId xmlns:a16="http://schemas.microsoft.com/office/drawing/2014/main" id="{7E9C8C55-E5CF-9C19-7FE4-D21C40D0B714}"/>
              </a:ext>
            </a:extLst>
          </p:cNvPr>
          <p:cNvSpPr txBox="1"/>
          <p:nvPr/>
        </p:nvSpPr>
        <p:spPr>
          <a:xfrm>
            <a:off x="4730153" y="3773395"/>
            <a:ext cx="643467" cy="184666"/>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fr-FR" sz="600" dirty="0"/>
              <a:t>Baby care</a:t>
            </a:r>
          </a:p>
        </p:txBody>
      </p:sp>
      <p:sp>
        <p:nvSpPr>
          <p:cNvPr id="22" name="ZoneTexte 21">
            <a:extLst>
              <a:ext uri="{FF2B5EF4-FFF2-40B4-BE49-F238E27FC236}">
                <a16:creationId xmlns:a16="http://schemas.microsoft.com/office/drawing/2014/main" id="{EDDBECE0-4794-C40F-F8A8-2691993C43CE}"/>
              </a:ext>
            </a:extLst>
          </p:cNvPr>
          <p:cNvSpPr txBox="1"/>
          <p:nvPr/>
        </p:nvSpPr>
        <p:spPr>
          <a:xfrm>
            <a:off x="5774266" y="4533546"/>
            <a:ext cx="643467" cy="184666"/>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fr-FR" sz="600" dirty="0"/>
              <a:t>watches</a:t>
            </a:r>
          </a:p>
        </p:txBody>
      </p:sp>
      <p:sp>
        <p:nvSpPr>
          <p:cNvPr id="23" name="ZoneTexte 22">
            <a:extLst>
              <a:ext uri="{FF2B5EF4-FFF2-40B4-BE49-F238E27FC236}">
                <a16:creationId xmlns:a16="http://schemas.microsoft.com/office/drawing/2014/main" id="{23F41C06-F781-57A8-B323-2E51FA76C122}"/>
              </a:ext>
            </a:extLst>
          </p:cNvPr>
          <p:cNvSpPr txBox="1"/>
          <p:nvPr/>
        </p:nvSpPr>
        <p:spPr>
          <a:xfrm>
            <a:off x="6739467" y="5426384"/>
            <a:ext cx="877444" cy="184666"/>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fr-FR" sz="600" dirty="0" err="1">
                <a:solidFill>
                  <a:schemeClr val="tx1"/>
                </a:solidFill>
              </a:rPr>
              <a:t>kitchen</a:t>
            </a:r>
            <a:r>
              <a:rPr lang="fr-FR" sz="600" dirty="0">
                <a:solidFill>
                  <a:schemeClr val="tx1"/>
                </a:solidFill>
              </a:rPr>
              <a:t> &amp; </a:t>
            </a:r>
            <a:r>
              <a:rPr lang="fr-FR" sz="600" dirty="0" err="1">
                <a:solidFill>
                  <a:schemeClr val="tx1"/>
                </a:solidFill>
              </a:rPr>
              <a:t>dining</a:t>
            </a:r>
            <a:endParaRPr lang="fr-FR" sz="600" dirty="0">
              <a:solidFill>
                <a:schemeClr val="tx1"/>
              </a:solidFill>
            </a:endParaRPr>
          </a:p>
        </p:txBody>
      </p:sp>
      <p:sp>
        <p:nvSpPr>
          <p:cNvPr id="24" name="ZoneTexte 23">
            <a:extLst>
              <a:ext uri="{FF2B5EF4-FFF2-40B4-BE49-F238E27FC236}">
                <a16:creationId xmlns:a16="http://schemas.microsoft.com/office/drawing/2014/main" id="{5F8397E5-516C-5DAB-DE44-2B7AECEC6601}"/>
              </a:ext>
            </a:extLst>
          </p:cNvPr>
          <p:cNvSpPr txBox="1"/>
          <p:nvPr/>
        </p:nvSpPr>
        <p:spPr>
          <a:xfrm>
            <a:off x="5419251" y="5325559"/>
            <a:ext cx="965200" cy="27699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fr-FR" sz="600" dirty="0"/>
              <a:t>beauty and </a:t>
            </a:r>
            <a:r>
              <a:rPr lang="fr-FR" sz="600" dirty="0" err="1"/>
              <a:t>personal</a:t>
            </a:r>
            <a:r>
              <a:rPr lang="fr-FR" sz="600" dirty="0"/>
              <a:t> care</a:t>
            </a:r>
          </a:p>
        </p:txBody>
      </p:sp>
      <p:sp>
        <p:nvSpPr>
          <p:cNvPr id="25" name="ZoneTexte 24">
            <a:extLst>
              <a:ext uri="{FF2B5EF4-FFF2-40B4-BE49-F238E27FC236}">
                <a16:creationId xmlns:a16="http://schemas.microsoft.com/office/drawing/2014/main" id="{95A60113-5A18-330B-DDEC-18DEA3C6F24F}"/>
              </a:ext>
            </a:extLst>
          </p:cNvPr>
          <p:cNvSpPr txBox="1"/>
          <p:nvPr/>
        </p:nvSpPr>
        <p:spPr>
          <a:xfrm>
            <a:off x="4311670" y="4571865"/>
            <a:ext cx="1076411" cy="276999"/>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fr-FR" sz="600" dirty="0">
                <a:solidFill>
                  <a:schemeClr val="tx1"/>
                </a:solidFill>
              </a:rPr>
              <a:t>home </a:t>
            </a:r>
            <a:r>
              <a:rPr lang="fr-FR" sz="600" dirty="0" err="1">
                <a:solidFill>
                  <a:schemeClr val="tx1"/>
                </a:solidFill>
              </a:rPr>
              <a:t>decor</a:t>
            </a:r>
            <a:r>
              <a:rPr lang="fr-FR" sz="600" dirty="0">
                <a:solidFill>
                  <a:schemeClr val="tx1"/>
                </a:solidFill>
              </a:rPr>
              <a:t> &amp; festive </a:t>
            </a:r>
            <a:r>
              <a:rPr lang="fr-FR" sz="600" dirty="0" err="1">
                <a:solidFill>
                  <a:schemeClr val="tx1"/>
                </a:solidFill>
              </a:rPr>
              <a:t>needs</a:t>
            </a:r>
            <a:endParaRPr lang="fr-FR" sz="600" dirty="0">
              <a:solidFill>
                <a:schemeClr val="tx1"/>
              </a:solidFill>
            </a:endParaRPr>
          </a:p>
        </p:txBody>
      </p:sp>
      <p:sp>
        <p:nvSpPr>
          <p:cNvPr id="26" name="ZoneTexte 25">
            <a:extLst>
              <a:ext uri="{FF2B5EF4-FFF2-40B4-BE49-F238E27FC236}">
                <a16:creationId xmlns:a16="http://schemas.microsoft.com/office/drawing/2014/main" id="{CFEF8FA9-2EFF-8988-4A25-4CF8E8C0F1D7}"/>
              </a:ext>
            </a:extLst>
          </p:cNvPr>
          <p:cNvSpPr txBox="1"/>
          <p:nvPr/>
        </p:nvSpPr>
        <p:spPr>
          <a:xfrm>
            <a:off x="5973577" y="3911566"/>
            <a:ext cx="844805" cy="184666"/>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fr-FR" sz="600" dirty="0"/>
              <a:t>home </a:t>
            </a:r>
            <a:r>
              <a:rPr lang="fr-FR" sz="600" dirty="0" err="1"/>
              <a:t>furnishing</a:t>
            </a:r>
            <a:endParaRPr lang="fr-FR" sz="600" dirty="0"/>
          </a:p>
        </p:txBody>
      </p:sp>
      <p:sp>
        <p:nvSpPr>
          <p:cNvPr id="27" name="ZoneTexte 26">
            <a:extLst>
              <a:ext uri="{FF2B5EF4-FFF2-40B4-BE49-F238E27FC236}">
                <a16:creationId xmlns:a16="http://schemas.microsoft.com/office/drawing/2014/main" id="{0F536B96-E46A-DAA6-836C-700D3EB5FE58}"/>
              </a:ext>
            </a:extLst>
          </p:cNvPr>
          <p:cNvSpPr txBox="1"/>
          <p:nvPr/>
        </p:nvSpPr>
        <p:spPr>
          <a:xfrm>
            <a:off x="7165088" y="4592831"/>
            <a:ext cx="643467" cy="184666"/>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fr-FR" sz="600" dirty="0"/>
              <a:t>computers</a:t>
            </a:r>
          </a:p>
        </p:txBody>
      </p:sp>
    </p:spTree>
    <p:extLst>
      <p:ext uri="{BB962C8B-B14F-4D97-AF65-F5344CB8AC3E}">
        <p14:creationId xmlns:p14="http://schemas.microsoft.com/office/powerpoint/2010/main" val="2568676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0">
            <a:extLst>
              <a:ext uri="{FF2B5EF4-FFF2-40B4-BE49-F238E27FC236}">
                <a16:creationId xmlns:a16="http://schemas.microsoft.com/office/drawing/2014/main" id="{B48C0F62-9551-4822-9F73-B10AB6719B49}"/>
              </a:ext>
            </a:extLst>
          </p:cNvPr>
          <p:cNvSpPr>
            <a:spLocks noGrp="1"/>
          </p:cNvSpPr>
          <p:nvPr>
            <p:ph type="title"/>
          </p:nvPr>
        </p:nvSpPr>
        <p:spPr>
          <a:xfrm>
            <a:off x="1535371" y="1044054"/>
            <a:ext cx="10013709" cy="1030360"/>
          </a:xfrm>
        </p:spPr>
        <p:txBody>
          <a:bodyPr rtlCol="0"/>
          <a:lstStyle/>
          <a:p>
            <a:pPr rtl="0"/>
            <a:r>
              <a:rPr lang="fr-FR"/>
              <a:t>Graphique</a:t>
            </a:r>
          </a:p>
        </p:txBody>
      </p:sp>
      <p:sp>
        <p:nvSpPr>
          <p:cNvPr id="18" name="Espace réservé du pied de page 17">
            <a:extLst>
              <a:ext uri="{FF2B5EF4-FFF2-40B4-BE49-F238E27FC236}">
                <a16:creationId xmlns:a16="http://schemas.microsoft.com/office/drawing/2014/main" id="{F458BEE6-E75E-4649-B5D4-83DF2D465575}"/>
              </a:ext>
            </a:extLst>
          </p:cNvPr>
          <p:cNvSpPr>
            <a:spLocks noGrp="1"/>
          </p:cNvSpPr>
          <p:nvPr>
            <p:ph type="ftr" sz="quarter" idx="11"/>
          </p:nvPr>
        </p:nvSpPr>
        <p:spPr>
          <a:xfrm>
            <a:off x="1535371" y="6309360"/>
            <a:ext cx="5732061" cy="457200"/>
          </a:xfrm>
        </p:spPr>
        <p:txBody>
          <a:bodyPr rtlCol="0"/>
          <a:lstStyle/>
          <a:p>
            <a:pPr rtl="0"/>
            <a:r>
              <a:rPr lang="fr-FR"/>
              <a:t>Etude de faisabilité d'un moteur de classification</a:t>
            </a:r>
          </a:p>
        </p:txBody>
      </p:sp>
      <p:sp>
        <p:nvSpPr>
          <p:cNvPr id="17" name="Espace réservé de la date 16">
            <a:extLst>
              <a:ext uri="{FF2B5EF4-FFF2-40B4-BE49-F238E27FC236}">
                <a16:creationId xmlns:a16="http://schemas.microsoft.com/office/drawing/2014/main" id="{80C693D1-5143-4DD4-89E4-3A5B60290D58}"/>
              </a:ext>
            </a:extLst>
          </p:cNvPr>
          <p:cNvSpPr>
            <a:spLocks noGrp="1"/>
          </p:cNvSpPr>
          <p:nvPr>
            <p:ph type="dt" sz="half" idx="10"/>
          </p:nvPr>
        </p:nvSpPr>
        <p:spPr>
          <a:xfrm>
            <a:off x="8202168" y="6309360"/>
            <a:ext cx="2148840" cy="457200"/>
          </a:xfrm>
        </p:spPr>
        <p:txBody>
          <a:bodyPr rtlCol="0"/>
          <a:lstStyle/>
          <a:p>
            <a:pPr rtl="0"/>
            <a:r>
              <a:rPr lang="fr-FR"/>
              <a:t>17/04/2023</a:t>
            </a:r>
            <a:endParaRPr lang="fr-FR" dirty="0"/>
          </a:p>
        </p:txBody>
      </p:sp>
      <p:sp>
        <p:nvSpPr>
          <p:cNvPr id="19" name="Espace réservé du numéro de diapositive 18">
            <a:extLst>
              <a:ext uri="{FF2B5EF4-FFF2-40B4-BE49-F238E27FC236}">
                <a16:creationId xmlns:a16="http://schemas.microsoft.com/office/drawing/2014/main" id="{9DD3195E-7B1B-4AC6-8706-3E0DE49FE96A}"/>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fr-FR" smtClean="0"/>
              <a:pPr rtl="0"/>
              <a:t>18</a:t>
            </a:fld>
            <a:endParaRPr lang="fr-FR" dirty="0"/>
          </a:p>
        </p:txBody>
      </p:sp>
      <p:graphicFrame>
        <p:nvGraphicFramePr>
          <p:cNvPr id="13" name="Graphique 12" descr="Espace réservé au graphique à barres">
            <a:extLst>
              <a:ext uri="{FF2B5EF4-FFF2-40B4-BE49-F238E27FC236}">
                <a16:creationId xmlns:a16="http://schemas.microsoft.com/office/drawing/2014/main" id="{839DDA40-4645-475B-9A85-4AA8A7A90E7D}"/>
              </a:ext>
            </a:extLst>
          </p:cNvPr>
          <p:cNvGraphicFramePr/>
          <p:nvPr>
            <p:extLst>
              <p:ext uri="{D42A27DB-BD31-4B8C-83A1-F6EECF244321}">
                <p14:modId xmlns:p14="http://schemas.microsoft.com/office/powerpoint/2010/main" val="616103223"/>
              </p:ext>
            </p:extLst>
          </p:nvPr>
        </p:nvGraphicFramePr>
        <p:xfrm>
          <a:off x="2097031" y="2556770"/>
          <a:ext cx="9088204" cy="360433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850815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D1C6ED-A979-B62C-D90D-75FCB868E9FD}"/>
              </a:ext>
            </a:extLst>
          </p:cNvPr>
          <p:cNvSpPr>
            <a:spLocks noGrp="1"/>
          </p:cNvSpPr>
          <p:nvPr>
            <p:ph type="title"/>
          </p:nvPr>
        </p:nvSpPr>
        <p:spPr/>
        <p:txBody>
          <a:bodyPr/>
          <a:lstStyle/>
          <a:p>
            <a:r>
              <a:rPr lang="fr-FR" dirty="0"/>
              <a:t>Présentation des données (</a:t>
            </a:r>
            <a:r>
              <a:rPr lang="fr-FR" sz="3200" dirty="0"/>
              <a:t>1050 articles</a:t>
            </a:r>
            <a:r>
              <a:rPr lang="fr-FR" dirty="0"/>
              <a:t>)</a:t>
            </a:r>
          </a:p>
        </p:txBody>
      </p:sp>
      <p:sp>
        <p:nvSpPr>
          <p:cNvPr id="3" name="Espace réservé du contenu 2">
            <a:extLst>
              <a:ext uri="{FF2B5EF4-FFF2-40B4-BE49-F238E27FC236}">
                <a16:creationId xmlns:a16="http://schemas.microsoft.com/office/drawing/2014/main" id="{E580D1D8-C066-BAAF-D5F5-A9B578AEB114}"/>
              </a:ext>
            </a:extLst>
          </p:cNvPr>
          <p:cNvSpPr>
            <a:spLocks noGrp="1"/>
          </p:cNvSpPr>
          <p:nvPr>
            <p:ph idx="14"/>
          </p:nvPr>
        </p:nvSpPr>
        <p:spPr/>
        <p:txBody>
          <a:bodyPr/>
          <a:lstStyle/>
          <a:p>
            <a:r>
              <a:rPr lang="fr-FR" sz="1800" dirty="0"/>
              <a:t>A. Données Textuelles</a:t>
            </a:r>
          </a:p>
        </p:txBody>
      </p:sp>
      <p:sp>
        <p:nvSpPr>
          <p:cNvPr id="4" name="Espace réservé du contenu 3">
            <a:extLst>
              <a:ext uri="{FF2B5EF4-FFF2-40B4-BE49-F238E27FC236}">
                <a16:creationId xmlns:a16="http://schemas.microsoft.com/office/drawing/2014/main" id="{E3695D4B-2E5C-D58E-9E0A-BF5F11A590FF}"/>
              </a:ext>
            </a:extLst>
          </p:cNvPr>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fontScale="55000" lnSpcReduction="20000"/>
          </a:bodyPr>
          <a:lstStyle/>
          <a:p>
            <a:pPr marL="0" indent="0">
              <a:buNone/>
            </a:pPr>
            <a:r>
              <a:rPr lang="en-US" b="1" dirty="0">
                <a:solidFill>
                  <a:srgbClr val="00B0F0"/>
                </a:solidFill>
              </a:rPr>
              <a:t>Identifiants article: </a:t>
            </a:r>
            <a:r>
              <a:rPr lang="en-US" b="1" dirty="0">
                <a:solidFill>
                  <a:srgbClr val="FF0000"/>
                </a:solidFill>
              </a:rPr>
              <a:t>uniq_id</a:t>
            </a:r>
            <a:r>
              <a:rPr lang="en-US" b="1" dirty="0">
                <a:solidFill>
                  <a:srgbClr val="FFC000"/>
                </a:solidFill>
              </a:rPr>
              <a:t> </a:t>
            </a:r>
            <a:r>
              <a:rPr lang="en-US" dirty="0"/>
              <a:t>et pid:</a:t>
            </a:r>
          </a:p>
          <a:p>
            <a:pPr marL="0" indent="0">
              <a:buNone/>
            </a:pPr>
            <a:r>
              <a:rPr lang="en-US" b="1" dirty="0">
                <a:solidFill>
                  <a:srgbClr val="00B0F0"/>
                </a:solidFill>
              </a:rPr>
              <a:t>Date</a:t>
            </a:r>
            <a:r>
              <a:rPr lang="en-US" dirty="0">
                <a:solidFill>
                  <a:srgbClr val="00B0F0"/>
                </a:solidFill>
              </a:rPr>
              <a:t>:  </a:t>
            </a:r>
            <a:r>
              <a:rPr lang="en-US" dirty="0"/>
              <a:t>crawl_timestamp</a:t>
            </a:r>
          </a:p>
          <a:p>
            <a:pPr marL="0" indent="0">
              <a:buNone/>
            </a:pPr>
            <a:r>
              <a:rPr lang="en-US" b="1" dirty="0">
                <a:solidFill>
                  <a:srgbClr val="00B0F0"/>
                </a:solidFill>
              </a:rPr>
              <a:t>Information article</a:t>
            </a:r>
            <a:r>
              <a:rPr lang="en-US" dirty="0">
                <a:solidFill>
                  <a:srgbClr val="00B0F0"/>
                </a:solidFill>
              </a:rPr>
              <a:t>: </a:t>
            </a:r>
          </a:p>
          <a:p>
            <a:pPr marL="285750" lvl="2" indent="-285750">
              <a:buFont typeface="Wingdings" panose="05000000000000000000" pitchFamily="2" charset="2"/>
              <a:buChar char="§"/>
            </a:pPr>
            <a:r>
              <a:rPr lang="en-US" i="0" dirty="0"/>
              <a:t>URL, name, Brand, product_specifications</a:t>
            </a:r>
          </a:p>
          <a:p>
            <a:pPr marL="285750" lvl="2" indent="-285750">
              <a:buFont typeface="Wingdings" panose="05000000000000000000" pitchFamily="2" charset="2"/>
              <a:buChar char="§"/>
            </a:pPr>
            <a:r>
              <a:rPr lang="en-US" b="1" i="0" dirty="0">
                <a:solidFill>
                  <a:srgbClr val="FF0000"/>
                </a:solidFill>
              </a:rPr>
              <a:t>category_tree</a:t>
            </a:r>
            <a:r>
              <a:rPr lang="en-US" i="0" dirty="0">
                <a:solidFill>
                  <a:schemeClr val="accent1">
                    <a:lumMod val="50000"/>
                  </a:schemeClr>
                </a:solidFill>
              </a:rPr>
              <a:t> </a:t>
            </a:r>
            <a:r>
              <a:rPr lang="en-US" i="0" dirty="0">
                <a:solidFill>
                  <a:schemeClr val="accent1">
                    <a:lumMod val="50000"/>
                  </a:schemeClr>
                </a:solidFill>
                <a:highlight>
                  <a:srgbClr val="FFFF00"/>
                </a:highlight>
              </a:rPr>
              <a:t>(categories articles)</a:t>
            </a:r>
          </a:p>
          <a:p>
            <a:pPr marL="285750" lvl="4" indent="-285750">
              <a:buFont typeface="Wingdings" panose="05000000000000000000" pitchFamily="2" charset="2"/>
              <a:buChar char="§"/>
            </a:pPr>
            <a:r>
              <a:rPr lang="en-US" b="1" i="0" dirty="0">
                <a:solidFill>
                  <a:srgbClr val="FF0000"/>
                </a:solidFill>
              </a:rPr>
              <a:t>Description</a:t>
            </a:r>
            <a:r>
              <a:rPr lang="en-US" i="0" dirty="0">
                <a:solidFill>
                  <a:schemeClr val="accent1">
                    <a:lumMod val="50000"/>
                  </a:schemeClr>
                </a:solidFill>
              </a:rPr>
              <a:t> </a:t>
            </a:r>
            <a:r>
              <a:rPr lang="en-US" i="0" dirty="0">
                <a:solidFill>
                  <a:schemeClr val="accent1">
                    <a:lumMod val="50000"/>
                  </a:schemeClr>
                </a:solidFill>
                <a:highlight>
                  <a:srgbClr val="FFFF00"/>
                </a:highlight>
              </a:rPr>
              <a:t>(Description text)</a:t>
            </a:r>
          </a:p>
          <a:p>
            <a:pPr marL="0" indent="0">
              <a:buNone/>
            </a:pPr>
            <a:r>
              <a:rPr lang="en-US" b="1" dirty="0">
                <a:solidFill>
                  <a:srgbClr val="00B0F0"/>
                </a:solidFill>
              </a:rPr>
              <a:t>Prix de l’article</a:t>
            </a:r>
            <a:r>
              <a:rPr lang="en-US" dirty="0">
                <a:solidFill>
                  <a:srgbClr val="00B0F0"/>
                </a:solidFill>
              </a:rPr>
              <a:t>: </a:t>
            </a:r>
          </a:p>
          <a:p>
            <a:r>
              <a:rPr lang="en-US" dirty="0"/>
              <a:t>retail_price </a:t>
            </a:r>
          </a:p>
          <a:p>
            <a:r>
              <a:rPr lang="en-US" dirty="0"/>
              <a:t>discounted_price</a:t>
            </a:r>
          </a:p>
          <a:p>
            <a:pPr marL="0" indent="0">
              <a:buNone/>
            </a:pPr>
            <a:r>
              <a:rPr lang="en-US" b="1" dirty="0">
                <a:solidFill>
                  <a:srgbClr val="00B0F0"/>
                </a:solidFill>
              </a:rPr>
              <a:t>Lien de la photo de l’article : </a:t>
            </a:r>
            <a:r>
              <a:rPr lang="en-US" b="1" dirty="0">
                <a:solidFill>
                  <a:srgbClr val="FF0000"/>
                </a:solidFill>
              </a:rPr>
              <a:t>Image</a:t>
            </a:r>
          </a:p>
          <a:p>
            <a:pPr marL="0" indent="0">
              <a:buNone/>
            </a:pPr>
            <a:r>
              <a:rPr lang="en-US" b="1" dirty="0">
                <a:solidFill>
                  <a:srgbClr val="00B0F0"/>
                </a:solidFill>
              </a:rPr>
              <a:t>Note de l’article: </a:t>
            </a:r>
            <a:r>
              <a:rPr lang="en-US" dirty="0"/>
              <a:t>rating &amp; </a:t>
            </a:r>
            <a:r>
              <a:rPr lang="en-US" dirty="0" err="1"/>
              <a:t>overall_rating</a:t>
            </a:r>
            <a:endParaRPr lang="en-US" dirty="0"/>
          </a:p>
        </p:txBody>
      </p:sp>
      <p:sp>
        <p:nvSpPr>
          <p:cNvPr id="5" name="Espace réservé du contenu 4">
            <a:extLst>
              <a:ext uri="{FF2B5EF4-FFF2-40B4-BE49-F238E27FC236}">
                <a16:creationId xmlns:a16="http://schemas.microsoft.com/office/drawing/2014/main" id="{7C29AED7-5EDF-C7FD-7482-EEB49D8E217F}"/>
              </a:ext>
            </a:extLst>
          </p:cNvPr>
          <p:cNvSpPr>
            <a:spLocks noGrp="1"/>
          </p:cNvSpPr>
          <p:nvPr>
            <p:ph idx="18"/>
          </p:nvPr>
        </p:nvSpPr>
        <p:spPr/>
        <p:txBody>
          <a:bodyPr/>
          <a:lstStyle/>
          <a:p>
            <a:pPr algn="ctr"/>
            <a:r>
              <a:rPr lang="fr-FR" sz="1800" dirty="0"/>
              <a:t>B. Images</a:t>
            </a:r>
          </a:p>
        </p:txBody>
      </p:sp>
      <p:sp>
        <p:nvSpPr>
          <p:cNvPr id="7" name="Espace réservé du contenu 6">
            <a:extLst>
              <a:ext uri="{FF2B5EF4-FFF2-40B4-BE49-F238E27FC236}">
                <a16:creationId xmlns:a16="http://schemas.microsoft.com/office/drawing/2014/main" id="{B7DB8296-A415-C2E7-0D93-D740681F3138}"/>
              </a:ext>
            </a:extLst>
          </p:cNvPr>
          <p:cNvSpPr>
            <a:spLocks noGrp="1"/>
          </p:cNvSpPr>
          <p:nvPr>
            <p:ph idx="16"/>
          </p:nvPr>
        </p:nvSpPr>
        <p:spPr/>
        <p:txBody>
          <a:bodyPr/>
          <a:lstStyle/>
          <a:p>
            <a:pPr algn="ctr"/>
            <a:r>
              <a:rPr lang="fr-FR" sz="1800" dirty="0"/>
              <a:t>C. Mise en production</a:t>
            </a:r>
            <a:endParaRPr lang="fr-FR" dirty="0"/>
          </a:p>
        </p:txBody>
      </p:sp>
      <p:sp>
        <p:nvSpPr>
          <p:cNvPr id="8" name="Espace réservé du contenu 7">
            <a:extLst>
              <a:ext uri="{FF2B5EF4-FFF2-40B4-BE49-F238E27FC236}">
                <a16:creationId xmlns:a16="http://schemas.microsoft.com/office/drawing/2014/main" id="{62074E27-0D1D-E534-A198-7392D130B089}"/>
              </a:ext>
            </a:extLst>
          </p:cNvPr>
          <p:cNvSpPr>
            <a:spLocks noGrp="1"/>
          </p:cNvSpPr>
          <p:nvPr>
            <p:ph idx="15"/>
          </p:nvPr>
        </p:nvSpPr>
        <p:spPr/>
        <p:txBody>
          <a:bodyPr/>
          <a:lstStyle/>
          <a:p>
            <a:r>
              <a:rPr lang="fr-FR" dirty="0"/>
              <a:t>API:</a:t>
            </a:r>
          </a:p>
        </p:txBody>
      </p:sp>
      <p:sp>
        <p:nvSpPr>
          <p:cNvPr id="9" name="Espace réservé du pied de page 8">
            <a:extLst>
              <a:ext uri="{FF2B5EF4-FFF2-40B4-BE49-F238E27FC236}">
                <a16:creationId xmlns:a16="http://schemas.microsoft.com/office/drawing/2014/main" id="{6E1BA4C8-1598-6FBA-B674-2D5AD3256A97}"/>
              </a:ext>
            </a:extLst>
          </p:cNvPr>
          <p:cNvSpPr>
            <a:spLocks noGrp="1"/>
          </p:cNvSpPr>
          <p:nvPr>
            <p:ph type="ftr" sz="quarter" idx="11"/>
          </p:nvPr>
        </p:nvSpPr>
        <p:spPr/>
        <p:txBody>
          <a:bodyPr/>
          <a:lstStyle/>
          <a:p>
            <a:pPr rtl="0"/>
            <a:r>
              <a:rPr lang="fr-FR"/>
              <a:t>Etude de faisabilité d'un moteur de classification</a:t>
            </a:r>
            <a:endParaRPr lang="fr-FR" dirty="0">
              <a:solidFill>
                <a:schemeClr val="bg1"/>
              </a:solidFill>
            </a:endParaRPr>
          </a:p>
        </p:txBody>
      </p:sp>
      <p:sp>
        <p:nvSpPr>
          <p:cNvPr id="10" name="Espace réservé de la date 9">
            <a:extLst>
              <a:ext uri="{FF2B5EF4-FFF2-40B4-BE49-F238E27FC236}">
                <a16:creationId xmlns:a16="http://schemas.microsoft.com/office/drawing/2014/main" id="{2032B480-CA21-61D2-A622-7D4C515C022A}"/>
              </a:ext>
            </a:extLst>
          </p:cNvPr>
          <p:cNvSpPr>
            <a:spLocks noGrp="1"/>
          </p:cNvSpPr>
          <p:nvPr>
            <p:ph type="dt" sz="half" idx="10"/>
          </p:nvPr>
        </p:nvSpPr>
        <p:spPr/>
        <p:txBody>
          <a:bodyPr/>
          <a:lstStyle/>
          <a:p>
            <a:pPr rtl="0"/>
            <a:r>
              <a:rPr lang="fr-FR"/>
              <a:t>17/04/2023</a:t>
            </a:r>
            <a:endParaRPr lang="fr-FR" dirty="0"/>
          </a:p>
        </p:txBody>
      </p:sp>
      <p:sp>
        <p:nvSpPr>
          <p:cNvPr id="11" name="Espace réservé du numéro de diapositive 10">
            <a:extLst>
              <a:ext uri="{FF2B5EF4-FFF2-40B4-BE49-F238E27FC236}">
                <a16:creationId xmlns:a16="http://schemas.microsoft.com/office/drawing/2014/main" id="{1DD1D491-D4B2-C98E-C931-EEF221B74087}"/>
              </a:ext>
            </a:extLst>
          </p:cNvPr>
          <p:cNvSpPr>
            <a:spLocks noGrp="1"/>
          </p:cNvSpPr>
          <p:nvPr>
            <p:ph type="sldNum" sz="quarter" idx="12"/>
          </p:nvPr>
        </p:nvSpPr>
        <p:spPr/>
        <p:txBody>
          <a:bodyPr/>
          <a:lstStyle/>
          <a:p>
            <a:pPr rtl="0"/>
            <a:fld id="{FAEF9944-A4F6-4C59-AEBD-678D6480B8EA}" type="slidenum">
              <a:rPr lang="fr-FR" smtClean="0"/>
              <a:pPr rtl="0"/>
              <a:t>19</a:t>
            </a:fld>
            <a:endParaRPr lang="fr-FR" dirty="0"/>
          </a:p>
        </p:txBody>
      </p:sp>
      <p:sp>
        <p:nvSpPr>
          <p:cNvPr id="15" name="ZoneTexte 14">
            <a:extLst>
              <a:ext uri="{FF2B5EF4-FFF2-40B4-BE49-F238E27FC236}">
                <a16:creationId xmlns:a16="http://schemas.microsoft.com/office/drawing/2014/main" id="{3B2B1347-D4AE-6100-2922-B91BA7214918}"/>
              </a:ext>
            </a:extLst>
          </p:cNvPr>
          <p:cNvSpPr txBox="1"/>
          <p:nvPr/>
        </p:nvSpPr>
        <p:spPr>
          <a:xfrm>
            <a:off x="4336486" y="2480733"/>
            <a:ext cx="3592547"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dirty="0"/>
              <a:t>7 catégories</a:t>
            </a:r>
          </a:p>
          <a:p>
            <a:pPr marL="285750" indent="-285750">
              <a:buFont typeface="Arial" panose="020B0604020202020204" pitchFamily="34" charset="0"/>
              <a:buChar char="•"/>
            </a:pPr>
            <a:r>
              <a:rPr lang="fr-FR" dirty="0"/>
              <a:t>150 images/cat.</a:t>
            </a:r>
          </a:p>
        </p:txBody>
      </p:sp>
      <p:pic>
        <p:nvPicPr>
          <p:cNvPr id="20" name="Espace réservé du contenu 19">
            <a:extLst>
              <a:ext uri="{FF2B5EF4-FFF2-40B4-BE49-F238E27FC236}">
                <a16:creationId xmlns:a16="http://schemas.microsoft.com/office/drawing/2014/main" id="{F4A8EBAA-0F3A-528D-32AA-5B785BA0890E}"/>
              </a:ext>
            </a:extLst>
          </p:cNvPr>
          <p:cNvPicPr>
            <a:picLocks noGrp="1" noChangeAspect="1"/>
          </p:cNvPicPr>
          <p:nvPr>
            <p:ph idx="17"/>
          </p:nvPr>
        </p:nvPicPr>
        <p:blipFill>
          <a:blip r:embed="rId2"/>
          <a:stretch>
            <a:fillRect/>
          </a:stretch>
        </p:blipFill>
        <p:spPr>
          <a:xfrm>
            <a:off x="4380355" y="3127064"/>
            <a:ext cx="3548678" cy="2489512"/>
          </a:xfrm>
        </p:spPr>
      </p:pic>
      <p:sp>
        <p:nvSpPr>
          <p:cNvPr id="21" name="ZoneTexte 20">
            <a:extLst>
              <a:ext uri="{FF2B5EF4-FFF2-40B4-BE49-F238E27FC236}">
                <a16:creationId xmlns:a16="http://schemas.microsoft.com/office/drawing/2014/main" id="{7E9C8C55-E5CF-9C19-7FE4-D21C40D0B714}"/>
              </a:ext>
            </a:extLst>
          </p:cNvPr>
          <p:cNvSpPr txBox="1"/>
          <p:nvPr/>
        </p:nvSpPr>
        <p:spPr>
          <a:xfrm>
            <a:off x="4730153" y="3773395"/>
            <a:ext cx="643467" cy="184666"/>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fr-FR" sz="600" dirty="0"/>
              <a:t>Baby care</a:t>
            </a:r>
          </a:p>
        </p:txBody>
      </p:sp>
      <p:sp>
        <p:nvSpPr>
          <p:cNvPr id="22" name="ZoneTexte 21">
            <a:extLst>
              <a:ext uri="{FF2B5EF4-FFF2-40B4-BE49-F238E27FC236}">
                <a16:creationId xmlns:a16="http://schemas.microsoft.com/office/drawing/2014/main" id="{EDDBECE0-4794-C40F-F8A8-2691993C43CE}"/>
              </a:ext>
            </a:extLst>
          </p:cNvPr>
          <p:cNvSpPr txBox="1"/>
          <p:nvPr/>
        </p:nvSpPr>
        <p:spPr>
          <a:xfrm>
            <a:off x="5774266" y="4533546"/>
            <a:ext cx="643467" cy="184666"/>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fr-FR" sz="600" dirty="0"/>
              <a:t>watches</a:t>
            </a:r>
          </a:p>
        </p:txBody>
      </p:sp>
      <p:sp>
        <p:nvSpPr>
          <p:cNvPr id="23" name="ZoneTexte 22">
            <a:extLst>
              <a:ext uri="{FF2B5EF4-FFF2-40B4-BE49-F238E27FC236}">
                <a16:creationId xmlns:a16="http://schemas.microsoft.com/office/drawing/2014/main" id="{23F41C06-F781-57A8-B323-2E51FA76C122}"/>
              </a:ext>
            </a:extLst>
          </p:cNvPr>
          <p:cNvSpPr txBox="1"/>
          <p:nvPr/>
        </p:nvSpPr>
        <p:spPr>
          <a:xfrm>
            <a:off x="6739467" y="5426384"/>
            <a:ext cx="877444" cy="184666"/>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fr-FR" sz="600" dirty="0" err="1">
                <a:solidFill>
                  <a:schemeClr val="tx1"/>
                </a:solidFill>
              </a:rPr>
              <a:t>kitchen</a:t>
            </a:r>
            <a:r>
              <a:rPr lang="fr-FR" sz="600" dirty="0">
                <a:solidFill>
                  <a:schemeClr val="tx1"/>
                </a:solidFill>
              </a:rPr>
              <a:t> &amp; </a:t>
            </a:r>
            <a:r>
              <a:rPr lang="fr-FR" sz="600" dirty="0" err="1">
                <a:solidFill>
                  <a:schemeClr val="tx1"/>
                </a:solidFill>
              </a:rPr>
              <a:t>dining</a:t>
            </a:r>
            <a:endParaRPr lang="fr-FR" sz="600" dirty="0">
              <a:solidFill>
                <a:schemeClr val="tx1"/>
              </a:solidFill>
            </a:endParaRPr>
          </a:p>
        </p:txBody>
      </p:sp>
      <p:sp>
        <p:nvSpPr>
          <p:cNvPr id="24" name="ZoneTexte 23">
            <a:extLst>
              <a:ext uri="{FF2B5EF4-FFF2-40B4-BE49-F238E27FC236}">
                <a16:creationId xmlns:a16="http://schemas.microsoft.com/office/drawing/2014/main" id="{5F8397E5-516C-5DAB-DE44-2B7AECEC6601}"/>
              </a:ext>
            </a:extLst>
          </p:cNvPr>
          <p:cNvSpPr txBox="1"/>
          <p:nvPr/>
        </p:nvSpPr>
        <p:spPr>
          <a:xfrm>
            <a:off x="5419251" y="5325559"/>
            <a:ext cx="965200" cy="27699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fr-FR" sz="600" dirty="0"/>
              <a:t>beauty and </a:t>
            </a:r>
            <a:r>
              <a:rPr lang="fr-FR" sz="600" dirty="0" err="1"/>
              <a:t>personal</a:t>
            </a:r>
            <a:r>
              <a:rPr lang="fr-FR" sz="600" dirty="0"/>
              <a:t> care</a:t>
            </a:r>
          </a:p>
        </p:txBody>
      </p:sp>
      <p:sp>
        <p:nvSpPr>
          <p:cNvPr id="25" name="ZoneTexte 24">
            <a:extLst>
              <a:ext uri="{FF2B5EF4-FFF2-40B4-BE49-F238E27FC236}">
                <a16:creationId xmlns:a16="http://schemas.microsoft.com/office/drawing/2014/main" id="{95A60113-5A18-330B-DDEC-18DEA3C6F24F}"/>
              </a:ext>
            </a:extLst>
          </p:cNvPr>
          <p:cNvSpPr txBox="1"/>
          <p:nvPr/>
        </p:nvSpPr>
        <p:spPr>
          <a:xfrm>
            <a:off x="4311670" y="4571865"/>
            <a:ext cx="1076411" cy="276999"/>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fr-FR" sz="600" dirty="0">
                <a:solidFill>
                  <a:schemeClr val="tx1"/>
                </a:solidFill>
              </a:rPr>
              <a:t>home </a:t>
            </a:r>
            <a:r>
              <a:rPr lang="fr-FR" sz="600" dirty="0" err="1">
                <a:solidFill>
                  <a:schemeClr val="tx1"/>
                </a:solidFill>
              </a:rPr>
              <a:t>decor</a:t>
            </a:r>
            <a:r>
              <a:rPr lang="fr-FR" sz="600" dirty="0">
                <a:solidFill>
                  <a:schemeClr val="tx1"/>
                </a:solidFill>
              </a:rPr>
              <a:t> &amp; festive </a:t>
            </a:r>
            <a:r>
              <a:rPr lang="fr-FR" sz="600" dirty="0" err="1">
                <a:solidFill>
                  <a:schemeClr val="tx1"/>
                </a:solidFill>
              </a:rPr>
              <a:t>needs</a:t>
            </a:r>
            <a:endParaRPr lang="fr-FR" sz="600" dirty="0">
              <a:solidFill>
                <a:schemeClr val="tx1"/>
              </a:solidFill>
            </a:endParaRPr>
          </a:p>
        </p:txBody>
      </p:sp>
      <p:sp>
        <p:nvSpPr>
          <p:cNvPr id="26" name="ZoneTexte 25">
            <a:extLst>
              <a:ext uri="{FF2B5EF4-FFF2-40B4-BE49-F238E27FC236}">
                <a16:creationId xmlns:a16="http://schemas.microsoft.com/office/drawing/2014/main" id="{CFEF8FA9-2EFF-8988-4A25-4CF8E8C0F1D7}"/>
              </a:ext>
            </a:extLst>
          </p:cNvPr>
          <p:cNvSpPr txBox="1"/>
          <p:nvPr/>
        </p:nvSpPr>
        <p:spPr>
          <a:xfrm>
            <a:off x="5973577" y="3911566"/>
            <a:ext cx="844805" cy="184666"/>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fr-FR" sz="600" dirty="0"/>
              <a:t>home </a:t>
            </a:r>
            <a:r>
              <a:rPr lang="fr-FR" sz="600" dirty="0" err="1"/>
              <a:t>furnishing</a:t>
            </a:r>
            <a:endParaRPr lang="fr-FR" sz="600" dirty="0"/>
          </a:p>
        </p:txBody>
      </p:sp>
      <p:sp>
        <p:nvSpPr>
          <p:cNvPr id="27" name="ZoneTexte 26">
            <a:extLst>
              <a:ext uri="{FF2B5EF4-FFF2-40B4-BE49-F238E27FC236}">
                <a16:creationId xmlns:a16="http://schemas.microsoft.com/office/drawing/2014/main" id="{0F536B96-E46A-DAA6-836C-700D3EB5FE58}"/>
              </a:ext>
            </a:extLst>
          </p:cNvPr>
          <p:cNvSpPr txBox="1"/>
          <p:nvPr/>
        </p:nvSpPr>
        <p:spPr>
          <a:xfrm>
            <a:off x="7165088" y="4592831"/>
            <a:ext cx="643467" cy="184666"/>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fr-FR" sz="600" dirty="0"/>
              <a:t>computers</a:t>
            </a:r>
          </a:p>
        </p:txBody>
      </p:sp>
    </p:spTree>
    <p:extLst>
      <p:ext uri="{BB962C8B-B14F-4D97-AF65-F5344CB8AC3E}">
        <p14:creationId xmlns:p14="http://schemas.microsoft.com/office/powerpoint/2010/main" val="1243770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0EDB7E63-0AD5-451A-9802-48AB1D44E6A8}"/>
              </a:ext>
            </a:extLst>
          </p:cNvPr>
          <p:cNvSpPr>
            <a:spLocks noGrp="1"/>
          </p:cNvSpPr>
          <p:nvPr>
            <p:ph type="title"/>
          </p:nvPr>
        </p:nvSpPr>
        <p:spPr>
          <a:xfrm>
            <a:off x="5205915" y="673308"/>
            <a:ext cx="6457717" cy="1580890"/>
          </a:xfrm>
        </p:spPr>
        <p:txBody>
          <a:bodyPr rtlCol="0"/>
          <a:lstStyle/>
          <a:p>
            <a:pPr rtl="0"/>
            <a:r>
              <a:rPr lang="fr-FR"/>
              <a:t>Introduction</a:t>
            </a:r>
          </a:p>
        </p:txBody>
      </p:sp>
      <p:pic>
        <p:nvPicPr>
          <p:cNvPr id="16" name="Espace réservé d’image 15" descr="Graphique, tableaux et diagrammes">
            <a:extLst>
              <a:ext uri="{FF2B5EF4-FFF2-40B4-BE49-F238E27FC236}">
                <a16:creationId xmlns:a16="http://schemas.microsoft.com/office/drawing/2014/main" id="{E1DA0A58-7C3B-4F53-80D8-6355E31465F8}"/>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0" y="3461004"/>
            <a:ext cx="4613547" cy="3396996"/>
          </a:xfrm>
        </p:spPr>
      </p:pic>
      <p:pic>
        <p:nvPicPr>
          <p:cNvPr id="26" name="Espace réservé d’image 25" descr="Personnes en cours de collaboration autour d’un bureau ">
            <a:extLst>
              <a:ext uri="{FF2B5EF4-FFF2-40B4-BE49-F238E27FC236}">
                <a16:creationId xmlns:a16="http://schemas.microsoft.com/office/drawing/2014/main" id="{FBFF4B36-5D7D-42A6-A89B-A0A83CB0C2FC}"/>
              </a:ext>
            </a:extLst>
          </p:cNvPr>
          <p:cNvPicPr>
            <a:picLocks noGrp="1" noChangeAspect="1"/>
          </p:cNvPicPr>
          <p:nvPr>
            <p:ph type="pic" sz="quarter" idx="13"/>
          </p:nvPr>
        </p:nvPicPr>
        <p:blipFill rotWithShape="1">
          <a:blip r:embed="rId4">
            <a:extLst>
              <a:ext uri="{28A0092B-C50C-407E-A947-70E740481C1C}">
                <a14:useLocalDpi xmlns:a14="http://schemas.microsoft.com/office/drawing/2010/main" val="0"/>
              </a:ext>
            </a:extLst>
          </a:blip>
          <a:srcRect/>
          <a:stretch/>
        </p:blipFill>
        <p:spPr>
          <a:xfrm>
            <a:off x="0" y="0"/>
            <a:ext cx="4613548" cy="3396994"/>
          </a:xfrm>
        </p:spPr>
      </p:pic>
      <p:sp>
        <p:nvSpPr>
          <p:cNvPr id="9" name="Espace réservé du contenu 8">
            <a:extLst>
              <a:ext uri="{FF2B5EF4-FFF2-40B4-BE49-F238E27FC236}">
                <a16:creationId xmlns:a16="http://schemas.microsoft.com/office/drawing/2014/main" id="{469D770A-D8B9-4D5E-BB61-CD763E29DC55}"/>
              </a:ext>
            </a:extLst>
          </p:cNvPr>
          <p:cNvSpPr>
            <a:spLocks noGrp="1"/>
          </p:cNvSpPr>
          <p:nvPr>
            <p:ph idx="1"/>
          </p:nvPr>
        </p:nvSpPr>
        <p:spPr>
          <a:xfrm>
            <a:off x="5205918" y="2353586"/>
            <a:ext cx="6457717" cy="3767496"/>
          </a:xfrm>
        </p:spPr>
        <p:txBody>
          <a:bodyPr rtlCol="0">
            <a:normAutofit fontScale="70000" lnSpcReduction="20000"/>
          </a:bodyPr>
          <a:lstStyle/>
          <a:p>
            <a:pPr rtl="0"/>
            <a:r>
              <a:rPr lang="fr-FR" dirty="0"/>
              <a:t>La marketplace e-commerce de "Place de marché" permet à des vendeurs de proposer des articles à des acheteurs en postant une photo et une description. </a:t>
            </a:r>
          </a:p>
          <a:p>
            <a:pPr rtl="0"/>
            <a:r>
              <a:rPr lang="fr-FR" dirty="0"/>
              <a:t>L'attribution de la catégorie d'un article est effectuée manuellement par les vendeurs, ce qui peut être peu fiable. </a:t>
            </a:r>
          </a:p>
          <a:p>
            <a:pPr rtl="0"/>
            <a:r>
              <a:rPr lang="fr-FR" sz="1900" b="1" dirty="0"/>
              <a:t>Problématique :</a:t>
            </a:r>
          </a:p>
          <a:p>
            <a:pPr marL="285750" indent="-285750" rtl="0">
              <a:buFont typeface="Arial" panose="020B0604020202020204" pitchFamily="34" charset="0"/>
              <a:buChar char="•"/>
            </a:pPr>
            <a:r>
              <a:rPr lang="fr-FR" sz="1800" b="1" dirty="0">
                <a:solidFill>
                  <a:schemeClr val="accent6">
                    <a:lumMod val="75000"/>
                  </a:schemeClr>
                </a:solidFill>
              </a:rPr>
              <a:t>Pour améliorer l'expérience utilisateur</a:t>
            </a:r>
            <a:r>
              <a:rPr lang="fr-FR" dirty="0"/>
              <a:t>, il est donc </a:t>
            </a:r>
            <a:r>
              <a:rPr lang="fr-FR" sz="1800" b="1" dirty="0">
                <a:solidFill>
                  <a:schemeClr val="accent6">
                    <a:lumMod val="75000"/>
                  </a:schemeClr>
                </a:solidFill>
              </a:rPr>
              <a:t>nécessaire d'automatiser cette tâche</a:t>
            </a:r>
            <a:r>
              <a:rPr lang="fr-FR" dirty="0"/>
              <a:t> en créant un moteur de classification d'articles basé sur une image et une description. </a:t>
            </a:r>
          </a:p>
          <a:p>
            <a:pPr marL="285750" indent="-285750" rtl="0">
              <a:buFont typeface="Arial" panose="020B0604020202020204" pitchFamily="34" charset="0"/>
              <a:buChar char="•"/>
            </a:pPr>
            <a:r>
              <a:rPr lang="fr-FR" dirty="0"/>
              <a:t>La mission est de </a:t>
            </a:r>
            <a:r>
              <a:rPr lang="fr-FR" sz="1800" b="1" dirty="0">
                <a:solidFill>
                  <a:schemeClr val="accent6">
                    <a:lumMod val="75000"/>
                  </a:schemeClr>
                </a:solidFill>
              </a:rPr>
              <a:t>réaliser une étude de faisabilité pour ce moteur de classification</a:t>
            </a:r>
            <a:r>
              <a:rPr lang="fr-FR" dirty="0"/>
              <a:t>, en explorant les données et les différents modèles pour trouver la solution la plus adaptée, en regroupant automatiquement des produits de même catégorie à travers cette approche.</a:t>
            </a:r>
          </a:p>
        </p:txBody>
      </p:sp>
      <p:sp>
        <p:nvSpPr>
          <p:cNvPr id="22" name="Espace réservé du pied de page 21">
            <a:extLst>
              <a:ext uri="{FF2B5EF4-FFF2-40B4-BE49-F238E27FC236}">
                <a16:creationId xmlns:a16="http://schemas.microsoft.com/office/drawing/2014/main" id="{A0C89215-7880-40F7-A389-2C9A09EE3692}"/>
              </a:ext>
            </a:extLst>
          </p:cNvPr>
          <p:cNvSpPr>
            <a:spLocks noGrp="1"/>
          </p:cNvSpPr>
          <p:nvPr>
            <p:ph type="ftr" sz="quarter" idx="11"/>
          </p:nvPr>
        </p:nvSpPr>
        <p:spPr>
          <a:xfrm>
            <a:off x="261906" y="6309360"/>
            <a:ext cx="4097030" cy="457200"/>
          </a:xfrm>
        </p:spPr>
        <p:txBody>
          <a:bodyPr rtlCol="0"/>
          <a:lstStyle/>
          <a:p>
            <a:pPr rtl="0"/>
            <a:r>
              <a:rPr lang="fr-FR"/>
              <a:t>Etude de faisabilité d'un moteur de classification</a:t>
            </a:r>
          </a:p>
        </p:txBody>
      </p:sp>
      <p:sp>
        <p:nvSpPr>
          <p:cNvPr id="2" name="Espace réservé de la date 1">
            <a:extLst>
              <a:ext uri="{FF2B5EF4-FFF2-40B4-BE49-F238E27FC236}">
                <a16:creationId xmlns:a16="http://schemas.microsoft.com/office/drawing/2014/main" id="{D3FE66FD-2026-4582-A911-F6DABAE0514E}"/>
              </a:ext>
            </a:extLst>
          </p:cNvPr>
          <p:cNvSpPr>
            <a:spLocks noGrp="1"/>
          </p:cNvSpPr>
          <p:nvPr>
            <p:ph type="dt" sz="half" idx="10"/>
          </p:nvPr>
        </p:nvSpPr>
        <p:spPr>
          <a:xfrm>
            <a:off x="5205303" y="6309360"/>
            <a:ext cx="3411973" cy="457200"/>
          </a:xfrm>
        </p:spPr>
        <p:txBody>
          <a:bodyPr rtlCol="0"/>
          <a:lstStyle/>
          <a:p>
            <a:pPr rtl="0"/>
            <a:r>
              <a:rPr lang="fr-FR"/>
              <a:t>17/04/2023</a:t>
            </a:r>
            <a:endParaRPr lang="fr-FR" dirty="0"/>
          </a:p>
        </p:txBody>
      </p:sp>
      <p:sp>
        <p:nvSpPr>
          <p:cNvPr id="23" name="Espace réservé du numéro de diapositive 22">
            <a:extLst>
              <a:ext uri="{FF2B5EF4-FFF2-40B4-BE49-F238E27FC236}">
                <a16:creationId xmlns:a16="http://schemas.microsoft.com/office/drawing/2014/main" id="{1CFAACA4-65B8-42F6-BCD5-C3D1E8D95F2A}"/>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fr-FR" smtClean="0"/>
              <a:pPr rtl="0"/>
              <a:t>2</a:t>
            </a:fld>
            <a:endParaRPr lang="fr-FR" dirty="0"/>
          </a:p>
        </p:txBody>
      </p:sp>
    </p:spTree>
    <p:extLst>
      <p:ext uri="{BB962C8B-B14F-4D97-AF65-F5344CB8AC3E}">
        <p14:creationId xmlns:p14="http://schemas.microsoft.com/office/powerpoint/2010/main" val="11093322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AFE67981-079D-4463-B997-67E6CA039B58}"/>
              </a:ext>
            </a:extLst>
          </p:cNvPr>
          <p:cNvSpPr>
            <a:spLocks noGrp="1"/>
          </p:cNvSpPr>
          <p:nvPr>
            <p:ph type="title"/>
          </p:nvPr>
        </p:nvSpPr>
        <p:spPr>
          <a:xfrm>
            <a:off x="1535371" y="1044054"/>
            <a:ext cx="10013709" cy="1030360"/>
          </a:xfrm>
        </p:spPr>
        <p:txBody>
          <a:bodyPr rtlCol="0"/>
          <a:lstStyle/>
          <a:p>
            <a:pPr rtl="0"/>
            <a:r>
              <a:rPr lang="fr-FR"/>
              <a:t>Tableau</a:t>
            </a:r>
          </a:p>
        </p:txBody>
      </p:sp>
      <p:sp>
        <p:nvSpPr>
          <p:cNvPr id="3" name="Espace réservé du pied de page 2">
            <a:extLst>
              <a:ext uri="{FF2B5EF4-FFF2-40B4-BE49-F238E27FC236}">
                <a16:creationId xmlns:a16="http://schemas.microsoft.com/office/drawing/2014/main" id="{76FB33DA-2432-4BA6-8EC0-7CA2F9A3D07C}"/>
              </a:ext>
            </a:extLst>
          </p:cNvPr>
          <p:cNvSpPr>
            <a:spLocks noGrp="1"/>
          </p:cNvSpPr>
          <p:nvPr>
            <p:ph type="ftr" sz="quarter" idx="11"/>
          </p:nvPr>
        </p:nvSpPr>
        <p:spPr>
          <a:xfrm>
            <a:off x="1535371" y="6309360"/>
            <a:ext cx="5732061" cy="457200"/>
          </a:xfrm>
        </p:spPr>
        <p:txBody>
          <a:bodyPr rtlCol="0"/>
          <a:lstStyle/>
          <a:p>
            <a:pPr rtl="0"/>
            <a:r>
              <a:rPr lang="fr-FR"/>
              <a:t>Etude de faisabilité d'un moteur de classification</a:t>
            </a:r>
          </a:p>
        </p:txBody>
      </p:sp>
      <p:sp>
        <p:nvSpPr>
          <p:cNvPr id="4" name="Espace réservé de la date 3">
            <a:extLst>
              <a:ext uri="{FF2B5EF4-FFF2-40B4-BE49-F238E27FC236}">
                <a16:creationId xmlns:a16="http://schemas.microsoft.com/office/drawing/2014/main" id="{A83F8203-3B39-4BFE-8E62-89B62CFF978A}"/>
              </a:ext>
            </a:extLst>
          </p:cNvPr>
          <p:cNvSpPr>
            <a:spLocks noGrp="1"/>
          </p:cNvSpPr>
          <p:nvPr>
            <p:ph type="dt" sz="half" idx="10"/>
          </p:nvPr>
        </p:nvSpPr>
        <p:spPr>
          <a:xfrm>
            <a:off x="8202168" y="6309360"/>
            <a:ext cx="2148840" cy="457200"/>
          </a:xfrm>
        </p:spPr>
        <p:txBody>
          <a:bodyPr rtlCol="0"/>
          <a:lstStyle/>
          <a:p>
            <a:pPr rtl="0"/>
            <a:r>
              <a:rPr lang="fr-FR"/>
              <a:t>17/04/2023</a:t>
            </a:r>
            <a:endParaRPr lang="fr-FR" dirty="0"/>
          </a:p>
        </p:txBody>
      </p:sp>
      <p:sp>
        <p:nvSpPr>
          <p:cNvPr id="5" name="Espace réservé du numéro de diapositive 4">
            <a:extLst>
              <a:ext uri="{FF2B5EF4-FFF2-40B4-BE49-F238E27FC236}">
                <a16:creationId xmlns:a16="http://schemas.microsoft.com/office/drawing/2014/main" id="{EF3BF995-3A96-4426-B458-AE23D8310BF0}"/>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fr-FR" smtClean="0"/>
              <a:pPr rtl="0"/>
              <a:t>20</a:t>
            </a:fld>
            <a:endParaRPr lang="fr-FR" dirty="0"/>
          </a:p>
        </p:txBody>
      </p:sp>
      <p:graphicFrame>
        <p:nvGraphicFramePr>
          <p:cNvPr id="8" name="Tableau 9">
            <a:extLst>
              <a:ext uri="{FF2B5EF4-FFF2-40B4-BE49-F238E27FC236}">
                <a16:creationId xmlns:a16="http://schemas.microsoft.com/office/drawing/2014/main" id="{25376B32-E53C-4C93-A211-B8B4B29C299C}"/>
              </a:ext>
            </a:extLst>
          </p:cNvPr>
          <p:cNvGraphicFramePr>
            <a:graphicFrameLocks noGrp="1"/>
          </p:cNvGraphicFramePr>
          <p:nvPr>
            <p:extLst>
              <p:ext uri="{D42A27DB-BD31-4B8C-83A1-F6EECF244321}">
                <p14:modId xmlns:p14="http://schemas.microsoft.com/office/powerpoint/2010/main" val="682468309"/>
              </p:ext>
            </p:extLst>
          </p:nvPr>
        </p:nvGraphicFramePr>
        <p:xfrm>
          <a:off x="2303301" y="2687051"/>
          <a:ext cx="8663075" cy="3310890"/>
        </p:xfrm>
        <a:graphic>
          <a:graphicData uri="http://schemas.openxmlformats.org/drawingml/2006/table">
            <a:tbl>
              <a:tblPr firstRow="1" bandRow="1">
                <a:tableStyleId>{21E4AEA4-8DFA-4A89-87EB-49C32662AFE0}</a:tableStyleId>
              </a:tblPr>
              <a:tblGrid>
                <a:gridCol w="1732615">
                  <a:extLst>
                    <a:ext uri="{9D8B030D-6E8A-4147-A177-3AD203B41FA5}">
                      <a16:colId xmlns:a16="http://schemas.microsoft.com/office/drawing/2014/main" val="1517755082"/>
                    </a:ext>
                  </a:extLst>
                </a:gridCol>
                <a:gridCol w="1732615">
                  <a:extLst>
                    <a:ext uri="{9D8B030D-6E8A-4147-A177-3AD203B41FA5}">
                      <a16:colId xmlns:a16="http://schemas.microsoft.com/office/drawing/2014/main" val="2446386500"/>
                    </a:ext>
                  </a:extLst>
                </a:gridCol>
                <a:gridCol w="1732615">
                  <a:extLst>
                    <a:ext uri="{9D8B030D-6E8A-4147-A177-3AD203B41FA5}">
                      <a16:colId xmlns:a16="http://schemas.microsoft.com/office/drawing/2014/main" val="3308918160"/>
                    </a:ext>
                  </a:extLst>
                </a:gridCol>
                <a:gridCol w="1732615">
                  <a:extLst>
                    <a:ext uri="{9D8B030D-6E8A-4147-A177-3AD203B41FA5}">
                      <a16:colId xmlns:a16="http://schemas.microsoft.com/office/drawing/2014/main" val="1854486728"/>
                    </a:ext>
                  </a:extLst>
                </a:gridCol>
                <a:gridCol w="1732615">
                  <a:extLst>
                    <a:ext uri="{9D8B030D-6E8A-4147-A177-3AD203B41FA5}">
                      <a16:colId xmlns:a16="http://schemas.microsoft.com/office/drawing/2014/main" val="1808496511"/>
                    </a:ext>
                  </a:extLst>
                </a:gridCol>
              </a:tblGrid>
              <a:tr h="662178">
                <a:tc>
                  <a:txBody>
                    <a:bodyPr/>
                    <a:lstStyle/>
                    <a:p>
                      <a:pPr algn="ctr" rtl="0"/>
                      <a:endParaRPr lang="fr-FR" dirty="0"/>
                    </a:p>
                  </a:txBody>
                  <a:tcPr anchor="ctr">
                    <a:lnL w="12700" cmpd="sng">
                      <a:noFill/>
                    </a:lnL>
                    <a:lnR w="12700" cap="flat" cmpd="sng" algn="ctr">
                      <a:solidFill>
                        <a:schemeClr val="accent2"/>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algn="l" rtl="0"/>
                      <a:r>
                        <a:rPr lang="fr-FR" sz="1400" b="1" spc="150">
                          <a:solidFill>
                            <a:schemeClr val="bg1"/>
                          </a:solidFill>
                        </a:rPr>
                        <a:t>Catégorie 1</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algn="l" rtl="0"/>
                      <a:r>
                        <a:rPr lang="fr-FR" sz="1400" b="1" spc="150">
                          <a:solidFill>
                            <a:schemeClr val="bg1"/>
                          </a:solidFill>
                        </a:rPr>
                        <a:t>Catégorie 2</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algn="l" rtl="0"/>
                      <a:r>
                        <a:rPr lang="fr-FR" sz="1400" b="1" spc="150">
                          <a:solidFill>
                            <a:schemeClr val="bg1"/>
                          </a:solidFill>
                        </a:rPr>
                        <a:t>Catégorie 3</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algn="l" rtl="0"/>
                      <a:r>
                        <a:rPr lang="fr-FR" sz="1400" b="1" spc="150">
                          <a:solidFill>
                            <a:schemeClr val="bg1"/>
                          </a:solidFill>
                        </a:rPr>
                        <a:t>Catégorie 4</a:t>
                      </a:r>
                    </a:p>
                  </a:txBody>
                  <a:tcPr anchor="ctr">
                    <a:lnL w="12700" cap="flat" cmpd="sng" algn="ctr">
                      <a:solidFill>
                        <a:schemeClr val="accent2"/>
                      </a:solid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extLst>
                  <a:ext uri="{0D108BD9-81ED-4DB2-BD59-A6C34878D82A}">
                    <a16:rowId xmlns:a16="http://schemas.microsoft.com/office/drawing/2014/main" val="3100351803"/>
                  </a:ext>
                </a:extLst>
              </a:tr>
              <a:tr h="662178">
                <a:tc>
                  <a:txBody>
                    <a:bodyPr/>
                    <a:lstStyle/>
                    <a:p>
                      <a:pPr rtl="0"/>
                      <a:r>
                        <a:rPr lang="fr-FR" sz="1400" spc="150">
                          <a:solidFill>
                            <a:schemeClr val="tx1"/>
                          </a:solidFill>
                        </a:rPr>
                        <a:t>Élément 1</a:t>
                      </a: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r>
                        <a:rPr lang="fr-FR" sz="1400" spc="150">
                          <a:solidFill>
                            <a:schemeClr val="tx1"/>
                          </a:solidFill>
                        </a:rPr>
                        <a:t>4,5</a:t>
                      </a: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r>
                        <a:rPr lang="fr-FR" sz="1400" spc="150">
                          <a:solidFill>
                            <a:schemeClr val="tx1"/>
                          </a:solidFill>
                        </a:rPr>
                        <a:t>2,3</a:t>
                      </a: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r>
                        <a:rPr lang="fr-FR" sz="1400" spc="150">
                          <a:solidFill>
                            <a:schemeClr val="tx1"/>
                          </a:solidFill>
                        </a:rPr>
                        <a:t>1,7</a:t>
                      </a: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r>
                        <a:rPr lang="fr-FR" sz="1400" spc="150">
                          <a:solidFill>
                            <a:schemeClr val="tx1"/>
                          </a:solidFill>
                        </a:rPr>
                        <a:t>5</a:t>
                      </a: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1628125"/>
                  </a:ext>
                </a:extLst>
              </a:tr>
              <a:tr h="662178">
                <a:tc>
                  <a:txBody>
                    <a:bodyPr/>
                    <a:lstStyle/>
                    <a:p>
                      <a:pPr rtl="0"/>
                      <a:r>
                        <a:rPr lang="fr-FR" sz="1400" spc="150">
                          <a:solidFill>
                            <a:schemeClr val="tx1"/>
                          </a:solidFill>
                        </a:rPr>
                        <a:t>Élément 2</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r>
                        <a:rPr lang="fr-FR" sz="1400" spc="150">
                          <a:solidFill>
                            <a:schemeClr val="tx1"/>
                          </a:solidFill>
                        </a:rPr>
                        <a:t>3,2</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r>
                        <a:rPr lang="fr-FR" sz="1400" spc="150">
                          <a:solidFill>
                            <a:schemeClr val="tx1"/>
                          </a:solidFill>
                        </a:rPr>
                        <a:t>5,1</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r>
                        <a:rPr lang="fr-FR" sz="1400" spc="150">
                          <a:solidFill>
                            <a:schemeClr val="tx1"/>
                          </a:solidFill>
                        </a:rPr>
                        <a:t>4,4</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r>
                        <a:rPr lang="fr-FR" sz="1400" spc="150">
                          <a:solidFill>
                            <a:schemeClr val="tx1"/>
                          </a:solidFill>
                        </a:rPr>
                        <a:t>3</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2315634"/>
                  </a:ext>
                </a:extLst>
              </a:tr>
              <a:tr h="662178">
                <a:tc>
                  <a:txBody>
                    <a:bodyPr/>
                    <a:lstStyle/>
                    <a:p>
                      <a:pPr rtl="0"/>
                      <a:r>
                        <a:rPr lang="fr-FR" sz="1400" spc="150">
                          <a:solidFill>
                            <a:schemeClr val="tx1"/>
                          </a:solidFill>
                        </a:rPr>
                        <a:t>Élément 3</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r>
                        <a:rPr lang="fr-FR" sz="1400" spc="150">
                          <a:solidFill>
                            <a:schemeClr val="tx1"/>
                          </a:solidFill>
                        </a:rPr>
                        <a:t>2,1</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r>
                        <a:rPr lang="fr-FR" sz="1400" spc="150">
                          <a:solidFill>
                            <a:schemeClr val="tx1"/>
                          </a:solidFill>
                        </a:rPr>
                        <a:t>1,7</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r>
                        <a:rPr lang="fr-FR" sz="1400" spc="150">
                          <a:solidFill>
                            <a:schemeClr val="tx1"/>
                          </a:solidFill>
                        </a:rPr>
                        <a:t>2,5</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r>
                        <a:rPr lang="fr-FR" sz="1400" spc="150">
                          <a:solidFill>
                            <a:schemeClr val="tx1"/>
                          </a:solidFill>
                        </a:rPr>
                        <a:t>2,8</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23311043"/>
                  </a:ext>
                </a:extLst>
              </a:tr>
              <a:tr h="662178">
                <a:tc>
                  <a:txBody>
                    <a:bodyPr/>
                    <a:lstStyle/>
                    <a:p>
                      <a:pPr rtl="0"/>
                      <a:r>
                        <a:rPr lang="fr-FR" sz="1400" spc="150">
                          <a:solidFill>
                            <a:schemeClr val="tx1"/>
                          </a:solidFill>
                        </a:rPr>
                        <a:t>Élément 4</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r>
                        <a:rPr lang="fr-FR" sz="1400" spc="150">
                          <a:solidFill>
                            <a:schemeClr val="tx1"/>
                          </a:solidFill>
                        </a:rPr>
                        <a:t>4,5</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r>
                        <a:rPr lang="fr-FR" sz="1400" spc="150">
                          <a:solidFill>
                            <a:schemeClr val="tx1"/>
                          </a:solidFill>
                        </a:rPr>
                        <a:t>2,2</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r>
                        <a:rPr lang="fr-FR" sz="1400" spc="150">
                          <a:solidFill>
                            <a:schemeClr val="tx1"/>
                          </a:solidFill>
                        </a:rPr>
                        <a:t>1,7</a:t>
                      </a:r>
                    </a:p>
                  </a:txBody>
                  <a:tcPr anchor="ctr">
                    <a:lnL w="12700" cmpd="sng">
                      <a:noFill/>
                    </a:lnL>
                    <a:lnR w="12700" cmpd="sng">
                      <a:noFill/>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a:r>
                        <a:rPr lang="fr-FR" sz="1400" spc="150">
                          <a:solidFill>
                            <a:schemeClr val="tx1"/>
                          </a:solidFill>
                        </a:rPr>
                        <a:t>7</a:t>
                      </a:r>
                    </a:p>
                  </a:txBody>
                  <a:tcPr anchor="ctr">
                    <a:lnL w="12700" cmpd="sng">
                      <a:noFill/>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6739586"/>
                  </a:ext>
                </a:extLst>
              </a:tr>
            </a:tbl>
          </a:graphicData>
        </a:graphic>
      </p:graphicFrame>
    </p:spTree>
    <p:extLst>
      <p:ext uri="{BB962C8B-B14F-4D97-AF65-F5344CB8AC3E}">
        <p14:creationId xmlns:p14="http://schemas.microsoft.com/office/powerpoint/2010/main" val="3345023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Espace réservé d’image 55" descr="Bâtiment de gratte-ciel">
            <a:extLst>
              <a:ext uri="{FF2B5EF4-FFF2-40B4-BE49-F238E27FC236}">
                <a16:creationId xmlns:a16="http://schemas.microsoft.com/office/drawing/2014/main" id="{8151A96E-A066-4899-8E11-03CDD28C550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6858000"/>
          </a:xfrm>
        </p:spPr>
      </p:pic>
      <p:sp>
        <p:nvSpPr>
          <p:cNvPr id="41" name="Titre 40">
            <a:extLst>
              <a:ext uri="{FF2B5EF4-FFF2-40B4-BE49-F238E27FC236}">
                <a16:creationId xmlns:a16="http://schemas.microsoft.com/office/drawing/2014/main" id="{1B3AD758-B43F-43DC-8A29-B21D2FA57DB1}"/>
              </a:ext>
            </a:extLst>
          </p:cNvPr>
          <p:cNvSpPr>
            <a:spLocks noGrp="1"/>
          </p:cNvSpPr>
          <p:nvPr>
            <p:ph type="title"/>
          </p:nvPr>
        </p:nvSpPr>
        <p:spPr>
          <a:xfrm>
            <a:off x="-1725" y="1095508"/>
            <a:ext cx="4606535" cy="3936931"/>
          </a:xfrm>
        </p:spPr>
        <p:txBody>
          <a:bodyPr rtlCol="0" anchor="b">
            <a:noAutofit/>
          </a:bodyPr>
          <a:lstStyle/>
          <a:p>
            <a:pPr rtl="0"/>
            <a:r>
              <a:rPr lang="fr-FR" sz="3200" dirty="0"/>
              <a:t>LA MEILLEURE MANIÈRE DE COMMENCER, C’EST D’ARRÊTER DE PARLER ET DE S’Y METTRE.</a:t>
            </a:r>
          </a:p>
        </p:txBody>
      </p:sp>
      <p:sp>
        <p:nvSpPr>
          <p:cNvPr id="42" name="Espace réservé du texte 41">
            <a:extLst>
              <a:ext uri="{FF2B5EF4-FFF2-40B4-BE49-F238E27FC236}">
                <a16:creationId xmlns:a16="http://schemas.microsoft.com/office/drawing/2014/main" id="{1D83C2FF-8BF9-4D9A-90A2-5676AC906E6E}"/>
              </a:ext>
            </a:extLst>
          </p:cNvPr>
          <p:cNvSpPr>
            <a:spLocks noGrp="1"/>
          </p:cNvSpPr>
          <p:nvPr>
            <p:ph type="body" sz="quarter" idx="14"/>
          </p:nvPr>
        </p:nvSpPr>
        <p:spPr>
          <a:xfrm>
            <a:off x="-1726" y="5032439"/>
            <a:ext cx="4606535" cy="1079962"/>
          </a:xfrm>
        </p:spPr>
        <p:txBody>
          <a:bodyPr rtlCol="0">
            <a:normAutofit/>
          </a:bodyPr>
          <a:lstStyle/>
          <a:p>
            <a:pPr rtl="0"/>
            <a:r>
              <a:rPr lang="fr-FR"/>
              <a:t>Walt Disney</a:t>
            </a:r>
          </a:p>
        </p:txBody>
      </p:sp>
      <p:sp>
        <p:nvSpPr>
          <p:cNvPr id="23" name="Espace réservé du pied de page 22">
            <a:extLst>
              <a:ext uri="{FF2B5EF4-FFF2-40B4-BE49-F238E27FC236}">
                <a16:creationId xmlns:a16="http://schemas.microsoft.com/office/drawing/2014/main" id="{2D194642-A6DF-44F2-AADD-B91BD7DF2EEB}"/>
              </a:ext>
            </a:extLst>
          </p:cNvPr>
          <p:cNvSpPr>
            <a:spLocks noGrp="1"/>
          </p:cNvSpPr>
          <p:nvPr>
            <p:ph type="ftr" sz="quarter" idx="11"/>
          </p:nvPr>
        </p:nvSpPr>
        <p:spPr>
          <a:xfrm>
            <a:off x="855388" y="6309360"/>
            <a:ext cx="6007691" cy="457200"/>
          </a:xfrm>
        </p:spPr>
        <p:txBody>
          <a:bodyPr rtlCol="0"/>
          <a:lstStyle/>
          <a:p>
            <a:pPr rtl="0"/>
            <a:r>
              <a:rPr lang="fr-FR"/>
              <a:t>Etude de faisabilité d'un moteur de classification</a:t>
            </a:r>
          </a:p>
        </p:txBody>
      </p:sp>
      <p:sp>
        <p:nvSpPr>
          <p:cNvPr id="22" name="Espace réservé de la date 21">
            <a:extLst>
              <a:ext uri="{FF2B5EF4-FFF2-40B4-BE49-F238E27FC236}">
                <a16:creationId xmlns:a16="http://schemas.microsoft.com/office/drawing/2014/main" id="{4BF5207B-DCE0-4C8D-BC19-B3B495A8C6FA}"/>
              </a:ext>
            </a:extLst>
          </p:cNvPr>
          <p:cNvSpPr>
            <a:spLocks noGrp="1"/>
          </p:cNvSpPr>
          <p:nvPr>
            <p:ph type="dt" sz="half" idx="10"/>
          </p:nvPr>
        </p:nvSpPr>
        <p:spPr>
          <a:xfrm>
            <a:off x="8197353" y="6309360"/>
            <a:ext cx="2151134" cy="457200"/>
          </a:xfrm>
        </p:spPr>
        <p:txBody>
          <a:bodyPr rtlCol="0"/>
          <a:lstStyle/>
          <a:p>
            <a:pPr rtl="0"/>
            <a:r>
              <a:rPr lang="fr-FR"/>
              <a:t>17/04/2023</a:t>
            </a:r>
            <a:endParaRPr lang="fr-FR" dirty="0"/>
          </a:p>
        </p:txBody>
      </p:sp>
      <p:sp>
        <p:nvSpPr>
          <p:cNvPr id="24" name="Espace réservé du numéro de diapositive 23">
            <a:extLst>
              <a:ext uri="{FF2B5EF4-FFF2-40B4-BE49-F238E27FC236}">
                <a16:creationId xmlns:a16="http://schemas.microsoft.com/office/drawing/2014/main" id="{8CCD3357-E9A1-4B6C-ACE7-EBAE9E70BFD0}"/>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fr-FR" smtClean="0"/>
              <a:pPr rtl="0"/>
              <a:t>21</a:t>
            </a:fld>
            <a:endParaRPr lang="fr-FR" dirty="0"/>
          </a:p>
        </p:txBody>
      </p:sp>
    </p:spTree>
    <p:extLst>
      <p:ext uri="{BB962C8B-B14F-4D97-AF65-F5344CB8AC3E}">
        <p14:creationId xmlns:p14="http://schemas.microsoft.com/office/powerpoint/2010/main" val="31851170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a:extLst>
              <a:ext uri="{FF2B5EF4-FFF2-40B4-BE49-F238E27FC236}">
                <a16:creationId xmlns:a16="http://schemas.microsoft.com/office/drawing/2014/main" id="{A7F75F49-C034-480C-BF42-A457B92F91A0}"/>
              </a:ext>
            </a:extLst>
          </p:cNvPr>
          <p:cNvSpPr>
            <a:spLocks noGrp="1"/>
          </p:cNvSpPr>
          <p:nvPr>
            <p:ph type="title"/>
          </p:nvPr>
        </p:nvSpPr>
        <p:spPr>
          <a:xfrm>
            <a:off x="1535372" y="4872251"/>
            <a:ext cx="10013709" cy="1030360"/>
          </a:xfrm>
        </p:spPr>
        <p:txBody>
          <a:bodyPr rtlCol="0"/>
          <a:lstStyle/>
          <a:p>
            <a:pPr rtl="0"/>
            <a:r>
              <a:rPr lang="fr-FR"/>
              <a:t>Équipe</a:t>
            </a:r>
          </a:p>
        </p:txBody>
      </p:sp>
      <p:sp>
        <p:nvSpPr>
          <p:cNvPr id="4" name="Espace réservé du pied de page 3">
            <a:extLst>
              <a:ext uri="{FF2B5EF4-FFF2-40B4-BE49-F238E27FC236}">
                <a16:creationId xmlns:a16="http://schemas.microsoft.com/office/drawing/2014/main" id="{BDE43692-0C8D-4CD7-B6E4-87299B4930CC}"/>
              </a:ext>
            </a:extLst>
          </p:cNvPr>
          <p:cNvSpPr>
            <a:spLocks noGrp="1"/>
          </p:cNvSpPr>
          <p:nvPr>
            <p:ph type="ftr" sz="quarter" idx="11"/>
          </p:nvPr>
        </p:nvSpPr>
        <p:spPr>
          <a:xfrm>
            <a:off x="1535372" y="6309360"/>
            <a:ext cx="4946592" cy="457200"/>
          </a:xfrm>
        </p:spPr>
        <p:txBody>
          <a:bodyPr rtlCol="0"/>
          <a:lstStyle/>
          <a:p>
            <a:pPr rtl="0"/>
            <a:r>
              <a:rPr lang="fr-FR"/>
              <a:t>Etude de faisabilité d'un moteur de classification</a:t>
            </a:r>
          </a:p>
        </p:txBody>
      </p:sp>
      <p:sp>
        <p:nvSpPr>
          <p:cNvPr id="3" name="Espace réservé de la date 2">
            <a:extLst>
              <a:ext uri="{FF2B5EF4-FFF2-40B4-BE49-F238E27FC236}">
                <a16:creationId xmlns:a16="http://schemas.microsoft.com/office/drawing/2014/main" id="{A4C1E5CE-E700-4051-9A1B-74392F9F7C23}"/>
              </a:ext>
            </a:extLst>
          </p:cNvPr>
          <p:cNvSpPr>
            <a:spLocks noGrp="1"/>
          </p:cNvSpPr>
          <p:nvPr>
            <p:ph type="dt" sz="half" idx="10"/>
          </p:nvPr>
        </p:nvSpPr>
        <p:spPr>
          <a:xfrm>
            <a:off x="8202168" y="6309360"/>
            <a:ext cx="2148840" cy="457200"/>
          </a:xfrm>
        </p:spPr>
        <p:txBody>
          <a:bodyPr rtlCol="0"/>
          <a:lstStyle/>
          <a:p>
            <a:pPr rtl="0"/>
            <a:r>
              <a:rPr lang="fr-FR"/>
              <a:t>17/04/2023</a:t>
            </a:r>
            <a:endParaRPr lang="fr-FR" dirty="0"/>
          </a:p>
        </p:txBody>
      </p:sp>
      <p:sp>
        <p:nvSpPr>
          <p:cNvPr id="5" name="Espace réservé du numéro de diapositive 4">
            <a:extLst>
              <a:ext uri="{FF2B5EF4-FFF2-40B4-BE49-F238E27FC236}">
                <a16:creationId xmlns:a16="http://schemas.microsoft.com/office/drawing/2014/main" id="{83284A8D-A9ED-4EB8-B282-A34AB39E8F3B}"/>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fr-FR" smtClean="0"/>
              <a:pPr rtl="0"/>
              <a:t>22</a:t>
            </a:fld>
            <a:endParaRPr lang="fr-FR" dirty="0"/>
          </a:p>
        </p:txBody>
      </p:sp>
      <p:graphicFrame>
        <p:nvGraphicFramePr>
          <p:cNvPr id="2" name="Espace réservé du contenu 2" descr="Espace réservé de l’équipe Smart Art">
            <a:extLst>
              <a:ext uri="{FF2B5EF4-FFF2-40B4-BE49-F238E27FC236}">
                <a16:creationId xmlns:a16="http://schemas.microsoft.com/office/drawing/2014/main" id="{D944B6B8-A215-4060-BEBF-ED11AE44F980}"/>
              </a:ext>
            </a:extLst>
          </p:cNvPr>
          <p:cNvGraphicFramePr>
            <a:graphicFrameLocks/>
          </p:cNvGraphicFramePr>
          <p:nvPr>
            <p:extLst>
              <p:ext uri="{D42A27DB-BD31-4B8C-83A1-F6EECF244321}">
                <p14:modId xmlns:p14="http://schemas.microsoft.com/office/powerpoint/2010/main" val="3188472640"/>
              </p:ext>
            </p:extLst>
          </p:nvPr>
        </p:nvGraphicFramePr>
        <p:xfrm>
          <a:off x="1452678" y="377707"/>
          <a:ext cx="10336566" cy="39428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692717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59EFE67E-60AE-41C6-B6C4-7FC54FE38305}"/>
              </a:ext>
            </a:extLst>
          </p:cNvPr>
          <p:cNvSpPr>
            <a:spLocks noGrp="1"/>
          </p:cNvSpPr>
          <p:nvPr>
            <p:ph type="title"/>
          </p:nvPr>
        </p:nvSpPr>
        <p:spPr>
          <a:xfrm>
            <a:off x="1535372" y="4872251"/>
            <a:ext cx="10013709" cy="1030360"/>
          </a:xfrm>
        </p:spPr>
        <p:txBody>
          <a:bodyPr rtlCol="0"/>
          <a:lstStyle/>
          <a:p>
            <a:pPr rtl="0"/>
            <a:r>
              <a:rPr lang="fr-FR"/>
              <a:t>Chronologie</a:t>
            </a:r>
          </a:p>
        </p:txBody>
      </p:sp>
      <p:sp>
        <p:nvSpPr>
          <p:cNvPr id="3" name="Espace réservé du pied de page 2">
            <a:extLst>
              <a:ext uri="{FF2B5EF4-FFF2-40B4-BE49-F238E27FC236}">
                <a16:creationId xmlns:a16="http://schemas.microsoft.com/office/drawing/2014/main" id="{291BF2BA-ADC4-4A71-B4A0-9B3047AA9288}"/>
              </a:ext>
            </a:extLst>
          </p:cNvPr>
          <p:cNvSpPr>
            <a:spLocks noGrp="1"/>
          </p:cNvSpPr>
          <p:nvPr>
            <p:ph type="ftr" sz="quarter" idx="11"/>
          </p:nvPr>
        </p:nvSpPr>
        <p:spPr>
          <a:xfrm>
            <a:off x="1535372" y="6309360"/>
            <a:ext cx="4946592" cy="457200"/>
          </a:xfrm>
        </p:spPr>
        <p:txBody>
          <a:bodyPr rtlCol="0"/>
          <a:lstStyle/>
          <a:p>
            <a:pPr rtl="0"/>
            <a:r>
              <a:rPr lang="fr-FR"/>
              <a:t>Etude de faisabilité d'un moteur de classification</a:t>
            </a:r>
          </a:p>
        </p:txBody>
      </p:sp>
      <p:sp>
        <p:nvSpPr>
          <p:cNvPr id="4" name="Espace réservé de la date 3">
            <a:extLst>
              <a:ext uri="{FF2B5EF4-FFF2-40B4-BE49-F238E27FC236}">
                <a16:creationId xmlns:a16="http://schemas.microsoft.com/office/drawing/2014/main" id="{699A676C-CDB5-49C8-B5BA-20BD3594AD95}"/>
              </a:ext>
            </a:extLst>
          </p:cNvPr>
          <p:cNvSpPr>
            <a:spLocks noGrp="1"/>
          </p:cNvSpPr>
          <p:nvPr>
            <p:ph type="dt" sz="half" idx="10"/>
          </p:nvPr>
        </p:nvSpPr>
        <p:spPr>
          <a:xfrm>
            <a:off x="8202168" y="6309360"/>
            <a:ext cx="2148840" cy="457200"/>
          </a:xfrm>
        </p:spPr>
        <p:txBody>
          <a:bodyPr rtlCol="0"/>
          <a:lstStyle/>
          <a:p>
            <a:pPr rtl="0"/>
            <a:r>
              <a:rPr lang="fr-FR"/>
              <a:t>17/04/2023</a:t>
            </a:r>
            <a:endParaRPr lang="fr-FR" dirty="0"/>
          </a:p>
        </p:txBody>
      </p:sp>
      <p:sp>
        <p:nvSpPr>
          <p:cNvPr id="5" name="Espace réservé du numéro de diapositive 4">
            <a:extLst>
              <a:ext uri="{FF2B5EF4-FFF2-40B4-BE49-F238E27FC236}">
                <a16:creationId xmlns:a16="http://schemas.microsoft.com/office/drawing/2014/main" id="{46B20231-9711-4B47-A80C-85346582D3DF}"/>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fr-FR" smtClean="0"/>
              <a:pPr rtl="0"/>
              <a:t>23</a:t>
            </a:fld>
            <a:endParaRPr lang="fr-FR" dirty="0"/>
          </a:p>
        </p:txBody>
      </p:sp>
      <p:graphicFrame>
        <p:nvGraphicFramePr>
          <p:cNvPr id="9" name="Espace réservé du contenu 3" descr="Espace réservé de chronologie Smart Art">
            <a:extLst>
              <a:ext uri="{FF2B5EF4-FFF2-40B4-BE49-F238E27FC236}">
                <a16:creationId xmlns:a16="http://schemas.microsoft.com/office/drawing/2014/main" id="{34466B8E-B3C3-4427-AD0D-6EE575A4212C}"/>
              </a:ext>
            </a:extLst>
          </p:cNvPr>
          <p:cNvGraphicFramePr>
            <a:graphicFrameLocks/>
          </p:cNvGraphicFramePr>
          <p:nvPr>
            <p:extLst>
              <p:ext uri="{D42A27DB-BD31-4B8C-83A1-F6EECF244321}">
                <p14:modId xmlns:p14="http://schemas.microsoft.com/office/powerpoint/2010/main" val="2154948071"/>
              </p:ext>
            </p:extLst>
          </p:nvPr>
        </p:nvGraphicFramePr>
        <p:xfrm>
          <a:off x="1637082" y="279567"/>
          <a:ext cx="10013709" cy="41436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90185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C0235702-D252-448C-B19A-B3316C4F88E2}"/>
              </a:ext>
            </a:extLst>
          </p:cNvPr>
          <p:cNvSpPr>
            <a:spLocks noGrp="1"/>
          </p:cNvSpPr>
          <p:nvPr>
            <p:ph type="title"/>
          </p:nvPr>
        </p:nvSpPr>
        <p:spPr>
          <a:xfrm>
            <a:off x="648935" y="180644"/>
            <a:ext cx="10900146" cy="935776"/>
          </a:xfrm>
        </p:spPr>
        <p:txBody>
          <a:bodyPr rtlCol="0">
            <a:noAutofit/>
          </a:bodyPr>
          <a:lstStyle/>
          <a:p>
            <a:pPr rtl="0"/>
            <a:r>
              <a:rPr lang="fr-FR"/>
              <a:t>Contenu</a:t>
            </a:r>
          </a:p>
        </p:txBody>
      </p:sp>
      <p:sp>
        <p:nvSpPr>
          <p:cNvPr id="8" name="Espace réservé du contenu 7">
            <a:extLst>
              <a:ext uri="{FF2B5EF4-FFF2-40B4-BE49-F238E27FC236}">
                <a16:creationId xmlns:a16="http://schemas.microsoft.com/office/drawing/2014/main" id="{CED188D3-E97C-4E64-AEC5-BA2CE083B7F3}"/>
              </a:ext>
            </a:extLst>
          </p:cNvPr>
          <p:cNvSpPr>
            <a:spLocks noGrp="1"/>
          </p:cNvSpPr>
          <p:nvPr>
            <p:ph idx="14"/>
          </p:nvPr>
        </p:nvSpPr>
        <p:spPr>
          <a:xfrm>
            <a:off x="648934" y="1834005"/>
            <a:ext cx="4727735" cy="465155"/>
          </a:xfrm>
        </p:spPr>
        <p:txBody>
          <a:bodyPr rtlCol="0">
            <a:noAutofit/>
          </a:bodyPr>
          <a:lstStyle/>
          <a:p>
            <a:pPr rtl="0"/>
            <a:r>
              <a:rPr lang="fr-FR" dirty="0"/>
              <a:t>Sous-titre</a:t>
            </a:r>
          </a:p>
        </p:txBody>
      </p:sp>
      <p:sp>
        <p:nvSpPr>
          <p:cNvPr id="5" name="Espace réservé du contenu 4">
            <a:extLst>
              <a:ext uri="{FF2B5EF4-FFF2-40B4-BE49-F238E27FC236}">
                <a16:creationId xmlns:a16="http://schemas.microsoft.com/office/drawing/2014/main" id="{8D8FE1B0-9E5F-4C60-B1BF-E3D551EDCF6C}"/>
              </a:ext>
            </a:extLst>
          </p:cNvPr>
          <p:cNvSpPr>
            <a:spLocks noGrp="1"/>
          </p:cNvSpPr>
          <p:nvPr>
            <p:ph idx="1"/>
          </p:nvPr>
        </p:nvSpPr>
        <p:spPr>
          <a:xfrm>
            <a:off x="648934" y="2422380"/>
            <a:ext cx="4727735" cy="3029446"/>
          </a:xfrm>
        </p:spPr>
        <p:txBody>
          <a:bodyPr rtlCol="0">
            <a:noAutofit/>
          </a:bodyPr>
          <a:lstStyle/>
          <a:p>
            <a:pPr rtl="0"/>
            <a:r>
              <a:rPr lang="fr-FR" dirty="0"/>
              <a:t>Ajoutez du texte, des images, des dessins et des vidéos. </a:t>
            </a:r>
          </a:p>
          <a:p>
            <a:pPr rtl="0"/>
            <a:r>
              <a:rPr lang="fr-FR" dirty="0"/>
              <a:t>Ajoutez des transitions, des animations et des mouvements.</a:t>
            </a:r>
          </a:p>
          <a:p>
            <a:pPr rtl="0"/>
            <a:r>
              <a:rPr lang="fr-FR" dirty="0"/>
              <a:t>Enregistrez sur OneDrive et accédez à vos présentations à partir de votre ordinateur, tablette ou téléphone. </a:t>
            </a:r>
          </a:p>
        </p:txBody>
      </p:sp>
      <p:sp>
        <p:nvSpPr>
          <p:cNvPr id="10" name="Espace réservé du contenu 9">
            <a:extLst>
              <a:ext uri="{FF2B5EF4-FFF2-40B4-BE49-F238E27FC236}">
                <a16:creationId xmlns:a16="http://schemas.microsoft.com/office/drawing/2014/main" id="{734818E9-4459-4052-A157-BAEE61330BF3}"/>
              </a:ext>
            </a:extLst>
          </p:cNvPr>
          <p:cNvSpPr>
            <a:spLocks noGrp="1"/>
          </p:cNvSpPr>
          <p:nvPr>
            <p:ph idx="15"/>
          </p:nvPr>
        </p:nvSpPr>
        <p:spPr>
          <a:xfrm>
            <a:off x="6095999" y="1834004"/>
            <a:ext cx="4727735" cy="465155"/>
          </a:xfrm>
        </p:spPr>
        <p:txBody>
          <a:bodyPr rtlCol="0">
            <a:noAutofit/>
          </a:bodyPr>
          <a:lstStyle/>
          <a:p>
            <a:pPr rtl="0"/>
            <a:r>
              <a:rPr lang="fr-FR"/>
              <a:t>Sous-titre</a:t>
            </a:r>
          </a:p>
        </p:txBody>
      </p:sp>
      <p:sp>
        <p:nvSpPr>
          <p:cNvPr id="6" name="Espace réservé du contenu 5">
            <a:extLst>
              <a:ext uri="{FF2B5EF4-FFF2-40B4-BE49-F238E27FC236}">
                <a16:creationId xmlns:a16="http://schemas.microsoft.com/office/drawing/2014/main" id="{D87483D8-EA65-4964-99D7-AF7C1B80C93A}"/>
              </a:ext>
            </a:extLst>
          </p:cNvPr>
          <p:cNvSpPr>
            <a:spLocks noGrp="1"/>
          </p:cNvSpPr>
          <p:nvPr>
            <p:ph idx="13"/>
          </p:nvPr>
        </p:nvSpPr>
        <p:spPr>
          <a:xfrm>
            <a:off x="6095999" y="2422380"/>
            <a:ext cx="4727735" cy="3029446"/>
          </a:xfrm>
        </p:spPr>
        <p:txBody>
          <a:bodyPr rtlCol="0">
            <a:noAutofit/>
          </a:bodyPr>
          <a:lstStyle/>
          <a:p>
            <a:pPr rtl="0"/>
            <a:r>
              <a:rPr lang="fr-FR" dirty="0"/>
              <a:t>Ajoutez du texte, des images, des dessins et des vidéos. </a:t>
            </a:r>
          </a:p>
          <a:p>
            <a:pPr rtl="0"/>
            <a:r>
              <a:rPr lang="fr-FR" dirty="0"/>
              <a:t>Ajoutez des transitions, des animations et des mouvements.</a:t>
            </a:r>
          </a:p>
          <a:p>
            <a:pPr rtl="0"/>
            <a:r>
              <a:rPr lang="fr-FR" dirty="0"/>
              <a:t>Enregistrez sur OneDrive pour accéder à vos présentations à partir de votre ordinateur, tablette ou téléphone. </a:t>
            </a:r>
          </a:p>
        </p:txBody>
      </p:sp>
      <p:sp>
        <p:nvSpPr>
          <p:cNvPr id="15" name="Espace réservé du pied de page 14">
            <a:extLst>
              <a:ext uri="{FF2B5EF4-FFF2-40B4-BE49-F238E27FC236}">
                <a16:creationId xmlns:a16="http://schemas.microsoft.com/office/drawing/2014/main" id="{4BB4EE3B-13B9-414C-9B6C-C111B789ED0C}"/>
              </a:ext>
            </a:extLst>
          </p:cNvPr>
          <p:cNvSpPr>
            <a:spLocks noGrp="1"/>
          </p:cNvSpPr>
          <p:nvPr>
            <p:ph type="ftr" sz="quarter" idx="11"/>
          </p:nvPr>
        </p:nvSpPr>
        <p:spPr>
          <a:xfrm>
            <a:off x="642917" y="6309360"/>
            <a:ext cx="3423986" cy="457200"/>
          </a:xfrm>
        </p:spPr>
        <p:txBody>
          <a:bodyPr rtlCol="0"/>
          <a:lstStyle/>
          <a:p>
            <a:pPr rtl="0"/>
            <a:r>
              <a:rPr lang="fr-FR"/>
              <a:t>Etude de faisabilité d'un moteur de classification</a:t>
            </a:r>
          </a:p>
        </p:txBody>
      </p:sp>
      <p:sp>
        <p:nvSpPr>
          <p:cNvPr id="14" name="Espace réservé de la date 13">
            <a:extLst>
              <a:ext uri="{FF2B5EF4-FFF2-40B4-BE49-F238E27FC236}">
                <a16:creationId xmlns:a16="http://schemas.microsoft.com/office/drawing/2014/main" id="{7C52191A-A01A-4BD8-A7AB-CB4BB654D26C}"/>
              </a:ext>
            </a:extLst>
          </p:cNvPr>
          <p:cNvSpPr>
            <a:spLocks noGrp="1"/>
          </p:cNvSpPr>
          <p:nvPr>
            <p:ph type="dt" sz="half" idx="10"/>
          </p:nvPr>
        </p:nvSpPr>
        <p:spPr>
          <a:xfrm>
            <a:off x="5373620" y="6309360"/>
            <a:ext cx="3411973" cy="457200"/>
          </a:xfrm>
        </p:spPr>
        <p:txBody>
          <a:bodyPr rtlCol="0"/>
          <a:lstStyle/>
          <a:p>
            <a:pPr rtl="0"/>
            <a:r>
              <a:rPr lang="fr-FR"/>
              <a:t>17/04/2023</a:t>
            </a:r>
            <a:endParaRPr lang="fr-FR" dirty="0"/>
          </a:p>
        </p:txBody>
      </p:sp>
      <p:sp>
        <p:nvSpPr>
          <p:cNvPr id="16" name="Espace réservé du numéro de diapositive 15">
            <a:extLst>
              <a:ext uri="{FF2B5EF4-FFF2-40B4-BE49-F238E27FC236}">
                <a16:creationId xmlns:a16="http://schemas.microsoft.com/office/drawing/2014/main" id="{533E7CD9-5271-46B0-BE9D-C03F6CFC6818}"/>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fr-FR" smtClean="0"/>
              <a:pPr rtl="0"/>
              <a:t>24</a:t>
            </a:fld>
            <a:endParaRPr lang="fr-FR" dirty="0"/>
          </a:p>
        </p:txBody>
      </p:sp>
    </p:spTree>
    <p:extLst>
      <p:ext uri="{BB962C8B-B14F-4D97-AF65-F5344CB8AC3E}">
        <p14:creationId xmlns:p14="http://schemas.microsoft.com/office/powerpoint/2010/main" val="29609762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a:extLst>
              <a:ext uri="{FF2B5EF4-FFF2-40B4-BE49-F238E27FC236}">
                <a16:creationId xmlns:a16="http://schemas.microsoft.com/office/drawing/2014/main" id="{8D0AE722-3A17-4292-8B0C-015DEE23F973}"/>
              </a:ext>
            </a:extLst>
          </p:cNvPr>
          <p:cNvSpPr>
            <a:spLocks noGrp="1"/>
          </p:cNvSpPr>
          <p:nvPr>
            <p:ph type="title"/>
          </p:nvPr>
        </p:nvSpPr>
        <p:spPr>
          <a:xfrm>
            <a:off x="648935" y="180644"/>
            <a:ext cx="10900146" cy="935776"/>
          </a:xfrm>
        </p:spPr>
        <p:txBody>
          <a:bodyPr rtlCol="0">
            <a:noAutofit/>
          </a:bodyPr>
          <a:lstStyle/>
          <a:p>
            <a:pPr rtl="0"/>
            <a:r>
              <a:rPr lang="fr-FR"/>
              <a:t>Contenu 2</a:t>
            </a:r>
          </a:p>
        </p:txBody>
      </p:sp>
      <p:sp>
        <p:nvSpPr>
          <p:cNvPr id="12" name="Espace réservé du contenu 11">
            <a:extLst>
              <a:ext uri="{FF2B5EF4-FFF2-40B4-BE49-F238E27FC236}">
                <a16:creationId xmlns:a16="http://schemas.microsoft.com/office/drawing/2014/main" id="{DA519990-3C01-4761-BF8E-8A8BC2C56B38}"/>
              </a:ext>
            </a:extLst>
          </p:cNvPr>
          <p:cNvSpPr>
            <a:spLocks noGrp="1"/>
          </p:cNvSpPr>
          <p:nvPr>
            <p:ph idx="14"/>
          </p:nvPr>
        </p:nvSpPr>
        <p:spPr>
          <a:xfrm>
            <a:off x="648935" y="1834005"/>
            <a:ext cx="3519028" cy="465155"/>
          </a:xfrm>
        </p:spPr>
        <p:txBody>
          <a:bodyPr rtlCol="0"/>
          <a:lstStyle/>
          <a:p>
            <a:pPr rtl="0"/>
            <a:r>
              <a:rPr lang="fr-FR" dirty="0"/>
              <a:t>Sous-titre</a:t>
            </a:r>
          </a:p>
        </p:txBody>
      </p:sp>
      <p:sp>
        <p:nvSpPr>
          <p:cNvPr id="11" name="Espace réservé du contenu 10">
            <a:extLst>
              <a:ext uri="{FF2B5EF4-FFF2-40B4-BE49-F238E27FC236}">
                <a16:creationId xmlns:a16="http://schemas.microsoft.com/office/drawing/2014/main" id="{0ED48AB2-7B87-4FA9-90BB-0B88AD92D396}"/>
              </a:ext>
            </a:extLst>
          </p:cNvPr>
          <p:cNvSpPr>
            <a:spLocks noGrp="1"/>
          </p:cNvSpPr>
          <p:nvPr>
            <p:ph idx="1"/>
          </p:nvPr>
        </p:nvSpPr>
        <p:spPr>
          <a:xfrm>
            <a:off x="648935" y="2419555"/>
            <a:ext cx="3519028" cy="3197260"/>
          </a:xfrm>
        </p:spPr>
        <p:txBody>
          <a:bodyPr rtlCol="0">
            <a:noAutofit/>
          </a:bodyPr>
          <a:lstStyle/>
          <a:p>
            <a:pPr rtl="0"/>
            <a:r>
              <a:rPr lang="fr-FR" sz="1200" dirty="0"/>
              <a:t>Ajoutez du texte, des images, des dessins et des vidéos. </a:t>
            </a:r>
          </a:p>
          <a:p>
            <a:pPr rtl="0"/>
            <a:r>
              <a:rPr lang="fr-FR" sz="1200" dirty="0"/>
              <a:t>Ajoutez des transitions, des animations et des mouvements.</a:t>
            </a:r>
          </a:p>
          <a:p>
            <a:pPr rtl="0"/>
            <a:r>
              <a:rPr lang="fr-FR" sz="1200" dirty="0"/>
              <a:t>Enregistrez sur OneDrive pour accéder à vos présentations à partir de votre ordinateur, tablette ou téléphone. </a:t>
            </a:r>
          </a:p>
        </p:txBody>
      </p:sp>
      <p:sp>
        <p:nvSpPr>
          <p:cNvPr id="16" name="Espace réservé du contenu 15">
            <a:extLst>
              <a:ext uri="{FF2B5EF4-FFF2-40B4-BE49-F238E27FC236}">
                <a16:creationId xmlns:a16="http://schemas.microsoft.com/office/drawing/2014/main" id="{98A93BCF-7682-4066-8958-65ED5DD2241C}"/>
              </a:ext>
            </a:extLst>
          </p:cNvPr>
          <p:cNvSpPr>
            <a:spLocks noGrp="1"/>
          </p:cNvSpPr>
          <p:nvPr>
            <p:ph idx="18"/>
          </p:nvPr>
        </p:nvSpPr>
        <p:spPr>
          <a:xfrm>
            <a:off x="4336486" y="1828356"/>
            <a:ext cx="3519028" cy="465155"/>
          </a:xfrm>
        </p:spPr>
        <p:txBody>
          <a:bodyPr rtlCol="0"/>
          <a:lstStyle/>
          <a:p>
            <a:pPr rtl="0"/>
            <a:r>
              <a:rPr lang="fr-FR"/>
              <a:t>Sous-titre</a:t>
            </a:r>
          </a:p>
        </p:txBody>
      </p:sp>
      <p:sp>
        <p:nvSpPr>
          <p:cNvPr id="15" name="Espace réservé du contenu 14">
            <a:extLst>
              <a:ext uri="{FF2B5EF4-FFF2-40B4-BE49-F238E27FC236}">
                <a16:creationId xmlns:a16="http://schemas.microsoft.com/office/drawing/2014/main" id="{E73F035B-87AE-4E99-A92D-75E5EC280DE7}"/>
              </a:ext>
            </a:extLst>
          </p:cNvPr>
          <p:cNvSpPr>
            <a:spLocks noGrp="1"/>
          </p:cNvSpPr>
          <p:nvPr>
            <p:ph idx="17"/>
          </p:nvPr>
        </p:nvSpPr>
        <p:spPr>
          <a:xfrm>
            <a:off x="4336486" y="2419555"/>
            <a:ext cx="3519028" cy="3197260"/>
          </a:xfrm>
        </p:spPr>
        <p:txBody>
          <a:bodyPr rtlCol="0">
            <a:noAutofit/>
          </a:bodyPr>
          <a:lstStyle/>
          <a:p>
            <a:pPr rtl="0"/>
            <a:r>
              <a:rPr lang="fr-FR" sz="1200" dirty="0"/>
              <a:t>Ajoutez du texte, des images, des dessins et des vidéos. </a:t>
            </a:r>
          </a:p>
          <a:p>
            <a:pPr rtl="0"/>
            <a:r>
              <a:rPr lang="fr-FR" sz="1200" dirty="0"/>
              <a:t>Ajoutez des transitions, des animations et des mouvements.</a:t>
            </a:r>
          </a:p>
          <a:p>
            <a:pPr rtl="0"/>
            <a:r>
              <a:rPr lang="fr-FR" sz="1200" dirty="0"/>
              <a:t>Enregistrez sur OneDrive et accédez à vos présentations à partir de votre ordinateur, tablette ou téléphone. </a:t>
            </a:r>
          </a:p>
        </p:txBody>
      </p:sp>
      <p:sp>
        <p:nvSpPr>
          <p:cNvPr id="14" name="Espace réservé du contenu 13">
            <a:extLst>
              <a:ext uri="{FF2B5EF4-FFF2-40B4-BE49-F238E27FC236}">
                <a16:creationId xmlns:a16="http://schemas.microsoft.com/office/drawing/2014/main" id="{9E1BABDF-2D81-4200-AB3D-E2AC2AA85192}"/>
              </a:ext>
            </a:extLst>
          </p:cNvPr>
          <p:cNvSpPr>
            <a:spLocks noGrp="1"/>
          </p:cNvSpPr>
          <p:nvPr>
            <p:ph idx="16"/>
          </p:nvPr>
        </p:nvSpPr>
        <p:spPr>
          <a:xfrm>
            <a:off x="8024037" y="1834005"/>
            <a:ext cx="3519028" cy="465155"/>
          </a:xfrm>
        </p:spPr>
        <p:txBody>
          <a:bodyPr rtlCol="0"/>
          <a:lstStyle/>
          <a:p>
            <a:pPr rtl="0"/>
            <a:r>
              <a:rPr lang="fr-FR"/>
              <a:t>Sous-titre</a:t>
            </a:r>
          </a:p>
        </p:txBody>
      </p:sp>
      <p:sp>
        <p:nvSpPr>
          <p:cNvPr id="13" name="Espace réservé du contenu 12">
            <a:extLst>
              <a:ext uri="{FF2B5EF4-FFF2-40B4-BE49-F238E27FC236}">
                <a16:creationId xmlns:a16="http://schemas.microsoft.com/office/drawing/2014/main" id="{502A2BB6-FCA5-49F9-97E9-DFA867C27B54}"/>
              </a:ext>
            </a:extLst>
          </p:cNvPr>
          <p:cNvSpPr>
            <a:spLocks noGrp="1"/>
          </p:cNvSpPr>
          <p:nvPr>
            <p:ph idx="15"/>
          </p:nvPr>
        </p:nvSpPr>
        <p:spPr>
          <a:xfrm>
            <a:off x="8024037" y="2419555"/>
            <a:ext cx="3519028" cy="3197260"/>
          </a:xfrm>
        </p:spPr>
        <p:txBody>
          <a:bodyPr rtlCol="0">
            <a:noAutofit/>
          </a:bodyPr>
          <a:lstStyle/>
          <a:p>
            <a:pPr rtl="0"/>
            <a:r>
              <a:rPr lang="fr-FR" sz="1200" dirty="0"/>
              <a:t>Ajoutez du texte, des images, des dessins et des vidéos. </a:t>
            </a:r>
          </a:p>
          <a:p>
            <a:pPr rtl="0"/>
            <a:r>
              <a:rPr lang="fr-FR" sz="1200" dirty="0"/>
              <a:t>Ajoutez des transitions, des animations et des mouvements.</a:t>
            </a:r>
          </a:p>
          <a:p>
            <a:pPr rtl="0"/>
            <a:r>
              <a:rPr lang="fr-FR" sz="1200" dirty="0"/>
              <a:t>Enregistrez sur OneDrive pour accéder à vos présentations à partir de votre ordinateur, tablette ou téléphone. </a:t>
            </a:r>
          </a:p>
        </p:txBody>
      </p:sp>
      <p:sp>
        <p:nvSpPr>
          <p:cNvPr id="5" name="Espace réservé du pied de page 4">
            <a:extLst>
              <a:ext uri="{FF2B5EF4-FFF2-40B4-BE49-F238E27FC236}">
                <a16:creationId xmlns:a16="http://schemas.microsoft.com/office/drawing/2014/main" id="{60E1A468-4484-47F2-8588-752552EE416C}"/>
              </a:ext>
            </a:extLst>
          </p:cNvPr>
          <p:cNvSpPr>
            <a:spLocks noGrp="1"/>
          </p:cNvSpPr>
          <p:nvPr>
            <p:ph type="ftr" sz="quarter" idx="11"/>
          </p:nvPr>
        </p:nvSpPr>
        <p:spPr>
          <a:xfrm>
            <a:off x="642917" y="6309360"/>
            <a:ext cx="3423986" cy="457200"/>
          </a:xfrm>
        </p:spPr>
        <p:txBody>
          <a:bodyPr rtlCol="0"/>
          <a:lstStyle/>
          <a:p>
            <a:pPr rtl="0"/>
            <a:r>
              <a:rPr lang="fr-FR"/>
              <a:t>Etude de faisabilité d'un moteur de classification</a:t>
            </a:r>
          </a:p>
        </p:txBody>
      </p:sp>
      <p:sp>
        <p:nvSpPr>
          <p:cNvPr id="4" name="Espace réservé de la date 3">
            <a:extLst>
              <a:ext uri="{FF2B5EF4-FFF2-40B4-BE49-F238E27FC236}">
                <a16:creationId xmlns:a16="http://schemas.microsoft.com/office/drawing/2014/main" id="{796EABB9-3A4D-494A-BBFF-20F1A5F84F27}"/>
              </a:ext>
            </a:extLst>
          </p:cNvPr>
          <p:cNvSpPr>
            <a:spLocks noGrp="1"/>
          </p:cNvSpPr>
          <p:nvPr>
            <p:ph type="dt" sz="half" idx="10"/>
          </p:nvPr>
        </p:nvSpPr>
        <p:spPr>
          <a:xfrm>
            <a:off x="5373620" y="6309360"/>
            <a:ext cx="3411973" cy="457200"/>
          </a:xfrm>
        </p:spPr>
        <p:txBody>
          <a:bodyPr rtlCol="0"/>
          <a:lstStyle/>
          <a:p>
            <a:pPr rtl="0"/>
            <a:r>
              <a:rPr lang="fr-FR"/>
              <a:t>17/04/2023</a:t>
            </a:r>
            <a:endParaRPr lang="fr-FR" dirty="0"/>
          </a:p>
        </p:txBody>
      </p:sp>
      <p:sp>
        <p:nvSpPr>
          <p:cNvPr id="6" name="Espace réservé du numéro de diapositive 5">
            <a:extLst>
              <a:ext uri="{FF2B5EF4-FFF2-40B4-BE49-F238E27FC236}">
                <a16:creationId xmlns:a16="http://schemas.microsoft.com/office/drawing/2014/main" id="{8A75989F-94E4-487A-845C-A4F547DDFE8D}"/>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fr-FR" smtClean="0"/>
              <a:pPr rtl="0"/>
              <a:t>25</a:t>
            </a:fld>
            <a:endParaRPr lang="fr-FR" dirty="0"/>
          </a:p>
        </p:txBody>
      </p:sp>
    </p:spTree>
    <p:extLst>
      <p:ext uri="{BB962C8B-B14F-4D97-AF65-F5344CB8AC3E}">
        <p14:creationId xmlns:p14="http://schemas.microsoft.com/office/powerpoint/2010/main" val="28105452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5794278F-BBE1-4D62-8038-1FE9C98B6D37}"/>
              </a:ext>
            </a:extLst>
          </p:cNvPr>
          <p:cNvSpPr>
            <a:spLocks noGrp="1"/>
          </p:cNvSpPr>
          <p:nvPr>
            <p:ph type="title"/>
          </p:nvPr>
        </p:nvSpPr>
        <p:spPr>
          <a:xfrm>
            <a:off x="5376668" y="537381"/>
            <a:ext cx="6172412" cy="1031927"/>
          </a:xfrm>
        </p:spPr>
        <p:txBody>
          <a:bodyPr rtlCol="0"/>
          <a:lstStyle/>
          <a:p>
            <a:pPr rtl="0"/>
            <a:r>
              <a:rPr lang="fr-FR"/>
              <a:t>Synthèse</a:t>
            </a:r>
          </a:p>
        </p:txBody>
      </p:sp>
      <p:pic>
        <p:nvPicPr>
          <p:cNvPr id="11" name="Espace réservé d’image 10" descr="Un gros plan d’une personne utilisant un ordinateur">
            <a:extLst>
              <a:ext uri="{FF2B5EF4-FFF2-40B4-BE49-F238E27FC236}">
                <a16:creationId xmlns:a16="http://schemas.microsoft.com/office/drawing/2014/main" id="{2090A0CF-D5B6-46F6-9148-3018C1F68218}"/>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 y="-3"/>
            <a:ext cx="4613544" cy="2249321"/>
          </a:xfrm>
        </p:spPr>
      </p:pic>
      <p:pic>
        <p:nvPicPr>
          <p:cNvPr id="13" name="Espace réservé d’image 12" descr="Reflet d’un écran graphique numérique">
            <a:extLst>
              <a:ext uri="{FF2B5EF4-FFF2-40B4-BE49-F238E27FC236}">
                <a16:creationId xmlns:a16="http://schemas.microsoft.com/office/drawing/2014/main" id="{FD008D2D-DCC4-47D7-9308-F53E3DC8BA33}"/>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1" y="2311339"/>
            <a:ext cx="4613544" cy="2241520"/>
          </a:xfrm>
        </p:spPr>
      </p:pic>
      <p:pic>
        <p:nvPicPr>
          <p:cNvPr id="8" name="Espace réservé d’image 7" descr="Salle de conférence">
            <a:extLst>
              <a:ext uri="{FF2B5EF4-FFF2-40B4-BE49-F238E27FC236}">
                <a16:creationId xmlns:a16="http://schemas.microsoft.com/office/drawing/2014/main" id="{13908DB8-E92A-433D-BC79-CFD872B072D7}"/>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1" y="4613572"/>
            <a:ext cx="4613544" cy="2241520"/>
          </a:xfrm>
        </p:spPr>
      </p:pic>
      <p:sp>
        <p:nvSpPr>
          <p:cNvPr id="9" name="Espace réservé du contenu 8">
            <a:extLst>
              <a:ext uri="{FF2B5EF4-FFF2-40B4-BE49-F238E27FC236}">
                <a16:creationId xmlns:a16="http://schemas.microsoft.com/office/drawing/2014/main" id="{957A8109-BBBF-407C-81F8-08088ED99698}"/>
              </a:ext>
            </a:extLst>
          </p:cNvPr>
          <p:cNvSpPr>
            <a:spLocks noGrp="1"/>
          </p:cNvSpPr>
          <p:nvPr>
            <p:ph idx="1"/>
          </p:nvPr>
        </p:nvSpPr>
        <p:spPr>
          <a:xfrm>
            <a:off x="5376671" y="1735745"/>
            <a:ext cx="6172412" cy="3767496"/>
          </a:xfrm>
        </p:spPr>
        <p:txBody>
          <a:bodyPr rtlCol="0">
            <a:normAutofit/>
          </a:bodyPr>
          <a:lstStyle/>
          <a:p>
            <a:pPr rtl="0"/>
            <a:r>
              <a:rPr lang="fr-FR"/>
              <a:t>Avec PowerPoint, vous pouvez créer des présentations et partager votre travail avec d’autres personnes, où qu’elles soient. Tapez ici le texte souhaité pour commencer. Vous pouvez également ajouter des images, des dessins et des vidéos sur ce modèle. Enregistrez sur OneDrive et accédez à vos présentations à partir de votre ordinateur, tablette ou téléphone.</a:t>
            </a:r>
          </a:p>
        </p:txBody>
      </p:sp>
      <p:sp>
        <p:nvSpPr>
          <p:cNvPr id="17" name="Espace réservé du pied de page 16">
            <a:extLst>
              <a:ext uri="{FF2B5EF4-FFF2-40B4-BE49-F238E27FC236}">
                <a16:creationId xmlns:a16="http://schemas.microsoft.com/office/drawing/2014/main" id="{A7A34B0D-1722-4024-BC6E-2A411B0AF724}"/>
              </a:ext>
            </a:extLst>
          </p:cNvPr>
          <p:cNvSpPr>
            <a:spLocks noGrp="1"/>
          </p:cNvSpPr>
          <p:nvPr>
            <p:ph type="ftr" sz="quarter" idx="11"/>
          </p:nvPr>
        </p:nvSpPr>
        <p:spPr>
          <a:xfrm>
            <a:off x="642917" y="6309360"/>
            <a:ext cx="3271516" cy="457200"/>
          </a:xfrm>
        </p:spPr>
        <p:txBody>
          <a:bodyPr rtlCol="0"/>
          <a:lstStyle/>
          <a:p>
            <a:pPr rtl="0"/>
            <a:r>
              <a:rPr lang="fr-FR"/>
              <a:t>Etude de faisabilité d'un moteur de classification</a:t>
            </a:r>
          </a:p>
        </p:txBody>
      </p:sp>
      <p:sp>
        <p:nvSpPr>
          <p:cNvPr id="16" name="Espace réservé de la date 15">
            <a:extLst>
              <a:ext uri="{FF2B5EF4-FFF2-40B4-BE49-F238E27FC236}">
                <a16:creationId xmlns:a16="http://schemas.microsoft.com/office/drawing/2014/main" id="{C7BA43AD-7653-4B85-883B-8DB0DF3D8CF3}"/>
              </a:ext>
            </a:extLst>
          </p:cNvPr>
          <p:cNvSpPr>
            <a:spLocks noGrp="1"/>
          </p:cNvSpPr>
          <p:nvPr>
            <p:ph type="dt" sz="half" idx="10"/>
          </p:nvPr>
        </p:nvSpPr>
        <p:spPr>
          <a:xfrm>
            <a:off x="5376668" y="6309360"/>
            <a:ext cx="3411973" cy="457200"/>
          </a:xfrm>
        </p:spPr>
        <p:txBody>
          <a:bodyPr rtlCol="0"/>
          <a:lstStyle/>
          <a:p>
            <a:pPr rtl="0"/>
            <a:r>
              <a:rPr lang="fr-FR"/>
              <a:t>17/04/2023</a:t>
            </a:r>
            <a:endParaRPr lang="fr-FR" dirty="0"/>
          </a:p>
        </p:txBody>
      </p:sp>
      <p:sp>
        <p:nvSpPr>
          <p:cNvPr id="18" name="Espace réservé du numéro de diapositive 17">
            <a:extLst>
              <a:ext uri="{FF2B5EF4-FFF2-40B4-BE49-F238E27FC236}">
                <a16:creationId xmlns:a16="http://schemas.microsoft.com/office/drawing/2014/main" id="{75DB2E64-AD14-44FE-948F-FCBEC637E2C1}"/>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fr-FR" smtClean="0"/>
              <a:pPr rtl="0"/>
              <a:t>26</a:t>
            </a:fld>
            <a:endParaRPr lang="fr-FR" dirty="0"/>
          </a:p>
        </p:txBody>
      </p:sp>
    </p:spTree>
    <p:extLst>
      <p:ext uri="{BB962C8B-B14F-4D97-AF65-F5344CB8AC3E}">
        <p14:creationId xmlns:p14="http://schemas.microsoft.com/office/powerpoint/2010/main" val="11093322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re 13">
            <a:extLst>
              <a:ext uri="{FF2B5EF4-FFF2-40B4-BE49-F238E27FC236}">
                <a16:creationId xmlns:a16="http://schemas.microsoft.com/office/drawing/2014/main" id="{331CEB84-49DC-40A9-B2F0-D573658AE999}"/>
              </a:ext>
            </a:extLst>
          </p:cNvPr>
          <p:cNvSpPr>
            <a:spLocks noGrp="1"/>
          </p:cNvSpPr>
          <p:nvPr>
            <p:ph type="ctrTitle"/>
          </p:nvPr>
        </p:nvSpPr>
        <p:spPr>
          <a:xfrm>
            <a:off x="7973503" y="1709530"/>
            <a:ext cx="3754671" cy="2528515"/>
          </a:xfrm>
        </p:spPr>
        <p:txBody>
          <a:bodyPr rtlCol="0"/>
          <a:lstStyle/>
          <a:p>
            <a:pPr rtl="0"/>
            <a:r>
              <a:rPr lang="fr-FR" sz="3600" b="1" dirty="0"/>
              <a:t>Traitement des données visuelles</a:t>
            </a:r>
          </a:p>
        </p:txBody>
      </p:sp>
      <p:sp>
        <p:nvSpPr>
          <p:cNvPr id="15" name="Sous-titre 14">
            <a:extLst>
              <a:ext uri="{FF2B5EF4-FFF2-40B4-BE49-F238E27FC236}">
                <a16:creationId xmlns:a16="http://schemas.microsoft.com/office/drawing/2014/main" id="{B7886DF7-FA3D-4AD1-AEC1-578EA3AC8C7D}"/>
              </a:ext>
            </a:extLst>
          </p:cNvPr>
          <p:cNvSpPr>
            <a:spLocks noGrp="1"/>
          </p:cNvSpPr>
          <p:nvPr>
            <p:ph type="subTitle" idx="1"/>
          </p:nvPr>
        </p:nvSpPr>
        <p:spPr>
          <a:xfrm>
            <a:off x="7976914" y="4238046"/>
            <a:ext cx="3806919" cy="1741404"/>
          </a:xfrm>
        </p:spPr>
        <p:txBody>
          <a:bodyPr rtlCol="0"/>
          <a:lstStyle/>
          <a:p>
            <a:pPr rtl="0"/>
            <a:r>
              <a:rPr lang="fr-FR" dirty="0"/>
              <a:t>Analyse Exploratoire des Données</a:t>
            </a:r>
          </a:p>
        </p:txBody>
      </p:sp>
      <p:pic>
        <p:nvPicPr>
          <p:cNvPr id="5" name="Espace réservé d’image 4" descr="Personnes au milieu d’une salle circulaire ">
            <a:extLst>
              <a:ext uri="{FF2B5EF4-FFF2-40B4-BE49-F238E27FC236}">
                <a16:creationId xmlns:a16="http://schemas.microsoft.com/office/drawing/2014/main" id="{0CEB905B-7FDD-4B1A-96BF-B5A081A25FC8}"/>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 y="1095509"/>
            <a:ext cx="7519932" cy="5016892"/>
          </a:xfrm>
        </p:spPr>
      </p:pic>
    </p:spTree>
    <p:extLst>
      <p:ext uri="{BB962C8B-B14F-4D97-AF65-F5344CB8AC3E}">
        <p14:creationId xmlns:p14="http://schemas.microsoft.com/office/powerpoint/2010/main" val="3065911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281F42-E725-7465-DABC-DA7C54580EF0}"/>
              </a:ext>
            </a:extLst>
          </p:cNvPr>
          <p:cNvSpPr>
            <a:spLocks noGrp="1"/>
          </p:cNvSpPr>
          <p:nvPr>
            <p:ph type="title"/>
          </p:nvPr>
        </p:nvSpPr>
        <p:spPr/>
        <p:txBody>
          <a:bodyPr/>
          <a:lstStyle/>
          <a:p>
            <a:r>
              <a:rPr lang="fr-FR" dirty="0"/>
              <a:t>B. </a:t>
            </a:r>
            <a:r>
              <a:rPr lang="fr-FR" sz="3600" b="1" dirty="0"/>
              <a:t>Traitement des données visuelles</a:t>
            </a:r>
            <a:endParaRPr lang="fr-FR" dirty="0"/>
          </a:p>
        </p:txBody>
      </p:sp>
      <p:sp>
        <p:nvSpPr>
          <p:cNvPr id="3" name="Espace réservé du contenu 2">
            <a:extLst>
              <a:ext uri="{FF2B5EF4-FFF2-40B4-BE49-F238E27FC236}">
                <a16:creationId xmlns:a16="http://schemas.microsoft.com/office/drawing/2014/main" id="{149BD75D-59E5-5309-EC7D-9FBE0B249C86}"/>
              </a:ext>
            </a:extLst>
          </p:cNvPr>
          <p:cNvSpPr>
            <a:spLocks noGrp="1"/>
          </p:cNvSpPr>
          <p:nvPr>
            <p:ph idx="14"/>
          </p:nvPr>
        </p:nvSpPr>
        <p:spPr/>
        <p:txBody>
          <a:bodyPr/>
          <a:lstStyle/>
          <a:p>
            <a:endParaRPr lang="fr-FR" dirty="0"/>
          </a:p>
        </p:txBody>
      </p:sp>
      <p:sp>
        <p:nvSpPr>
          <p:cNvPr id="4" name="Espace réservé du contenu 3">
            <a:extLst>
              <a:ext uri="{FF2B5EF4-FFF2-40B4-BE49-F238E27FC236}">
                <a16:creationId xmlns:a16="http://schemas.microsoft.com/office/drawing/2014/main" id="{3376082A-4FCB-3901-BF87-8A01D6C7A084}"/>
              </a:ext>
            </a:extLst>
          </p:cNvPr>
          <p:cNvSpPr>
            <a:spLocks noGrp="1"/>
          </p:cNvSpPr>
          <p:nvPr>
            <p:ph idx="1"/>
          </p:nvPr>
        </p:nvSpPr>
        <p:spPr/>
        <p:txBody>
          <a:bodyPr/>
          <a:lstStyle/>
          <a:p>
            <a:endParaRPr lang="fr-FR"/>
          </a:p>
        </p:txBody>
      </p:sp>
      <p:sp>
        <p:nvSpPr>
          <p:cNvPr id="5" name="Espace réservé du contenu 4">
            <a:extLst>
              <a:ext uri="{FF2B5EF4-FFF2-40B4-BE49-F238E27FC236}">
                <a16:creationId xmlns:a16="http://schemas.microsoft.com/office/drawing/2014/main" id="{9AAE4724-6237-7393-A9F8-23EDF495699A}"/>
              </a:ext>
            </a:extLst>
          </p:cNvPr>
          <p:cNvSpPr>
            <a:spLocks noGrp="1"/>
          </p:cNvSpPr>
          <p:nvPr>
            <p:ph idx="15"/>
          </p:nvPr>
        </p:nvSpPr>
        <p:spPr/>
        <p:txBody>
          <a:bodyPr/>
          <a:lstStyle/>
          <a:p>
            <a:r>
              <a:rPr lang="fr-FR" dirty="0" err="1"/>
              <a:t>WordCloud</a:t>
            </a:r>
            <a:endParaRPr lang="fr-FR" dirty="0"/>
          </a:p>
        </p:txBody>
      </p:sp>
      <p:sp>
        <p:nvSpPr>
          <p:cNvPr id="7" name="Espace réservé du pied de page 6">
            <a:extLst>
              <a:ext uri="{FF2B5EF4-FFF2-40B4-BE49-F238E27FC236}">
                <a16:creationId xmlns:a16="http://schemas.microsoft.com/office/drawing/2014/main" id="{9CD085D0-778C-4D26-132D-43F6B494D94B}"/>
              </a:ext>
            </a:extLst>
          </p:cNvPr>
          <p:cNvSpPr>
            <a:spLocks noGrp="1"/>
          </p:cNvSpPr>
          <p:nvPr>
            <p:ph type="ftr" sz="quarter" idx="11"/>
          </p:nvPr>
        </p:nvSpPr>
        <p:spPr/>
        <p:txBody>
          <a:bodyPr/>
          <a:lstStyle/>
          <a:p>
            <a:pPr rtl="0"/>
            <a:r>
              <a:rPr lang="fr-FR"/>
              <a:t>Etude de faisabilité d'un moteur de classification</a:t>
            </a:r>
            <a:endParaRPr lang="fr-FR" dirty="0">
              <a:solidFill>
                <a:schemeClr val="bg1"/>
              </a:solidFill>
            </a:endParaRPr>
          </a:p>
        </p:txBody>
      </p:sp>
      <p:sp>
        <p:nvSpPr>
          <p:cNvPr id="8" name="Espace réservé de la date 7">
            <a:extLst>
              <a:ext uri="{FF2B5EF4-FFF2-40B4-BE49-F238E27FC236}">
                <a16:creationId xmlns:a16="http://schemas.microsoft.com/office/drawing/2014/main" id="{7F6EC569-C4A7-C8EE-1A53-4DA6AFA8A30F}"/>
              </a:ext>
            </a:extLst>
          </p:cNvPr>
          <p:cNvSpPr>
            <a:spLocks noGrp="1"/>
          </p:cNvSpPr>
          <p:nvPr>
            <p:ph type="dt" sz="half" idx="10"/>
          </p:nvPr>
        </p:nvSpPr>
        <p:spPr/>
        <p:txBody>
          <a:bodyPr/>
          <a:lstStyle/>
          <a:p>
            <a:pPr rtl="0"/>
            <a:r>
              <a:rPr lang="fr-FR"/>
              <a:t>17/04/2023</a:t>
            </a:r>
            <a:endParaRPr lang="fr-FR" dirty="0"/>
          </a:p>
        </p:txBody>
      </p:sp>
      <p:sp>
        <p:nvSpPr>
          <p:cNvPr id="9" name="Espace réservé du numéro de diapositive 8">
            <a:extLst>
              <a:ext uri="{FF2B5EF4-FFF2-40B4-BE49-F238E27FC236}">
                <a16:creationId xmlns:a16="http://schemas.microsoft.com/office/drawing/2014/main" id="{4D0ED4ED-6757-103B-984F-EBBAB1D36B8B}"/>
              </a:ext>
            </a:extLst>
          </p:cNvPr>
          <p:cNvSpPr>
            <a:spLocks noGrp="1"/>
          </p:cNvSpPr>
          <p:nvPr>
            <p:ph type="sldNum" sz="quarter" idx="12"/>
          </p:nvPr>
        </p:nvSpPr>
        <p:spPr/>
        <p:txBody>
          <a:bodyPr/>
          <a:lstStyle/>
          <a:p>
            <a:pPr rtl="0"/>
            <a:fld id="{FAEF9944-A4F6-4C59-AEBD-678D6480B8EA}" type="slidenum">
              <a:rPr lang="fr-FR" smtClean="0"/>
              <a:t>28</a:t>
            </a:fld>
            <a:endParaRPr lang="fr-FR" dirty="0"/>
          </a:p>
        </p:txBody>
      </p:sp>
      <p:sp>
        <p:nvSpPr>
          <p:cNvPr id="12" name="Espace réservé du contenu 11">
            <a:extLst>
              <a:ext uri="{FF2B5EF4-FFF2-40B4-BE49-F238E27FC236}">
                <a16:creationId xmlns:a16="http://schemas.microsoft.com/office/drawing/2014/main" id="{09B224B6-6CF9-246F-3BF5-99613528C142}"/>
              </a:ext>
            </a:extLst>
          </p:cNvPr>
          <p:cNvSpPr>
            <a:spLocks noGrp="1"/>
          </p:cNvSpPr>
          <p:nvPr>
            <p:ph idx="13"/>
          </p:nvPr>
        </p:nvSpPr>
        <p:spPr/>
        <p:txBody>
          <a:bodyPr/>
          <a:lstStyle/>
          <a:p>
            <a:endParaRPr lang="fr-FR"/>
          </a:p>
        </p:txBody>
      </p:sp>
    </p:spTree>
    <p:extLst>
      <p:ext uri="{BB962C8B-B14F-4D97-AF65-F5344CB8AC3E}">
        <p14:creationId xmlns:p14="http://schemas.microsoft.com/office/powerpoint/2010/main" val="17833439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664081DB-1923-4878-AB15-AD54F35A1DC7}"/>
              </a:ext>
            </a:extLst>
          </p:cNvPr>
          <p:cNvSpPr>
            <a:spLocks noGrp="1"/>
          </p:cNvSpPr>
          <p:nvPr>
            <p:ph type="title"/>
          </p:nvPr>
        </p:nvSpPr>
        <p:spPr>
          <a:xfrm>
            <a:off x="1434622" y="1138041"/>
            <a:ext cx="4862811" cy="2019488"/>
          </a:xfrm>
        </p:spPr>
        <p:txBody>
          <a:bodyPr rtlCol="0"/>
          <a:lstStyle/>
          <a:p>
            <a:pPr rtl="0"/>
            <a:r>
              <a:rPr lang="fr-FR"/>
              <a:t>MERCI</a:t>
            </a:r>
          </a:p>
        </p:txBody>
      </p:sp>
      <p:pic>
        <p:nvPicPr>
          <p:cNvPr id="32" name="Espace réservé d’image 31" descr="Deux personnes collaborant sur un ordinateur portable et une tablette avec des graphiques et des tableaux ">
            <a:extLst>
              <a:ext uri="{FF2B5EF4-FFF2-40B4-BE49-F238E27FC236}">
                <a16:creationId xmlns:a16="http://schemas.microsoft.com/office/drawing/2014/main" id="{C4A8B214-180D-446B-9616-62B7371F3DDA}"/>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6858023" y="4941"/>
            <a:ext cx="5333977" cy="3392053"/>
          </a:xfrm>
        </p:spPr>
      </p:pic>
      <p:pic>
        <p:nvPicPr>
          <p:cNvPr id="30" name="Espace réservé d’image 29" descr="Escalier de bureaux, lumières suspendues">
            <a:extLst>
              <a:ext uri="{FF2B5EF4-FFF2-40B4-BE49-F238E27FC236}">
                <a16:creationId xmlns:a16="http://schemas.microsoft.com/office/drawing/2014/main" id="{C1CA27C7-F47D-4606-AAE8-32BD4D06983A}"/>
              </a:ext>
            </a:extLst>
          </p:cNvPr>
          <p:cNvPicPr>
            <a:picLocks noGrp="1" noChangeAspect="1"/>
          </p:cNvPicPr>
          <p:nvPr>
            <p:ph type="pic" sz="quarter" idx="13"/>
          </p:nvPr>
        </p:nvPicPr>
        <p:blipFill rotWithShape="1">
          <a:blip r:embed="rId4" cstate="screen">
            <a:extLst>
              <a:ext uri="{28A0092B-C50C-407E-A947-70E740481C1C}">
                <a14:useLocalDpi xmlns:a14="http://schemas.microsoft.com/office/drawing/2010/main" val="0"/>
              </a:ext>
            </a:extLst>
          </a:blip>
          <a:srcRect/>
          <a:stretch/>
        </p:blipFill>
        <p:spPr>
          <a:xfrm>
            <a:off x="1067712" y="3461002"/>
            <a:ext cx="5728215" cy="3396997"/>
          </a:xfrm>
        </p:spPr>
      </p:pic>
      <p:sp>
        <p:nvSpPr>
          <p:cNvPr id="5" name="Espace réservé du contenu 4">
            <a:extLst>
              <a:ext uri="{FF2B5EF4-FFF2-40B4-BE49-F238E27FC236}">
                <a16:creationId xmlns:a16="http://schemas.microsoft.com/office/drawing/2014/main" id="{5755816F-F516-477A-8EF2-D8CA20267590}"/>
              </a:ext>
            </a:extLst>
          </p:cNvPr>
          <p:cNvSpPr>
            <a:spLocks noGrp="1"/>
          </p:cNvSpPr>
          <p:nvPr>
            <p:ph idx="1"/>
          </p:nvPr>
        </p:nvSpPr>
        <p:spPr>
          <a:xfrm>
            <a:off x="7386762" y="3928342"/>
            <a:ext cx="4162319" cy="2285000"/>
          </a:xfrm>
        </p:spPr>
        <p:txBody>
          <a:bodyPr rtlCol="0">
            <a:normAutofit/>
          </a:bodyPr>
          <a:lstStyle/>
          <a:p>
            <a:pPr rtl="0"/>
            <a:r>
              <a:rPr lang="fr-FR"/>
              <a:t>Nom du présentateur</a:t>
            </a:r>
          </a:p>
          <a:p>
            <a:pPr rtl="0"/>
            <a:r>
              <a:rPr lang="fr-FR"/>
              <a:t>E-mail</a:t>
            </a:r>
          </a:p>
          <a:p>
            <a:pPr rtl="0"/>
            <a:r>
              <a:rPr lang="fr-FR"/>
              <a:t>Site web</a:t>
            </a:r>
          </a:p>
        </p:txBody>
      </p:sp>
      <p:sp>
        <p:nvSpPr>
          <p:cNvPr id="34" name="Espace réservé du pied de page 33">
            <a:extLst>
              <a:ext uri="{FF2B5EF4-FFF2-40B4-BE49-F238E27FC236}">
                <a16:creationId xmlns:a16="http://schemas.microsoft.com/office/drawing/2014/main" id="{263FD36A-B869-46D7-A4E1-FAA91F31D1C3}"/>
              </a:ext>
            </a:extLst>
          </p:cNvPr>
          <p:cNvSpPr>
            <a:spLocks noGrp="1"/>
          </p:cNvSpPr>
          <p:nvPr>
            <p:ph type="ftr" sz="quarter" idx="11"/>
          </p:nvPr>
        </p:nvSpPr>
        <p:spPr>
          <a:xfrm>
            <a:off x="1525917" y="6309360"/>
            <a:ext cx="4946592" cy="457200"/>
          </a:xfrm>
        </p:spPr>
        <p:txBody>
          <a:bodyPr rtlCol="0"/>
          <a:lstStyle/>
          <a:p>
            <a:pPr rtl="0"/>
            <a:r>
              <a:rPr lang="fr-FR"/>
              <a:t>Etude de faisabilité d'un moteur de classification</a:t>
            </a:r>
          </a:p>
        </p:txBody>
      </p:sp>
      <p:sp>
        <p:nvSpPr>
          <p:cNvPr id="33" name="Espace réservé de la date 32">
            <a:extLst>
              <a:ext uri="{FF2B5EF4-FFF2-40B4-BE49-F238E27FC236}">
                <a16:creationId xmlns:a16="http://schemas.microsoft.com/office/drawing/2014/main" id="{0D675628-85B5-4093-90F8-769A1F3405CE}"/>
              </a:ext>
            </a:extLst>
          </p:cNvPr>
          <p:cNvSpPr>
            <a:spLocks noGrp="1"/>
          </p:cNvSpPr>
          <p:nvPr>
            <p:ph type="dt" sz="half" idx="10"/>
          </p:nvPr>
        </p:nvSpPr>
        <p:spPr>
          <a:xfrm>
            <a:off x="7377730" y="6309360"/>
            <a:ext cx="2736329" cy="457200"/>
          </a:xfrm>
        </p:spPr>
        <p:txBody>
          <a:bodyPr rtlCol="0"/>
          <a:lstStyle/>
          <a:p>
            <a:pPr rtl="0"/>
            <a:r>
              <a:rPr lang="fr-FR"/>
              <a:t>17/04/2023</a:t>
            </a:r>
            <a:endParaRPr lang="fr-FR" dirty="0"/>
          </a:p>
        </p:txBody>
      </p:sp>
      <p:sp>
        <p:nvSpPr>
          <p:cNvPr id="35" name="Espace réservé du numéro de diapositive 34">
            <a:extLst>
              <a:ext uri="{FF2B5EF4-FFF2-40B4-BE49-F238E27FC236}">
                <a16:creationId xmlns:a16="http://schemas.microsoft.com/office/drawing/2014/main" id="{6F05ADB0-C4C0-4EB9-ACD6-D5D69C07C06E}"/>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fr-FR" smtClean="0"/>
              <a:pPr rtl="0"/>
              <a:t>29</a:t>
            </a:fld>
            <a:endParaRPr lang="fr-FR" dirty="0"/>
          </a:p>
        </p:txBody>
      </p:sp>
    </p:spTree>
    <p:extLst>
      <p:ext uri="{BB962C8B-B14F-4D97-AF65-F5344CB8AC3E}">
        <p14:creationId xmlns:p14="http://schemas.microsoft.com/office/powerpoint/2010/main" val="798203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2DCB18-6456-30AF-0A29-94D67DFD8665}"/>
              </a:ext>
            </a:extLst>
          </p:cNvPr>
          <p:cNvSpPr>
            <a:spLocks noGrp="1"/>
          </p:cNvSpPr>
          <p:nvPr>
            <p:ph type="title"/>
          </p:nvPr>
        </p:nvSpPr>
        <p:spPr/>
        <p:txBody>
          <a:bodyPr>
            <a:normAutofit fontScale="90000"/>
          </a:bodyPr>
          <a:lstStyle/>
          <a:p>
            <a:r>
              <a:rPr lang="fr-FR" dirty="0"/>
              <a:t>Sommaire</a:t>
            </a:r>
          </a:p>
        </p:txBody>
      </p:sp>
      <p:sp>
        <p:nvSpPr>
          <p:cNvPr id="3" name="Espace réservé du contenu 2">
            <a:extLst>
              <a:ext uri="{FF2B5EF4-FFF2-40B4-BE49-F238E27FC236}">
                <a16:creationId xmlns:a16="http://schemas.microsoft.com/office/drawing/2014/main" id="{81E0C5C6-560C-C461-522A-76E45C0F779A}"/>
              </a:ext>
            </a:extLst>
          </p:cNvPr>
          <p:cNvSpPr>
            <a:spLocks noGrp="1"/>
          </p:cNvSpPr>
          <p:nvPr>
            <p:ph idx="1"/>
          </p:nvPr>
        </p:nvSpPr>
        <p:spPr/>
        <p:txBody>
          <a:bodyPr/>
          <a:lstStyle/>
          <a:p>
            <a:r>
              <a:rPr lang="fr-FR" b="1" dirty="0"/>
              <a:t>Itération 1:</a:t>
            </a:r>
          </a:p>
          <a:p>
            <a:pPr marL="342900" indent="-342900">
              <a:buFont typeface="Arial" panose="020B0604020202020204" pitchFamily="34" charset="0"/>
              <a:buChar char="•"/>
            </a:pPr>
            <a:r>
              <a:rPr lang="fr-FR" dirty="0"/>
              <a:t>Classification </a:t>
            </a:r>
            <a:r>
              <a:rPr lang="fr-FR" b="1" dirty="0">
                <a:solidFill>
                  <a:srgbClr val="FFC000"/>
                </a:solidFill>
              </a:rPr>
              <a:t>non supervisée</a:t>
            </a:r>
          </a:p>
          <a:p>
            <a:pPr marL="342900" indent="-342900">
              <a:buFont typeface="Arial" panose="020B0604020202020204" pitchFamily="34" charset="0"/>
              <a:buChar char="•"/>
            </a:pPr>
            <a:endParaRPr lang="fr-FR" dirty="0"/>
          </a:p>
          <a:p>
            <a:r>
              <a:rPr lang="fr-FR" b="1" dirty="0"/>
              <a:t>Itération 2:</a:t>
            </a:r>
          </a:p>
          <a:p>
            <a:pPr marL="342900" indent="-342900">
              <a:buFont typeface="Arial" panose="020B0604020202020204" pitchFamily="34" charset="0"/>
              <a:buChar char="•"/>
            </a:pPr>
            <a:r>
              <a:rPr lang="fr-FR" dirty="0"/>
              <a:t>Classification </a:t>
            </a:r>
            <a:r>
              <a:rPr lang="fr-FR" b="1" dirty="0">
                <a:solidFill>
                  <a:srgbClr val="FF0000"/>
                </a:solidFill>
              </a:rPr>
              <a:t>supervisée</a:t>
            </a:r>
          </a:p>
        </p:txBody>
      </p:sp>
      <p:pic>
        <p:nvPicPr>
          <p:cNvPr id="11" name="Espace réservé pour une image  10">
            <a:extLst>
              <a:ext uri="{FF2B5EF4-FFF2-40B4-BE49-F238E27FC236}">
                <a16:creationId xmlns:a16="http://schemas.microsoft.com/office/drawing/2014/main" id="{CC4F8F37-6119-23A2-4EC9-84B1A38D3A8B}"/>
              </a:ext>
            </a:extLst>
          </p:cNvPr>
          <p:cNvPicPr>
            <a:picLocks noGrp="1" noChangeAspect="1"/>
          </p:cNvPicPr>
          <p:nvPr>
            <p:ph type="pic" sz="quarter" idx="13"/>
          </p:nvPr>
        </p:nvPicPr>
        <p:blipFill>
          <a:blip r:embed="rId2"/>
          <a:srcRect l="25108" r="25108"/>
          <a:stretch>
            <a:fillRect/>
          </a:stretch>
        </p:blipFill>
        <p:spPr/>
      </p:pic>
      <p:sp>
        <p:nvSpPr>
          <p:cNvPr id="5" name="Espace réservé du pied de page 4">
            <a:extLst>
              <a:ext uri="{FF2B5EF4-FFF2-40B4-BE49-F238E27FC236}">
                <a16:creationId xmlns:a16="http://schemas.microsoft.com/office/drawing/2014/main" id="{C5A837BA-E15C-7061-6593-CBF855BB264A}"/>
              </a:ext>
            </a:extLst>
          </p:cNvPr>
          <p:cNvSpPr>
            <a:spLocks noGrp="1"/>
          </p:cNvSpPr>
          <p:nvPr>
            <p:ph type="ftr" sz="quarter" idx="11"/>
          </p:nvPr>
        </p:nvSpPr>
        <p:spPr/>
        <p:txBody>
          <a:bodyPr/>
          <a:lstStyle/>
          <a:p>
            <a:pPr rtl="0"/>
            <a:r>
              <a:rPr lang="fr-FR"/>
              <a:t>Etude de faisabilité d'un moteur de classification</a:t>
            </a:r>
          </a:p>
        </p:txBody>
      </p:sp>
      <p:sp>
        <p:nvSpPr>
          <p:cNvPr id="6" name="Espace réservé de la date 5">
            <a:extLst>
              <a:ext uri="{FF2B5EF4-FFF2-40B4-BE49-F238E27FC236}">
                <a16:creationId xmlns:a16="http://schemas.microsoft.com/office/drawing/2014/main" id="{B157036D-977A-1944-CECC-C9D9334F76B3}"/>
              </a:ext>
            </a:extLst>
          </p:cNvPr>
          <p:cNvSpPr>
            <a:spLocks noGrp="1"/>
          </p:cNvSpPr>
          <p:nvPr>
            <p:ph type="dt" sz="half" idx="10"/>
          </p:nvPr>
        </p:nvSpPr>
        <p:spPr/>
        <p:txBody>
          <a:bodyPr/>
          <a:lstStyle/>
          <a:p>
            <a:pPr rtl="0"/>
            <a:r>
              <a:rPr lang="fr-FR"/>
              <a:t>17/04/2023</a:t>
            </a:r>
            <a:endParaRPr lang="fr-FR" dirty="0"/>
          </a:p>
        </p:txBody>
      </p:sp>
      <p:sp>
        <p:nvSpPr>
          <p:cNvPr id="7" name="Espace réservé du numéro de diapositive 6">
            <a:extLst>
              <a:ext uri="{FF2B5EF4-FFF2-40B4-BE49-F238E27FC236}">
                <a16:creationId xmlns:a16="http://schemas.microsoft.com/office/drawing/2014/main" id="{91EFD59D-F992-9BE7-8168-BCF4A5E8E169}"/>
              </a:ext>
            </a:extLst>
          </p:cNvPr>
          <p:cNvSpPr>
            <a:spLocks noGrp="1"/>
          </p:cNvSpPr>
          <p:nvPr>
            <p:ph type="sldNum" sz="quarter" idx="12"/>
          </p:nvPr>
        </p:nvSpPr>
        <p:spPr/>
        <p:txBody>
          <a:bodyPr/>
          <a:lstStyle/>
          <a:p>
            <a:pPr rtl="0"/>
            <a:fld id="{FAEF9944-A4F6-4C59-AEBD-678D6480B8EA}" type="slidenum">
              <a:rPr lang="fr-FR" smtClean="0"/>
              <a:t>3</a:t>
            </a:fld>
            <a:endParaRPr lang="fr-FR" dirty="0"/>
          </a:p>
        </p:txBody>
      </p:sp>
    </p:spTree>
    <p:extLst>
      <p:ext uri="{BB962C8B-B14F-4D97-AF65-F5344CB8AC3E}">
        <p14:creationId xmlns:p14="http://schemas.microsoft.com/office/powerpoint/2010/main" val="1627940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FFDE6B89-9484-4E50-8387-C55E031D8549}"/>
              </a:ext>
            </a:extLst>
          </p:cNvPr>
          <p:cNvSpPr>
            <a:spLocks noGrp="1"/>
          </p:cNvSpPr>
          <p:nvPr>
            <p:ph type="title"/>
          </p:nvPr>
        </p:nvSpPr>
        <p:spPr>
          <a:xfrm>
            <a:off x="787178" y="1475399"/>
            <a:ext cx="6623040" cy="791861"/>
          </a:xfrm>
        </p:spPr>
        <p:txBody>
          <a:bodyPr rtlCol="0">
            <a:normAutofit fontScale="90000"/>
          </a:bodyPr>
          <a:lstStyle/>
          <a:p>
            <a:pPr rtl="0"/>
            <a:r>
              <a:rPr lang="fr-FR" dirty="0"/>
              <a:t>Ordre du jour 1</a:t>
            </a:r>
          </a:p>
        </p:txBody>
      </p:sp>
      <p:sp>
        <p:nvSpPr>
          <p:cNvPr id="5" name="Espace réservé du contenu 4">
            <a:extLst>
              <a:ext uri="{FF2B5EF4-FFF2-40B4-BE49-F238E27FC236}">
                <a16:creationId xmlns:a16="http://schemas.microsoft.com/office/drawing/2014/main" id="{30EB58E2-A9A0-481A-8B5B-381B836CE40B}"/>
              </a:ext>
            </a:extLst>
          </p:cNvPr>
          <p:cNvSpPr>
            <a:spLocks noGrp="1"/>
          </p:cNvSpPr>
          <p:nvPr>
            <p:ph idx="1"/>
          </p:nvPr>
        </p:nvSpPr>
        <p:spPr>
          <a:xfrm>
            <a:off x="787179" y="2502047"/>
            <a:ext cx="6623039" cy="3255286"/>
          </a:xfrm>
        </p:spPr>
        <p:txBody>
          <a:bodyPr rtlCol="0">
            <a:normAutofit fontScale="92500" lnSpcReduction="20000"/>
          </a:bodyPr>
          <a:lstStyle/>
          <a:p>
            <a:pPr rtl="0"/>
            <a:r>
              <a:rPr lang="fr-FR" sz="1100" b="1" dirty="0"/>
              <a:t>A. Traitement des données textuelles</a:t>
            </a:r>
          </a:p>
          <a:p>
            <a:pPr marL="342900" indent="-342900" rtl="0">
              <a:buFont typeface="Arial" panose="020B0604020202020204" pitchFamily="34" charset="0"/>
              <a:buChar char="•"/>
            </a:pPr>
            <a:r>
              <a:rPr lang="fr-FR" sz="800" dirty="0"/>
              <a:t>Pré-traitement (</a:t>
            </a:r>
            <a:r>
              <a:rPr lang="fr-FR" sz="800" dirty="0" err="1"/>
              <a:t>tokens,stop_words</a:t>
            </a:r>
            <a:r>
              <a:rPr lang="fr-FR" sz="800" dirty="0"/>
              <a:t>, </a:t>
            </a:r>
            <a:r>
              <a:rPr lang="fr-FR" sz="800" dirty="0" err="1"/>
              <a:t>lemmatizer</a:t>
            </a:r>
            <a:r>
              <a:rPr lang="fr-FR" sz="800" dirty="0"/>
              <a:t>,..)</a:t>
            </a:r>
          </a:p>
          <a:p>
            <a:pPr marL="342900" indent="-342900" rtl="0">
              <a:buFont typeface="Arial" panose="020B0604020202020204" pitchFamily="34" charset="0"/>
              <a:buChar char="•"/>
            </a:pPr>
            <a:r>
              <a:rPr lang="fr-FR" sz="800" dirty="0"/>
              <a:t>Bag Of </a:t>
            </a:r>
            <a:r>
              <a:rPr lang="fr-FR" sz="800" dirty="0" err="1"/>
              <a:t>Words</a:t>
            </a:r>
            <a:r>
              <a:rPr lang="fr-FR" sz="800" dirty="0"/>
              <a:t> &amp; </a:t>
            </a:r>
            <a:r>
              <a:rPr lang="fr-FR" sz="800" dirty="0" err="1"/>
              <a:t>Words</a:t>
            </a:r>
            <a:r>
              <a:rPr lang="fr-FR" sz="800" dirty="0"/>
              <a:t> </a:t>
            </a:r>
            <a:r>
              <a:rPr lang="fr-FR" sz="800" dirty="0" err="1"/>
              <a:t>Embedding</a:t>
            </a:r>
            <a:r>
              <a:rPr lang="fr-FR" sz="800" dirty="0"/>
              <a:t>:</a:t>
            </a:r>
          </a:p>
          <a:p>
            <a:pPr marL="1008000" indent="-457200">
              <a:lnSpc>
                <a:spcPct val="120000"/>
              </a:lnSpc>
              <a:buFont typeface="+mj-lt"/>
              <a:buAutoNum type="alphaLcPeriod"/>
            </a:pPr>
            <a:r>
              <a:rPr lang="fr-FR" sz="600" dirty="0"/>
              <a:t>TF / Tf-</a:t>
            </a:r>
            <a:r>
              <a:rPr lang="fr-FR" sz="600" dirty="0" err="1"/>
              <a:t>idf</a:t>
            </a:r>
            <a:endParaRPr lang="fr-FR" sz="600" dirty="0"/>
          </a:p>
          <a:p>
            <a:pPr marL="1008000" indent="-457200">
              <a:lnSpc>
                <a:spcPct val="120000"/>
              </a:lnSpc>
              <a:buFont typeface="+mj-lt"/>
              <a:buAutoNum type="alphaLcPeriod"/>
            </a:pPr>
            <a:r>
              <a:rPr lang="fr-FR" sz="600" dirty="0"/>
              <a:t>Word2Vec / </a:t>
            </a:r>
            <a:r>
              <a:rPr lang="fr-FR" sz="600" dirty="0" err="1"/>
              <a:t>Glove</a:t>
            </a:r>
            <a:r>
              <a:rPr lang="fr-FR" sz="600" dirty="0"/>
              <a:t> / </a:t>
            </a:r>
            <a:r>
              <a:rPr lang="fr-FR" sz="600" dirty="0" err="1"/>
              <a:t>FastText</a:t>
            </a:r>
            <a:endParaRPr lang="fr-FR" sz="600" dirty="0"/>
          </a:p>
          <a:p>
            <a:pPr marL="1008000" indent="-457200">
              <a:lnSpc>
                <a:spcPct val="120000"/>
              </a:lnSpc>
              <a:buFont typeface="+mj-lt"/>
              <a:buAutoNum type="alphaLcPeriod"/>
            </a:pPr>
            <a:r>
              <a:rPr lang="fr-FR" sz="600" dirty="0"/>
              <a:t>Bert / </a:t>
            </a:r>
            <a:r>
              <a:rPr lang="fr-FR" sz="600" dirty="0" err="1"/>
              <a:t>Elmo</a:t>
            </a:r>
            <a:r>
              <a:rPr lang="fr-FR" sz="600" dirty="0"/>
              <a:t> /USE</a:t>
            </a:r>
          </a:p>
          <a:p>
            <a:pPr marL="342900" indent="-342900" rtl="0">
              <a:buFont typeface="Arial" panose="020B0604020202020204" pitchFamily="34" charset="0"/>
              <a:buChar char="•"/>
            </a:pPr>
            <a:r>
              <a:rPr lang="fr-FR" sz="800" dirty="0"/>
              <a:t>Clustering &amp; Visualisation dans espace réduit (2D)</a:t>
            </a:r>
            <a:endParaRPr lang="fr-FR" sz="200" dirty="0"/>
          </a:p>
          <a:p>
            <a:pPr rtl="0"/>
            <a:r>
              <a:rPr lang="fr-FR" sz="1100" b="1" dirty="0"/>
              <a:t>B. Traitement des données visuelles</a:t>
            </a:r>
          </a:p>
          <a:p>
            <a:pPr marL="342900" indent="-342900" rtl="0">
              <a:buFont typeface="Arial" panose="020B0604020202020204" pitchFamily="34" charset="0"/>
              <a:buChar char="•"/>
            </a:pPr>
            <a:r>
              <a:rPr lang="fr-FR" sz="800" dirty="0"/>
              <a:t>Retraitement des images (contraste, gris, bruit, floutage, etc...)</a:t>
            </a:r>
          </a:p>
          <a:p>
            <a:pPr marL="342900" indent="-342900" rtl="0">
              <a:buFont typeface="Arial" panose="020B0604020202020204" pitchFamily="34" charset="0"/>
              <a:buChar char="•"/>
            </a:pPr>
            <a:r>
              <a:rPr lang="fr-FR" sz="800" dirty="0"/>
              <a:t>Extraction de </a:t>
            </a:r>
            <a:r>
              <a:rPr lang="fr-FR" sz="800" dirty="0" err="1"/>
              <a:t>Features</a:t>
            </a:r>
            <a:r>
              <a:rPr lang="fr-FR" sz="800" dirty="0"/>
              <a:t>:</a:t>
            </a:r>
            <a:endParaRPr lang="fr-FR" sz="700" dirty="0"/>
          </a:p>
          <a:p>
            <a:pPr marL="1008000" indent="-457200" rtl="0">
              <a:lnSpc>
                <a:spcPct val="120000"/>
              </a:lnSpc>
              <a:buFont typeface="+mj-lt"/>
              <a:buAutoNum type="alphaLcPeriod"/>
            </a:pPr>
            <a:r>
              <a:rPr lang="fr-FR" sz="600" dirty="0"/>
              <a:t>Bag of images: ORB-SIFT-SURF</a:t>
            </a:r>
          </a:p>
          <a:p>
            <a:pPr marL="1008000" indent="-457200" rtl="0">
              <a:lnSpc>
                <a:spcPct val="120000"/>
              </a:lnSpc>
              <a:buFont typeface="+mj-lt"/>
              <a:buAutoNum type="alphaLcPeriod"/>
            </a:pPr>
            <a:r>
              <a:rPr lang="fr-FR" sz="600" dirty="0"/>
              <a:t>Transfert </a:t>
            </a:r>
            <a:r>
              <a:rPr lang="fr-FR" sz="600" dirty="0" err="1"/>
              <a:t>learning</a:t>
            </a:r>
            <a:r>
              <a:rPr lang="fr-FR" sz="600" dirty="0"/>
              <a:t> (CNN: VGG16)</a:t>
            </a:r>
          </a:p>
          <a:p>
            <a:pPr marL="342900" indent="-342900">
              <a:buFont typeface="Arial" panose="020B0604020202020204" pitchFamily="34" charset="0"/>
              <a:buChar char="•"/>
            </a:pPr>
            <a:r>
              <a:rPr lang="fr-FR" sz="800" dirty="0"/>
              <a:t>Clustering &amp; Visualisation dans espace réduit (ACP et TSNE)</a:t>
            </a:r>
          </a:p>
        </p:txBody>
      </p:sp>
      <p:pic>
        <p:nvPicPr>
          <p:cNvPr id="29" name="Espace réservé d’image 28" descr="Tableau de bord Digital Finance">
            <a:extLst>
              <a:ext uri="{FF2B5EF4-FFF2-40B4-BE49-F238E27FC236}">
                <a16:creationId xmlns:a16="http://schemas.microsoft.com/office/drawing/2014/main" id="{5924239E-C490-438F-B9C9-111D931D0846}"/>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8194348" y="1085431"/>
            <a:ext cx="3997652" cy="5037857"/>
          </a:xfrm>
        </p:spPr>
      </p:pic>
      <p:sp>
        <p:nvSpPr>
          <p:cNvPr id="23" name="Espace réservé du pied de page 22">
            <a:extLst>
              <a:ext uri="{FF2B5EF4-FFF2-40B4-BE49-F238E27FC236}">
                <a16:creationId xmlns:a16="http://schemas.microsoft.com/office/drawing/2014/main" id="{C50BB1C4-223C-42B9-AF6A-F40E305B1A0E}"/>
              </a:ext>
            </a:extLst>
          </p:cNvPr>
          <p:cNvSpPr>
            <a:spLocks noGrp="1"/>
          </p:cNvSpPr>
          <p:nvPr>
            <p:ph type="ftr" sz="quarter" idx="11"/>
          </p:nvPr>
        </p:nvSpPr>
        <p:spPr>
          <a:xfrm>
            <a:off x="787178" y="6309360"/>
            <a:ext cx="6623040" cy="457200"/>
          </a:xfrm>
        </p:spPr>
        <p:txBody>
          <a:bodyPr rtlCol="0"/>
          <a:lstStyle/>
          <a:p>
            <a:pPr rtl="0"/>
            <a:r>
              <a:rPr lang="fr-FR"/>
              <a:t>Etude de faisabilité d'un moteur de classification</a:t>
            </a:r>
          </a:p>
        </p:txBody>
      </p:sp>
      <p:sp>
        <p:nvSpPr>
          <p:cNvPr id="21" name="Espace réservé de la date 20">
            <a:extLst>
              <a:ext uri="{FF2B5EF4-FFF2-40B4-BE49-F238E27FC236}">
                <a16:creationId xmlns:a16="http://schemas.microsoft.com/office/drawing/2014/main" id="{9DE3C7A9-21F2-4569-A617-6303685EAA30}"/>
              </a:ext>
            </a:extLst>
          </p:cNvPr>
          <p:cNvSpPr>
            <a:spLocks noGrp="1"/>
          </p:cNvSpPr>
          <p:nvPr>
            <p:ph type="dt" sz="half" idx="10"/>
          </p:nvPr>
        </p:nvSpPr>
        <p:spPr>
          <a:xfrm>
            <a:off x="8379537" y="6309360"/>
            <a:ext cx="1885598" cy="457200"/>
          </a:xfrm>
        </p:spPr>
        <p:txBody>
          <a:bodyPr rtlCol="0"/>
          <a:lstStyle/>
          <a:p>
            <a:pPr rtl="0"/>
            <a:r>
              <a:rPr lang="fr-FR"/>
              <a:t>17/04/2023</a:t>
            </a:r>
            <a:endParaRPr lang="fr-FR" dirty="0"/>
          </a:p>
        </p:txBody>
      </p:sp>
      <p:sp>
        <p:nvSpPr>
          <p:cNvPr id="24" name="Espace réservé du numéro de diapositive 23">
            <a:extLst>
              <a:ext uri="{FF2B5EF4-FFF2-40B4-BE49-F238E27FC236}">
                <a16:creationId xmlns:a16="http://schemas.microsoft.com/office/drawing/2014/main" id="{29B547D4-09F9-49AB-B5C7-2EDDB233C78D}"/>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fr-FR" smtClean="0"/>
              <a:pPr rtl="0"/>
              <a:t>4</a:t>
            </a:fld>
            <a:endParaRPr lang="fr-FR" dirty="0"/>
          </a:p>
        </p:txBody>
      </p:sp>
    </p:spTree>
    <p:extLst>
      <p:ext uri="{BB962C8B-B14F-4D97-AF65-F5344CB8AC3E}">
        <p14:creationId xmlns:p14="http://schemas.microsoft.com/office/powerpoint/2010/main" val="3318299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D1C6ED-A979-B62C-D90D-75FCB868E9FD}"/>
              </a:ext>
            </a:extLst>
          </p:cNvPr>
          <p:cNvSpPr>
            <a:spLocks noGrp="1"/>
          </p:cNvSpPr>
          <p:nvPr>
            <p:ph type="title"/>
          </p:nvPr>
        </p:nvSpPr>
        <p:spPr/>
        <p:txBody>
          <a:bodyPr/>
          <a:lstStyle/>
          <a:p>
            <a:r>
              <a:rPr lang="fr-FR" dirty="0"/>
              <a:t>Présentation des données (</a:t>
            </a:r>
            <a:r>
              <a:rPr lang="fr-FR" sz="3200" dirty="0"/>
              <a:t>1050 articles</a:t>
            </a:r>
            <a:r>
              <a:rPr lang="fr-FR" dirty="0"/>
              <a:t>)</a:t>
            </a:r>
          </a:p>
        </p:txBody>
      </p:sp>
      <p:sp>
        <p:nvSpPr>
          <p:cNvPr id="3" name="Espace réservé du contenu 2">
            <a:extLst>
              <a:ext uri="{FF2B5EF4-FFF2-40B4-BE49-F238E27FC236}">
                <a16:creationId xmlns:a16="http://schemas.microsoft.com/office/drawing/2014/main" id="{E580D1D8-C066-BAAF-D5F5-A9B578AEB114}"/>
              </a:ext>
            </a:extLst>
          </p:cNvPr>
          <p:cNvSpPr>
            <a:spLocks noGrp="1"/>
          </p:cNvSpPr>
          <p:nvPr>
            <p:ph idx="14"/>
          </p:nvPr>
        </p:nvSpPr>
        <p:spPr>
          <a:xfrm>
            <a:off x="648935" y="1834005"/>
            <a:ext cx="5060880" cy="465155"/>
          </a:xfrm>
        </p:spPr>
        <p:txBody>
          <a:bodyPr/>
          <a:lstStyle/>
          <a:p>
            <a:r>
              <a:rPr lang="fr-FR" sz="1800" dirty="0"/>
              <a:t>A. Données Textuelles</a:t>
            </a:r>
          </a:p>
        </p:txBody>
      </p:sp>
      <p:sp>
        <p:nvSpPr>
          <p:cNvPr id="4" name="Espace réservé du contenu 3">
            <a:extLst>
              <a:ext uri="{FF2B5EF4-FFF2-40B4-BE49-F238E27FC236}">
                <a16:creationId xmlns:a16="http://schemas.microsoft.com/office/drawing/2014/main" id="{E3695D4B-2E5C-D58E-9E0A-BF5F11A590FF}"/>
              </a:ext>
            </a:extLst>
          </p:cNvPr>
          <p:cNvSpPr>
            <a:spLocks noGrp="1"/>
          </p:cNvSpPr>
          <p:nvPr>
            <p:ph idx="1"/>
          </p:nvPr>
        </p:nvSpPr>
        <p:spPr>
          <a:xfrm>
            <a:off x="648935" y="2419555"/>
            <a:ext cx="5060880" cy="3197260"/>
          </a:xfrm>
        </p:spPr>
        <p:style>
          <a:lnRef idx="2">
            <a:schemeClr val="accent1"/>
          </a:lnRef>
          <a:fillRef idx="1">
            <a:schemeClr val="lt1"/>
          </a:fillRef>
          <a:effectRef idx="0">
            <a:schemeClr val="accent1"/>
          </a:effectRef>
          <a:fontRef idx="minor">
            <a:schemeClr val="dk1"/>
          </a:fontRef>
        </p:style>
        <p:txBody>
          <a:bodyPr>
            <a:normAutofit fontScale="55000" lnSpcReduction="20000"/>
          </a:bodyPr>
          <a:lstStyle/>
          <a:p>
            <a:pPr marL="0" indent="0">
              <a:buNone/>
            </a:pPr>
            <a:r>
              <a:rPr lang="en-US" b="1" dirty="0">
                <a:solidFill>
                  <a:srgbClr val="00B0F0"/>
                </a:solidFill>
              </a:rPr>
              <a:t>Identifiants article: </a:t>
            </a:r>
            <a:r>
              <a:rPr lang="en-US" b="1" dirty="0">
                <a:solidFill>
                  <a:srgbClr val="FF0000"/>
                </a:solidFill>
              </a:rPr>
              <a:t>uniq_id</a:t>
            </a:r>
            <a:r>
              <a:rPr lang="en-US" b="1" dirty="0">
                <a:solidFill>
                  <a:srgbClr val="FFC000"/>
                </a:solidFill>
              </a:rPr>
              <a:t> </a:t>
            </a:r>
            <a:r>
              <a:rPr lang="en-US" dirty="0"/>
              <a:t>et pid:</a:t>
            </a:r>
          </a:p>
          <a:p>
            <a:pPr marL="0" indent="0">
              <a:buNone/>
            </a:pPr>
            <a:r>
              <a:rPr lang="en-US" b="1" dirty="0">
                <a:solidFill>
                  <a:srgbClr val="00B0F0"/>
                </a:solidFill>
              </a:rPr>
              <a:t>Date</a:t>
            </a:r>
            <a:r>
              <a:rPr lang="en-US" dirty="0">
                <a:solidFill>
                  <a:srgbClr val="00B0F0"/>
                </a:solidFill>
              </a:rPr>
              <a:t>:  </a:t>
            </a:r>
            <a:r>
              <a:rPr lang="en-US" dirty="0"/>
              <a:t>crawl_timestamp</a:t>
            </a:r>
          </a:p>
          <a:p>
            <a:pPr marL="0" indent="0">
              <a:buNone/>
            </a:pPr>
            <a:r>
              <a:rPr lang="en-US" b="1" dirty="0">
                <a:solidFill>
                  <a:srgbClr val="00B0F0"/>
                </a:solidFill>
              </a:rPr>
              <a:t>Information article</a:t>
            </a:r>
            <a:r>
              <a:rPr lang="en-US" dirty="0">
                <a:solidFill>
                  <a:srgbClr val="00B0F0"/>
                </a:solidFill>
              </a:rPr>
              <a:t>: </a:t>
            </a:r>
          </a:p>
          <a:p>
            <a:pPr marL="285750" lvl="2" indent="-285750">
              <a:buFont typeface="Wingdings" panose="05000000000000000000" pitchFamily="2" charset="2"/>
              <a:buChar char="§"/>
            </a:pPr>
            <a:r>
              <a:rPr lang="en-US" i="0" dirty="0"/>
              <a:t>URL, name, Brand, product_specifications</a:t>
            </a:r>
          </a:p>
          <a:p>
            <a:pPr marL="285750" lvl="2" indent="-285750">
              <a:buFont typeface="Wingdings" panose="05000000000000000000" pitchFamily="2" charset="2"/>
              <a:buChar char="§"/>
            </a:pPr>
            <a:r>
              <a:rPr lang="en-US" b="1" i="0" dirty="0">
                <a:solidFill>
                  <a:srgbClr val="FF0000"/>
                </a:solidFill>
              </a:rPr>
              <a:t>category_tree</a:t>
            </a:r>
            <a:r>
              <a:rPr lang="en-US" i="0" dirty="0">
                <a:solidFill>
                  <a:schemeClr val="accent1">
                    <a:lumMod val="50000"/>
                  </a:schemeClr>
                </a:solidFill>
              </a:rPr>
              <a:t> </a:t>
            </a:r>
            <a:r>
              <a:rPr lang="en-US" i="0" dirty="0">
                <a:solidFill>
                  <a:schemeClr val="accent1">
                    <a:lumMod val="50000"/>
                  </a:schemeClr>
                </a:solidFill>
                <a:highlight>
                  <a:srgbClr val="FFFF00"/>
                </a:highlight>
              </a:rPr>
              <a:t>(categories articles)</a:t>
            </a:r>
          </a:p>
          <a:p>
            <a:pPr marL="285750" lvl="4" indent="-285750">
              <a:buFont typeface="Wingdings" panose="05000000000000000000" pitchFamily="2" charset="2"/>
              <a:buChar char="§"/>
            </a:pPr>
            <a:r>
              <a:rPr lang="en-US" b="1" i="0" dirty="0">
                <a:solidFill>
                  <a:srgbClr val="FF0000"/>
                </a:solidFill>
              </a:rPr>
              <a:t>Description</a:t>
            </a:r>
            <a:r>
              <a:rPr lang="en-US" i="0" dirty="0">
                <a:solidFill>
                  <a:schemeClr val="accent1">
                    <a:lumMod val="50000"/>
                  </a:schemeClr>
                </a:solidFill>
              </a:rPr>
              <a:t> </a:t>
            </a:r>
            <a:r>
              <a:rPr lang="en-US" i="0" dirty="0">
                <a:solidFill>
                  <a:schemeClr val="accent1">
                    <a:lumMod val="50000"/>
                  </a:schemeClr>
                </a:solidFill>
                <a:highlight>
                  <a:srgbClr val="FFFF00"/>
                </a:highlight>
              </a:rPr>
              <a:t>(Description text)</a:t>
            </a:r>
          </a:p>
          <a:p>
            <a:pPr marL="0" indent="0">
              <a:buNone/>
            </a:pPr>
            <a:r>
              <a:rPr lang="en-US" b="1" dirty="0">
                <a:solidFill>
                  <a:srgbClr val="00B0F0"/>
                </a:solidFill>
              </a:rPr>
              <a:t>Prix de l’article</a:t>
            </a:r>
            <a:r>
              <a:rPr lang="en-US" dirty="0">
                <a:solidFill>
                  <a:srgbClr val="00B0F0"/>
                </a:solidFill>
              </a:rPr>
              <a:t>: </a:t>
            </a:r>
          </a:p>
          <a:p>
            <a:r>
              <a:rPr lang="en-US" dirty="0"/>
              <a:t>retail_price </a:t>
            </a:r>
          </a:p>
          <a:p>
            <a:r>
              <a:rPr lang="en-US" dirty="0"/>
              <a:t>discounted_price</a:t>
            </a:r>
          </a:p>
          <a:p>
            <a:pPr marL="0" indent="0">
              <a:buNone/>
            </a:pPr>
            <a:r>
              <a:rPr lang="en-US" b="1" dirty="0">
                <a:solidFill>
                  <a:srgbClr val="00B0F0"/>
                </a:solidFill>
              </a:rPr>
              <a:t>Lien de la photo de l’article : </a:t>
            </a:r>
            <a:r>
              <a:rPr lang="en-US" b="1" dirty="0">
                <a:solidFill>
                  <a:srgbClr val="FF0000"/>
                </a:solidFill>
              </a:rPr>
              <a:t>Image</a:t>
            </a:r>
          </a:p>
          <a:p>
            <a:pPr marL="0" indent="0">
              <a:buNone/>
            </a:pPr>
            <a:r>
              <a:rPr lang="en-US" b="1" dirty="0">
                <a:solidFill>
                  <a:srgbClr val="00B0F0"/>
                </a:solidFill>
              </a:rPr>
              <a:t>Note de l’article: </a:t>
            </a:r>
            <a:r>
              <a:rPr lang="en-US" dirty="0"/>
              <a:t>rating &amp; </a:t>
            </a:r>
            <a:r>
              <a:rPr lang="en-US" dirty="0" err="1"/>
              <a:t>overall_rating</a:t>
            </a:r>
            <a:endParaRPr lang="en-US" dirty="0"/>
          </a:p>
        </p:txBody>
      </p:sp>
      <p:sp>
        <p:nvSpPr>
          <p:cNvPr id="5" name="Espace réservé du contenu 4">
            <a:extLst>
              <a:ext uri="{FF2B5EF4-FFF2-40B4-BE49-F238E27FC236}">
                <a16:creationId xmlns:a16="http://schemas.microsoft.com/office/drawing/2014/main" id="{7C29AED7-5EDF-C7FD-7482-EEB49D8E217F}"/>
              </a:ext>
            </a:extLst>
          </p:cNvPr>
          <p:cNvSpPr>
            <a:spLocks noGrp="1"/>
          </p:cNvSpPr>
          <p:nvPr>
            <p:ph idx="18"/>
          </p:nvPr>
        </p:nvSpPr>
        <p:spPr>
          <a:xfrm>
            <a:off x="6120816" y="1837420"/>
            <a:ext cx="5422046" cy="465155"/>
          </a:xfrm>
        </p:spPr>
        <p:txBody>
          <a:bodyPr/>
          <a:lstStyle/>
          <a:p>
            <a:pPr algn="ctr"/>
            <a:r>
              <a:rPr lang="fr-FR" sz="1800" dirty="0"/>
              <a:t>B. Images</a:t>
            </a:r>
          </a:p>
        </p:txBody>
      </p:sp>
      <p:sp>
        <p:nvSpPr>
          <p:cNvPr id="9" name="Espace réservé du pied de page 8">
            <a:extLst>
              <a:ext uri="{FF2B5EF4-FFF2-40B4-BE49-F238E27FC236}">
                <a16:creationId xmlns:a16="http://schemas.microsoft.com/office/drawing/2014/main" id="{6E1BA4C8-1598-6FBA-B674-2D5AD3256A97}"/>
              </a:ext>
            </a:extLst>
          </p:cNvPr>
          <p:cNvSpPr>
            <a:spLocks noGrp="1"/>
          </p:cNvSpPr>
          <p:nvPr>
            <p:ph type="ftr" sz="quarter" idx="11"/>
          </p:nvPr>
        </p:nvSpPr>
        <p:spPr/>
        <p:txBody>
          <a:bodyPr/>
          <a:lstStyle/>
          <a:p>
            <a:pPr rtl="0"/>
            <a:r>
              <a:rPr lang="fr-FR"/>
              <a:t>Etude de faisabilité d'un moteur de classification</a:t>
            </a:r>
            <a:endParaRPr lang="fr-FR" dirty="0">
              <a:solidFill>
                <a:schemeClr val="bg1"/>
              </a:solidFill>
            </a:endParaRPr>
          </a:p>
        </p:txBody>
      </p:sp>
      <p:sp>
        <p:nvSpPr>
          <p:cNvPr id="10" name="Espace réservé de la date 9">
            <a:extLst>
              <a:ext uri="{FF2B5EF4-FFF2-40B4-BE49-F238E27FC236}">
                <a16:creationId xmlns:a16="http://schemas.microsoft.com/office/drawing/2014/main" id="{2032B480-CA21-61D2-A622-7D4C515C022A}"/>
              </a:ext>
            </a:extLst>
          </p:cNvPr>
          <p:cNvSpPr>
            <a:spLocks noGrp="1"/>
          </p:cNvSpPr>
          <p:nvPr>
            <p:ph type="dt" sz="half" idx="10"/>
          </p:nvPr>
        </p:nvSpPr>
        <p:spPr/>
        <p:txBody>
          <a:bodyPr/>
          <a:lstStyle/>
          <a:p>
            <a:pPr rtl="0"/>
            <a:r>
              <a:rPr lang="fr-FR"/>
              <a:t>17/04/2023</a:t>
            </a:r>
            <a:endParaRPr lang="fr-FR" dirty="0"/>
          </a:p>
        </p:txBody>
      </p:sp>
      <p:sp>
        <p:nvSpPr>
          <p:cNvPr id="11" name="Espace réservé du numéro de diapositive 10">
            <a:extLst>
              <a:ext uri="{FF2B5EF4-FFF2-40B4-BE49-F238E27FC236}">
                <a16:creationId xmlns:a16="http://schemas.microsoft.com/office/drawing/2014/main" id="{1DD1D491-D4B2-C98E-C931-EEF221B74087}"/>
              </a:ext>
            </a:extLst>
          </p:cNvPr>
          <p:cNvSpPr>
            <a:spLocks noGrp="1"/>
          </p:cNvSpPr>
          <p:nvPr>
            <p:ph type="sldNum" sz="quarter" idx="12"/>
          </p:nvPr>
        </p:nvSpPr>
        <p:spPr/>
        <p:txBody>
          <a:bodyPr/>
          <a:lstStyle/>
          <a:p>
            <a:pPr rtl="0"/>
            <a:fld id="{FAEF9944-A4F6-4C59-AEBD-678D6480B8EA}" type="slidenum">
              <a:rPr lang="fr-FR" smtClean="0"/>
              <a:pPr rtl="0"/>
              <a:t>5</a:t>
            </a:fld>
            <a:endParaRPr lang="fr-FR" dirty="0"/>
          </a:p>
        </p:txBody>
      </p:sp>
      <p:sp>
        <p:nvSpPr>
          <p:cNvPr id="15" name="ZoneTexte 14">
            <a:extLst>
              <a:ext uri="{FF2B5EF4-FFF2-40B4-BE49-F238E27FC236}">
                <a16:creationId xmlns:a16="http://schemas.microsoft.com/office/drawing/2014/main" id="{3B2B1347-D4AE-6100-2922-B91BA7214918}"/>
              </a:ext>
            </a:extLst>
          </p:cNvPr>
          <p:cNvSpPr txBox="1"/>
          <p:nvPr/>
        </p:nvSpPr>
        <p:spPr>
          <a:xfrm>
            <a:off x="6120815" y="2489797"/>
            <a:ext cx="5422047"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dirty="0"/>
              <a:t>7 catégories</a:t>
            </a:r>
          </a:p>
          <a:p>
            <a:pPr marL="285750" indent="-285750">
              <a:buFont typeface="Arial" panose="020B0604020202020204" pitchFamily="34" charset="0"/>
              <a:buChar char="•"/>
            </a:pPr>
            <a:r>
              <a:rPr lang="fr-FR" dirty="0"/>
              <a:t>150 images/cat.</a:t>
            </a:r>
          </a:p>
        </p:txBody>
      </p:sp>
      <p:pic>
        <p:nvPicPr>
          <p:cNvPr id="20" name="Espace réservé du contenu 19">
            <a:extLst>
              <a:ext uri="{FF2B5EF4-FFF2-40B4-BE49-F238E27FC236}">
                <a16:creationId xmlns:a16="http://schemas.microsoft.com/office/drawing/2014/main" id="{F4A8EBAA-0F3A-528D-32AA-5B785BA0890E}"/>
              </a:ext>
            </a:extLst>
          </p:cNvPr>
          <p:cNvPicPr>
            <a:picLocks noGrp="1" noChangeAspect="1"/>
          </p:cNvPicPr>
          <p:nvPr>
            <p:ph idx="17"/>
          </p:nvPr>
        </p:nvPicPr>
        <p:blipFill>
          <a:blip r:embed="rId2"/>
          <a:stretch>
            <a:fillRect/>
          </a:stretch>
        </p:blipFill>
        <p:spPr>
          <a:xfrm>
            <a:off x="6120816" y="3136128"/>
            <a:ext cx="5422250" cy="2489512"/>
          </a:xfrm>
        </p:spPr>
      </p:pic>
      <p:sp>
        <p:nvSpPr>
          <p:cNvPr id="21" name="ZoneTexte 20">
            <a:extLst>
              <a:ext uri="{FF2B5EF4-FFF2-40B4-BE49-F238E27FC236}">
                <a16:creationId xmlns:a16="http://schemas.microsoft.com/office/drawing/2014/main" id="{7E9C8C55-E5CF-9C19-7FE4-D21C40D0B714}"/>
              </a:ext>
            </a:extLst>
          </p:cNvPr>
          <p:cNvSpPr txBox="1"/>
          <p:nvPr/>
        </p:nvSpPr>
        <p:spPr>
          <a:xfrm>
            <a:off x="6894736" y="3789771"/>
            <a:ext cx="643467" cy="184666"/>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fr-FR" sz="600" dirty="0"/>
              <a:t>Baby care</a:t>
            </a:r>
          </a:p>
        </p:txBody>
      </p:sp>
      <p:sp>
        <p:nvSpPr>
          <p:cNvPr id="22" name="ZoneTexte 21">
            <a:extLst>
              <a:ext uri="{FF2B5EF4-FFF2-40B4-BE49-F238E27FC236}">
                <a16:creationId xmlns:a16="http://schemas.microsoft.com/office/drawing/2014/main" id="{EDDBECE0-4794-C40F-F8A8-2691993C43CE}"/>
              </a:ext>
            </a:extLst>
          </p:cNvPr>
          <p:cNvSpPr txBox="1"/>
          <p:nvPr/>
        </p:nvSpPr>
        <p:spPr>
          <a:xfrm>
            <a:off x="8280978" y="4480134"/>
            <a:ext cx="643467" cy="184666"/>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fr-FR" sz="600" dirty="0"/>
              <a:t>watches</a:t>
            </a:r>
          </a:p>
        </p:txBody>
      </p:sp>
      <p:sp>
        <p:nvSpPr>
          <p:cNvPr id="23" name="ZoneTexte 22">
            <a:extLst>
              <a:ext uri="{FF2B5EF4-FFF2-40B4-BE49-F238E27FC236}">
                <a16:creationId xmlns:a16="http://schemas.microsoft.com/office/drawing/2014/main" id="{23F41C06-F781-57A8-B323-2E51FA76C122}"/>
              </a:ext>
            </a:extLst>
          </p:cNvPr>
          <p:cNvSpPr txBox="1"/>
          <p:nvPr/>
        </p:nvSpPr>
        <p:spPr>
          <a:xfrm>
            <a:off x="9972676" y="5375178"/>
            <a:ext cx="877444" cy="184666"/>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fr-FR" sz="600" dirty="0" err="1">
                <a:solidFill>
                  <a:schemeClr val="tx1"/>
                </a:solidFill>
              </a:rPr>
              <a:t>kitchen</a:t>
            </a:r>
            <a:r>
              <a:rPr lang="fr-FR" sz="600" dirty="0">
                <a:solidFill>
                  <a:schemeClr val="tx1"/>
                </a:solidFill>
              </a:rPr>
              <a:t> &amp; </a:t>
            </a:r>
            <a:r>
              <a:rPr lang="fr-FR" sz="600" dirty="0" err="1">
                <a:solidFill>
                  <a:schemeClr val="tx1"/>
                </a:solidFill>
              </a:rPr>
              <a:t>dining</a:t>
            </a:r>
            <a:endParaRPr lang="fr-FR" sz="600" dirty="0">
              <a:solidFill>
                <a:schemeClr val="tx1"/>
              </a:solidFill>
            </a:endParaRPr>
          </a:p>
        </p:txBody>
      </p:sp>
      <p:sp>
        <p:nvSpPr>
          <p:cNvPr id="24" name="ZoneTexte 23">
            <a:extLst>
              <a:ext uri="{FF2B5EF4-FFF2-40B4-BE49-F238E27FC236}">
                <a16:creationId xmlns:a16="http://schemas.microsoft.com/office/drawing/2014/main" id="{5F8397E5-516C-5DAB-DE44-2B7AECEC6601}"/>
              </a:ext>
            </a:extLst>
          </p:cNvPr>
          <p:cNvSpPr txBox="1"/>
          <p:nvPr/>
        </p:nvSpPr>
        <p:spPr>
          <a:xfrm>
            <a:off x="7959245" y="5221354"/>
            <a:ext cx="965200" cy="27699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fr-FR" sz="600" dirty="0"/>
              <a:t>beauty and </a:t>
            </a:r>
            <a:r>
              <a:rPr lang="fr-FR" sz="600" dirty="0" err="1"/>
              <a:t>personal</a:t>
            </a:r>
            <a:r>
              <a:rPr lang="fr-FR" sz="600" dirty="0"/>
              <a:t> care</a:t>
            </a:r>
          </a:p>
        </p:txBody>
      </p:sp>
      <p:sp>
        <p:nvSpPr>
          <p:cNvPr id="25" name="ZoneTexte 24">
            <a:extLst>
              <a:ext uri="{FF2B5EF4-FFF2-40B4-BE49-F238E27FC236}">
                <a16:creationId xmlns:a16="http://schemas.microsoft.com/office/drawing/2014/main" id="{95A60113-5A18-330B-DDEC-18DEA3C6F24F}"/>
              </a:ext>
            </a:extLst>
          </p:cNvPr>
          <p:cNvSpPr txBox="1"/>
          <p:nvPr/>
        </p:nvSpPr>
        <p:spPr>
          <a:xfrm>
            <a:off x="6301501" y="4584244"/>
            <a:ext cx="1076411" cy="276999"/>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fr-FR" sz="600" dirty="0">
                <a:solidFill>
                  <a:schemeClr val="tx1"/>
                </a:solidFill>
              </a:rPr>
              <a:t>home </a:t>
            </a:r>
            <a:r>
              <a:rPr lang="fr-FR" sz="600" dirty="0" err="1">
                <a:solidFill>
                  <a:schemeClr val="tx1"/>
                </a:solidFill>
              </a:rPr>
              <a:t>decor</a:t>
            </a:r>
            <a:r>
              <a:rPr lang="fr-FR" sz="600" dirty="0">
                <a:solidFill>
                  <a:schemeClr val="tx1"/>
                </a:solidFill>
              </a:rPr>
              <a:t> &amp; festive </a:t>
            </a:r>
            <a:r>
              <a:rPr lang="fr-FR" sz="600" dirty="0" err="1">
                <a:solidFill>
                  <a:schemeClr val="tx1"/>
                </a:solidFill>
              </a:rPr>
              <a:t>needs</a:t>
            </a:r>
            <a:endParaRPr lang="fr-FR" sz="600" dirty="0">
              <a:solidFill>
                <a:schemeClr val="tx1"/>
              </a:solidFill>
            </a:endParaRPr>
          </a:p>
        </p:txBody>
      </p:sp>
      <p:sp>
        <p:nvSpPr>
          <p:cNvPr id="26" name="ZoneTexte 25">
            <a:extLst>
              <a:ext uri="{FF2B5EF4-FFF2-40B4-BE49-F238E27FC236}">
                <a16:creationId xmlns:a16="http://schemas.microsoft.com/office/drawing/2014/main" id="{CFEF8FA9-2EFF-8988-4A25-4CF8E8C0F1D7}"/>
              </a:ext>
            </a:extLst>
          </p:cNvPr>
          <p:cNvSpPr txBox="1"/>
          <p:nvPr/>
        </p:nvSpPr>
        <p:spPr>
          <a:xfrm>
            <a:off x="8602711" y="3836710"/>
            <a:ext cx="844805" cy="184666"/>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fr-FR" sz="600" dirty="0"/>
              <a:t>home </a:t>
            </a:r>
            <a:r>
              <a:rPr lang="fr-FR" sz="600" dirty="0" err="1"/>
              <a:t>furnishing</a:t>
            </a:r>
            <a:endParaRPr lang="fr-FR" sz="600" dirty="0"/>
          </a:p>
        </p:txBody>
      </p:sp>
      <p:sp>
        <p:nvSpPr>
          <p:cNvPr id="27" name="ZoneTexte 26">
            <a:extLst>
              <a:ext uri="{FF2B5EF4-FFF2-40B4-BE49-F238E27FC236}">
                <a16:creationId xmlns:a16="http://schemas.microsoft.com/office/drawing/2014/main" id="{0F536B96-E46A-DAA6-836C-700D3EB5FE58}"/>
              </a:ext>
            </a:extLst>
          </p:cNvPr>
          <p:cNvSpPr txBox="1"/>
          <p:nvPr/>
        </p:nvSpPr>
        <p:spPr>
          <a:xfrm>
            <a:off x="9972676" y="4552305"/>
            <a:ext cx="643467" cy="184666"/>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fr-FR" sz="600" dirty="0"/>
              <a:t>computers</a:t>
            </a:r>
          </a:p>
        </p:txBody>
      </p:sp>
    </p:spTree>
    <p:extLst>
      <p:ext uri="{BB962C8B-B14F-4D97-AF65-F5344CB8AC3E}">
        <p14:creationId xmlns:p14="http://schemas.microsoft.com/office/powerpoint/2010/main" val="217993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re 13">
            <a:extLst>
              <a:ext uri="{FF2B5EF4-FFF2-40B4-BE49-F238E27FC236}">
                <a16:creationId xmlns:a16="http://schemas.microsoft.com/office/drawing/2014/main" id="{331CEB84-49DC-40A9-B2F0-D573658AE999}"/>
              </a:ext>
            </a:extLst>
          </p:cNvPr>
          <p:cNvSpPr>
            <a:spLocks noGrp="1"/>
          </p:cNvSpPr>
          <p:nvPr>
            <p:ph type="ctrTitle"/>
          </p:nvPr>
        </p:nvSpPr>
        <p:spPr>
          <a:xfrm>
            <a:off x="7973503" y="1709530"/>
            <a:ext cx="3754671" cy="2528515"/>
          </a:xfrm>
        </p:spPr>
        <p:txBody>
          <a:bodyPr rtlCol="0"/>
          <a:lstStyle/>
          <a:p>
            <a:pPr rtl="0"/>
            <a:r>
              <a:rPr lang="fr-FR" sz="3600" b="1" dirty="0"/>
              <a:t>A. Traitement des données textuelles</a:t>
            </a:r>
          </a:p>
        </p:txBody>
      </p:sp>
      <p:sp>
        <p:nvSpPr>
          <p:cNvPr id="15" name="Sous-titre 14">
            <a:extLst>
              <a:ext uri="{FF2B5EF4-FFF2-40B4-BE49-F238E27FC236}">
                <a16:creationId xmlns:a16="http://schemas.microsoft.com/office/drawing/2014/main" id="{B7886DF7-FA3D-4AD1-AEC1-578EA3AC8C7D}"/>
              </a:ext>
            </a:extLst>
          </p:cNvPr>
          <p:cNvSpPr>
            <a:spLocks noGrp="1"/>
          </p:cNvSpPr>
          <p:nvPr>
            <p:ph type="subTitle" idx="1"/>
          </p:nvPr>
        </p:nvSpPr>
        <p:spPr>
          <a:xfrm>
            <a:off x="7976914" y="4238046"/>
            <a:ext cx="2301619" cy="1741404"/>
          </a:xfrm>
        </p:spPr>
        <p:txBody>
          <a:bodyPr rtlCol="0"/>
          <a:lstStyle/>
          <a:p>
            <a:pPr rtl="0"/>
            <a:r>
              <a:rPr lang="fr-FR" b="1" dirty="0">
                <a:solidFill>
                  <a:schemeClr val="accent1">
                    <a:lumMod val="60000"/>
                    <a:lumOff val="40000"/>
                  </a:schemeClr>
                </a:solidFill>
              </a:rPr>
              <a:t>EDA</a:t>
            </a:r>
            <a:r>
              <a:rPr lang="fr-FR" dirty="0"/>
              <a:t>: </a:t>
            </a:r>
          </a:p>
          <a:p>
            <a:pPr rtl="0">
              <a:lnSpc>
                <a:spcPct val="100000"/>
              </a:lnSpc>
            </a:pPr>
            <a:r>
              <a:rPr lang="fr-FR" b="1" dirty="0">
                <a:solidFill>
                  <a:schemeClr val="accent1">
                    <a:lumMod val="60000"/>
                    <a:lumOff val="40000"/>
                  </a:schemeClr>
                </a:solidFill>
              </a:rPr>
              <a:t>A</a:t>
            </a:r>
            <a:r>
              <a:rPr lang="fr-FR" dirty="0"/>
              <a:t>nalyse </a:t>
            </a:r>
            <a:r>
              <a:rPr lang="fr-FR" b="1" dirty="0">
                <a:solidFill>
                  <a:schemeClr val="accent1">
                    <a:lumMod val="60000"/>
                    <a:lumOff val="40000"/>
                  </a:schemeClr>
                </a:solidFill>
              </a:rPr>
              <a:t>E</a:t>
            </a:r>
            <a:r>
              <a:rPr lang="fr-FR" dirty="0"/>
              <a:t>xploratoire des </a:t>
            </a:r>
            <a:r>
              <a:rPr lang="fr-FR" b="1" dirty="0">
                <a:solidFill>
                  <a:schemeClr val="accent1">
                    <a:lumMod val="60000"/>
                    <a:lumOff val="40000"/>
                  </a:schemeClr>
                </a:solidFill>
              </a:rPr>
              <a:t>D</a:t>
            </a:r>
            <a:r>
              <a:rPr lang="fr-FR" dirty="0"/>
              <a:t>onnées</a:t>
            </a:r>
          </a:p>
        </p:txBody>
      </p:sp>
      <p:pic>
        <p:nvPicPr>
          <p:cNvPr id="5" name="Espace réservé d’image 4" descr="Personnes au milieu d’une salle circulaire ">
            <a:extLst>
              <a:ext uri="{FF2B5EF4-FFF2-40B4-BE49-F238E27FC236}">
                <a16:creationId xmlns:a16="http://schemas.microsoft.com/office/drawing/2014/main" id="{0CEB905B-7FDD-4B1A-96BF-B5A081A25FC8}"/>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 y="1095509"/>
            <a:ext cx="7519932" cy="5016892"/>
          </a:xfrm>
        </p:spPr>
      </p:pic>
    </p:spTree>
    <p:extLst>
      <p:ext uri="{BB962C8B-B14F-4D97-AF65-F5344CB8AC3E}">
        <p14:creationId xmlns:p14="http://schemas.microsoft.com/office/powerpoint/2010/main" val="2779792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5179E8-CA25-1DAB-12E5-2CE2B8E23FEA}"/>
              </a:ext>
            </a:extLst>
          </p:cNvPr>
          <p:cNvSpPr>
            <a:spLocks noGrp="1"/>
          </p:cNvSpPr>
          <p:nvPr>
            <p:ph type="title"/>
          </p:nvPr>
        </p:nvSpPr>
        <p:spPr/>
        <p:txBody>
          <a:bodyPr/>
          <a:lstStyle/>
          <a:p>
            <a:r>
              <a:rPr lang="fr-FR" sz="3600" b="1" dirty="0"/>
              <a:t>A. Traitement des données textuelles</a:t>
            </a:r>
            <a:endParaRPr lang="fr-FR" dirty="0"/>
          </a:p>
        </p:txBody>
      </p:sp>
      <p:sp>
        <p:nvSpPr>
          <p:cNvPr id="3" name="Espace réservé du pied de page 2">
            <a:extLst>
              <a:ext uri="{FF2B5EF4-FFF2-40B4-BE49-F238E27FC236}">
                <a16:creationId xmlns:a16="http://schemas.microsoft.com/office/drawing/2014/main" id="{BA7ECAEA-6A20-CAE8-81D4-98C92BC8BB88}"/>
              </a:ext>
            </a:extLst>
          </p:cNvPr>
          <p:cNvSpPr>
            <a:spLocks noGrp="1"/>
          </p:cNvSpPr>
          <p:nvPr>
            <p:ph type="ftr" sz="quarter" idx="11"/>
          </p:nvPr>
        </p:nvSpPr>
        <p:spPr/>
        <p:txBody>
          <a:bodyPr/>
          <a:lstStyle/>
          <a:p>
            <a:pPr rtl="0"/>
            <a:r>
              <a:rPr lang="fr-FR"/>
              <a:t>Etude de faisabilité d'un moteur de classification</a:t>
            </a:r>
          </a:p>
        </p:txBody>
      </p:sp>
      <p:sp>
        <p:nvSpPr>
          <p:cNvPr id="4" name="Espace réservé de la date 3">
            <a:extLst>
              <a:ext uri="{FF2B5EF4-FFF2-40B4-BE49-F238E27FC236}">
                <a16:creationId xmlns:a16="http://schemas.microsoft.com/office/drawing/2014/main" id="{1D0408A7-A5B9-E196-B2C1-962742B345F3}"/>
              </a:ext>
            </a:extLst>
          </p:cNvPr>
          <p:cNvSpPr>
            <a:spLocks noGrp="1"/>
          </p:cNvSpPr>
          <p:nvPr>
            <p:ph type="dt" sz="half" idx="10"/>
          </p:nvPr>
        </p:nvSpPr>
        <p:spPr/>
        <p:txBody>
          <a:bodyPr/>
          <a:lstStyle/>
          <a:p>
            <a:pPr rtl="0"/>
            <a:r>
              <a:rPr lang="fr-FR"/>
              <a:t>17/04/2023</a:t>
            </a:r>
            <a:endParaRPr lang="fr-FR" dirty="0"/>
          </a:p>
        </p:txBody>
      </p:sp>
      <p:sp>
        <p:nvSpPr>
          <p:cNvPr id="5" name="Espace réservé du numéro de diapositive 4">
            <a:extLst>
              <a:ext uri="{FF2B5EF4-FFF2-40B4-BE49-F238E27FC236}">
                <a16:creationId xmlns:a16="http://schemas.microsoft.com/office/drawing/2014/main" id="{6894DDF1-6FA7-3A10-273F-EB8D1F1FC5A0}"/>
              </a:ext>
            </a:extLst>
          </p:cNvPr>
          <p:cNvSpPr>
            <a:spLocks noGrp="1"/>
          </p:cNvSpPr>
          <p:nvPr>
            <p:ph type="sldNum" sz="quarter" idx="12"/>
          </p:nvPr>
        </p:nvSpPr>
        <p:spPr/>
        <p:txBody>
          <a:bodyPr/>
          <a:lstStyle/>
          <a:p>
            <a:pPr rtl="0"/>
            <a:fld id="{FAEF9944-A4F6-4C59-AEBD-678D6480B8EA}" type="slidenum">
              <a:rPr lang="fr-FR" smtClean="0"/>
              <a:t>7</a:t>
            </a:fld>
            <a:endParaRPr lang="fr-FR" dirty="0"/>
          </a:p>
        </p:txBody>
      </p:sp>
      <p:grpSp>
        <p:nvGrpSpPr>
          <p:cNvPr id="29" name="Groupe 28">
            <a:extLst>
              <a:ext uri="{FF2B5EF4-FFF2-40B4-BE49-F238E27FC236}">
                <a16:creationId xmlns:a16="http://schemas.microsoft.com/office/drawing/2014/main" id="{D10F49A3-89C9-76A5-80CE-CA5D1ADD95B3}"/>
              </a:ext>
            </a:extLst>
          </p:cNvPr>
          <p:cNvGrpSpPr/>
          <p:nvPr/>
        </p:nvGrpSpPr>
        <p:grpSpPr>
          <a:xfrm>
            <a:off x="6293819" y="2748644"/>
            <a:ext cx="2173648" cy="3312980"/>
            <a:chOff x="8907692" y="2493894"/>
            <a:chExt cx="2540237" cy="3648114"/>
          </a:xfrm>
        </p:grpSpPr>
        <p:pic>
          <p:nvPicPr>
            <p:cNvPr id="30" name="Image 29">
              <a:extLst>
                <a:ext uri="{FF2B5EF4-FFF2-40B4-BE49-F238E27FC236}">
                  <a16:creationId xmlns:a16="http://schemas.microsoft.com/office/drawing/2014/main" id="{DD30E0E4-BAEE-D14D-DBEA-C0CEF96834D2}"/>
                </a:ext>
              </a:extLst>
            </p:cNvPr>
            <p:cNvPicPr>
              <a:picLocks noChangeAspect="1"/>
            </p:cNvPicPr>
            <p:nvPr/>
          </p:nvPicPr>
          <p:blipFill>
            <a:blip r:embed="rId2"/>
            <a:stretch>
              <a:fillRect/>
            </a:stretch>
          </p:blipFill>
          <p:spPr>
            <a:xfrm rot="5400000">
              <a:off x="8353754" y="3047832"/>
              <a:ext cx="3648114" cy="2540237"/>
            </a:xfrm>
            <a:prstGeom prst="rect">
              <a:avLst/>
            </a:prstGeom>
          </p:spPr>
        </p:pic>
        <p:sp>
          <p:nvSpPr>
            <p:cNvPr id="31" name="ZoneTexte 30">
              <a:extLst>
                <a:ext uri="{FF2B5EF4-FFF2-40B4-BE49-F238E27FC236}">
                  <a16:creationId xmlns:a16="http://schemas.microsoft.com/office/drawing/2014/main" id="{53D6F791-9B5D-E5FF-30E5-46251D10F851}"/>
                </a:ext>
              </a:extLst>
            </p:cNvPr>
            <p:cNvSpPr txBox="1"/>
            <p:nvPr/>
          </p:nvSpPr>
          <p:spPr>
            <a:xfrm>
              <a:off x="9705371" y="5754558"/>
              <a:ext cx="472440" cy="20005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fr-FR" sz="700" dirty="0">
                  <a:solidFill>
                    <a:srgbClr val="FFFF00"/>
                  </a:solidFill>
                </a:rPr>
                <a:t>14,77</a:t>
              </a:r>
            </a:p>
          </p:txBody>
        </p:sp>
        <p:sp>
          <p:nvSpPr>
            <p:cNvPr id="32" name="ZoneTexte 31">
              <a:extLst>
                <a:ext uri="{FF2B5EF4-FFF2-40B4-BE49-F238E27FC236}">
                  <a16:creationId xmlns:a16="http://schemas.microsoft.com/office/drawing/2014/main" id="{63E7930A-8D84-C128-8284-506149013106}"/>
                </a:ext>
              </a:extLst>
            </p:cNvPr>
            <p:cNvSpPr txBox="1"/>
            <p:nvPr/>
          </p:nvSpPr>
          <p:spPr>
            <a:xfrm>
              <a:off x="9822242" y="3285727"/>
              <a:ext cx="472440" cy="20005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fr-FR" sz="700" dirty="0">
                  <a:solidFill>
                    <a:srgbClr val="FFFF00"/>
                  </a:solidFill>
                </a:rPr>
                <a:t>22,03</a:t>
              </a:r>
            </a:p>
          </p:txBody>
        </p:sp>
        <p:sp>
          <p:nvSpPr>
            <p:cNvPr id="33" name="ZoneTexte 32">
              <a:extLst>
                <a:ext uri="{FF2B5EF4-FFF2-40B4-BE49-F238E27FC236}">
                  <a16:creationId xmlns:a16="http://schemas.microsoft.com/office/drawing/2014/main" id="{541DD399-9F29-3050-408A-F339ADD0B495}"/>
                </a:ext>
              </a:extLst>
            </p:cNvPr>
            <p:cNvSpPr txBox="1"/>
            <p:nvPr/>
          </p:nvSpPr>
          <p:spPr>
            <a:xfrm>
              <a:off x="10233691" y="2777678"/>
              <a:ext cx="472440" cy="200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fr-FR" sz="700" dirty="0">
                  <a:solidFill>
                    <a:srgbClr val="FFFF00"/>
                  </a:solidFill>
                </a:rPr>
                <a:t>42,75</a:t>
              </a:r>
            </a:p>
          </p:txBody>
        </p:sp>
        <p:sp>
          <p:nvSpPr>
            <p:cNvPr id="34" name="ZoneTexte 33">
              <a:extLst>
                <a:ext uri="{FF2B5EF4-FFF2-40B4-BE49-F238E27FC236}">
                  <a16:creationId xmlns:a16="http://schemas.microsoft.com/office/drawing/2014/main" id="{924492CA-2858-6996-DAFA-E5E096F539F5}"/>
                </a:ext>
              </a:extLst>
            </p:cNvPr>
            <p:cNvSpPr txBox="1"/>
            <p:nvPr/>
          </p:nvSpPr>
          <p:spPr>
            <a:xfrm>
              <a:off x="10177811" y="4262657"/>
              <a:ext cx="472440" cy="200055"/>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pPr algn="ctr"/>
              <a:r>
                <a:rPr lang="fr-FR" sz="700" dirty="0">
                  <a:solidFill>
                    <a:srgbClr val="FFFF00"/>
                  </a:solidFill>
                </a:rPr>
                <a:t>38,17</a:t>
              </a:r>
            </a:p>
          </p:txBody>
        </p:sp>
        <p:sp>
          <p:nvSpPr>
            <p:cNvPr id="35" name="ZoneTexte 34">
              <a:extLst>
                <a:ext uri="{FF2B5EF4-FFF2-40B4-BE49-F238E27FC236}">
                  <a16:creationId xmlns:a16="http://schemas.microsoft.com/office/drawing/2014/main" id="{36296380-EDF3-DCE5-6520-05ACCB2F6480}"/>
                </a:ext>
              </a:extLst>
            </p:cNvPr>
            <p:cNvSpPr txBox="1"/>
            <p:nvPr/>
          </p:nvSpPr>
          <p:spPr>
            <a:xfrm>
              <a:off x="9997471" y="4760923"/>
              <a:ext cx="472440" cy="20005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fr-FR" sz="700" dirty="0">
                  <a:solidFill>
                    <a:srgbClr val="FFFF00"/>
                  </a:solidFill>
                </a:rPr>
                <a:t>29,14</a:t>
              </a:r>
            </a:p>
          </p:txBody>
        </p:sp>
        <p:sp>
          <p:nvSpPr>
            <p:cNvPr id="36" name="ZoneTexte 35">
              <a:extLst>
                <a:ext uri="{FF2B5EF4-FFF2-40B4-BE49-F238E27FC236}">
                  <a16:creationId xmlns:a16="http://schemas.microsoft.com/office/drawing/2014/main" id="{E723683C-B59C-0BB8-73D0-71920DFA0232}"/>
                </a:ext>
              </a:extLst>
            </p:cNvPr>
            <p:cNvSpPr txBox="1"/>
            <p:nvPr/>
          </p:nvSpPr>
          <p:spPr>
            <a:xfrm>
              <a:off x="10332982" y="5247904"/>
              <a:ext cx="472440" cy="200055"/>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algn="ctr"/>
              <a:r>
                <a:rPr lang="fr-FR" sz="700" dirty="0">
                  <a:solidFill>
                    <a:srgbClr val="FFFF00"/>
                  </a:solidFill>
                </a:rPr>
                <a:t>45,42</a:t>
              </a:r>
            </a:p>
          </p:txBody>
        </p:sp>
        <p:sp>
          <p:nvSpPr>
            <p:cNvPr id="37" name="ZoneTexte 36">
              <a:extLst>
                <a:ext uri="{FF2B5EF4-FFF2-40B4-BE49-F238E27FC236}">
                  <a16:creationId xmlns:a16="http://schemas.microsoft.com/office/drawing/2014/main" id="{E6F927E4-7878-8C0A-EEC0-35BA4D937E99}"/>
                </a:ext>
              </a:extLst>
            </p:cNvPr>
            <p:cNvSpPr txBox="1"/>
            <p:nvPr/>
          </p:nvSpPr>
          <p:spPr>
            <a:xfrm>
              <a:off x="10058462" y="3774192"/>
              <a:ext cx="472440" cy="200055"/>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fr-FR" sz="700" dirty="0">
                  <a:solidFill>
                    <a:srgbClr val="FFFF00"/>
                  </a:solidFill>
                </a:rPr>
                <a:t>35</a:t>
              </a:r>
            </a:p>
          </p:txBody>
        </p:sp>
      </p:grpSp>
    </p:spTree>
    <p:extLst>
      <p:ext uri="{BB962C8B-B14F-4D97-AF65-F5344CB8AC3E}">
        <p14:creationId xmlns:p14="http://schemas.microsoft.com/office/powerpoint/2010/main" val="2455494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B79BEF-2040-D223-5246-F22FAECF4236}"/>
              </a:ext>
            </a:extLst>
          </p:cNvPr>
          <p:cNvSpPr>
            <a:spLocks noGrp="1"/>
          </p:cNvSpPr>
          <p:nvPr>
            <p:ph type="title"/>
          </p:nvPr>
        </p:nvSpPr>
        <p:spPr/>
        <p:txBody>
          <a:bodyPr/>
          <a:lstStyle/>
          <a:p>
            <a:r>
              <a:rPr lang="fr-FR" sz="3600" b="1" dirty="0"/>
              <a:t>A. Traitement des données textuelles</a:t>
            </a:r>
            <a:endParaRPr lang="fr-FR" dirty="0"/>
          </a:p>
        </p:txBody>
      </p:sp>
      <p:sp>
        <p:nvSpPr>
          <p:cNvPr id="3" name="Espace réservé du contenu 2">
            <a:extLst>
              <a:ext uri="{FF2B5EF4-FFF2-40B4-BE49-F238E27FC236}">
                <a16:creationId xmlns:a16="http://schemas.microsoft.com/office/drawing/2014/main" id="{592A2407-9D71-E674-31B4-78FE3FFB0928}"/>
              </a:ext>
            </a:extLst>
          </p:cNvPr>
          <p:cNvSpPr>
            <a:spLocks noGrp="1"/>
          </p:cNvSpPr>
          <p:nvPr>
            <p:ph idx="14"/>
          </p:nvPr>
        </p:nvSpPr>
        <p:spPr>
          <a:xfrm>
            <a:off x="648935" y="1834005"/>
            <a:ext cx="3316668" cy="462205"/>
          </a:xfrm>
        </p:spPr>
        <p:txBody>
          <a:bodyPr/>
          <a:lstStyle/>
          <a:p>
            <a:r>
              <a:rPr lang="fr-FR" sz="1800" dirty="0"/>
              <a:t>Etude Catégorie 1</a:t>
            </a:r>
          </a:p>
        </p:txBody>
      </p:sp>
      <p:sp>
        <p:nvSpPr>
          <p:cNvPr id="5" name="Espace réservé du contenu 4">
            <a:extLst>
              <a:ext uri="{FF2B5EF4-FFF2-40B4-BE49-F238E27FC236}">
                <a16:creationId xmlns:a16="http://schemas.microsoft.com/office/drawing/2014/main" id="{F40A3359-1C0F-9A10-599C-6458E74BE304}"/>
              </a:ext>
            </a:extLst>
          </p:cNvPr>
          <p:cNvSpPr>
            <a:spLocks noGrp="1"/>
          </p:cNvSpPr>
          <p:nvPr>
            <p:ph idx="18"/>
          </p:nvPr>
        </p:nvSpPr>
        <p:spPr>
          <a:xfrm>
            <a:off x="4336486" y="1828356"/>
            <a:ext cx="3316668" cy="462205"/>
          </a:xfrm>
        </p:spPr>
        <p:txBody>
          <a:bodyPr/>
          <a:lstStyle/>
          <a:p>
            <a:r>
              <a:rPr lang="fr-FR" sz="1800" dirty="0"/>
              <a:t>Etude Catégorie 2</a:t>
            </a:r>
          </a:p>
        </p:txBody>
      </p:sp>
      <p:sp>
        <p:nvSpPr>
          <p:cNvPr id="7" name="Espace réservé du contenu 6">
            <a:extLst>
              <a:ext uri="{FF2B5EF4-FFF2-40B4-BE49-F238E27FC236}">
                <a16:creationId xmlns:a16="http://schemas.microsoft.com/office/drawing/2014/main" id="{3D1480E3-7CE1-A9C9-9FDB-7609A1E66000}"/>
              </a:ext>
            </a:extLst>
          </p:cNvPr>
          <p:cNvSpPr>
            <a:spLocks noGrp="1"/>
          </p:cNvSpPr>
          <p:nvPr>
            <p:ph idx="16"/>
          </p:nvPr>
        </p:nvSpPr>
        <p:spPr>
          <a:xfrm>
            <a:off x="4336486" y="4068858"/>
            <a:ext cx="3316668" cy="462205"/>
          </a:xfrm>
        </p:spPr>
        <p:txBody>
          <a:bodyPr/>
          <a:lstStyle/>
          <a:p>
            <a:r>
              <a:rPr lang="fr-FR" sz="1800" dirty="0"/>
              <a:t>Etude Catégorie 3</a:t>
            </a:r>
          </a:p>
        </p:txBody>
      </p:sp>
      <p:sp>
        <p:nvSpPr>
          <p:cNvPr id="9" name="Espace réservé du pied de page 8">
            <a:extLst>
              <a:ext uri="{FF2B5EF4-FFF2-40B4-BE49-F238E27FC236}">
                <a16:creationId xmlns:a16="http://schemas.microsoft.com/office/drawing/2014/main" id="{F2B45F69-D45C-1E22-6DAE-6AE77DFC51C5}"/>
              </a:ext>
            </a:extLst>
          </p:cNvPr>
          <p:cNvSpPr>
            <a:spLocks noGrp="1"/>
          </p:cNvSpPr>
          <p:nvPr>
            <p:ph type="ftr" sz="quarter" idx="11"/>
          </p:nvPr>
        </p:nvSpPr>
        <p:spPr/>
        <p:txBody>
          <a:bodyPr/>
          <a:lstStyle/>
          <a:p>
            <a:pPr rtl="0"/>
            <a:r>
              <a:rPr lang="fr-FR"/>
              <a:t>Etude de faisabilité d'un moteur de classification</a:t>
            </a:r>
            <a:endParaRPr lang="fr-FR" dirty="0">
              <a:solidFill>
                <a:schemeClr val="bg1"/>
              </a:solidFill>
            </a:endParaRPr>
          </a:p>
        </p:txBody>
      </p:sp>
      <p:sp>
        <p:nvSpPr>
          <p:cNvPr id="10" name="Espace réservé de la date 9">
            <a:extLst>
              <a:ext uri="{FF2B5EF4-FFF2-40B4-BE49-F238E27FC236}">
                <a16:creationId xmlns:a16="http://schemas.microsoft.com/office/drawing/2014/main" id="{42A91CA5-0C22-2459-C161-8C27A11480C6}"/>
              </a:ext>
            </a:extLst>
          </p:cNvPr>
          <p:cNvSpPr>
            <a:spLocks noGrp="1"/>
          </p:cNvSpPr>
          <p:nvPr>
            <p:ph type="dt" sz="half" idx="10"/>
          </p:nvPr>
        </p:nvSpPr>
        <p:spPr/>
        <p:txBody>
          <a:bodyPr/>
          <a:lstStyle/>
          <a:p>
            <a:pPr rtl="0"/>
            <a:r>
              <a:rPr lang="fr-FR"/>
              <a:t>17/04/2023</a:t>
            </a:r>
            <a:endParaRPr lang="fr-FR" dirty="0"/>
          </a:p>
        </p:txBody>
      </p:sp>
      <p:sp>
        <p:nvSpPr>
          <p:cNvPr id="11" name="Espace réservé du numéro de diapositive 10">
            <a:extLst>
              <a:ext uri="{FF2B5EF4-FFF2-40B4-BE49-F238E27FC236}">
                <a16:creationId xmlns:a16="http://schemas.microsoft.com/office/drawing/2014/main" id="{0237500E-B807-62BE-ABB6-C999740E3C22}"/>
              </a:ext>
            </a:extLst>
          </p:cNvPr>
          <p:cNvSpPr>
            <a:spLocks noGrp="1"/>
          </p:cNvSpPr>
          <p:nvPr>
            <p:ph type="sldNum" sz="quarter" idx="12"/>
          </p:nvPr>
        </p:nvSpPr>
        <p:spPr/>
        <p:txBody>
          <a:bodyPr/>
          <a:lstStyle/>
          <a:p>
            <a:pPr rtl="0"/>
            <a:fld id="{FAEF9944-A4F6-4C59-AEBD-678D6480B8EA}" type="slidenum">
              <a:rPr lang="fr-FR" smtClean="0"/>
              <a:t>8</a:t>
            </a:fld>
            <a:endParaRPr lang="fr-FR" dirty="0"/>
          </a:p>
        </p:txBody>
      </p:sp>
      <p:pic>
        <p:nvPicPr>
          <p:cNvPr id="12" name="Picture 2">
            <a:extLst>
              <a:ext uri="{FF2B5EF4-FFF2-40B4-BE49-F238E27FC236}">
                <a16:creationId xmlns:a16="http://schemas.microsoft.com/office/drawing/2014/main" id="{EC543F30-56B8-2D4A-49D9-1923A3479B04}"/>
              </a:ext>
            </a:extLst>
          </p:cNvPr>
          <p:cNvPicPr>
            <a:picLocks noGrp="1" noChangeAspect="1" noChangeArrowheads="1"/>
          </p:cNvPicPr>
          <p:nvPr>
            <p:ph idx="15"/>
          </p:nvPr>
        </p:nvPicPr>
        <p:blipFill>
          <a:blip r:embed="rId2">
            <a:extLst>
              <a:ext uri="{28A0092B-C50C-407E-A947-70E740481C1C}">
                <a14:useLocalDpi xmlns:a14="http://schemas.microsoft.com/office/drawing/2010/main" val="0"/>
              </a:ext>
            </a:extLst>
          </a:blip>
          <a:srcRect/>
          <a:stretch>
            <a:fillRect/>
          </a:stretch>
        </p:blipFill>
        <p:spPr bwMode="auto">
          <a:xfrm>
            <a:off x="4353275" y="4669270"/>
            <a:ext cx="2858003" cy="137114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a:extLst>
              <a:ext uri="{FF2B5EF4-FFF2-40B4-BE49-F238E27FC236}">
                <a16:creationId xmlns:a16="http://schemas.microsoft.com/office/drawing/2014/main" id="{F3DE5ED9-4E63-4282-44E2-C934C0576655}"/>
              </a:ext>
            </a:extLst>
          </p:cNvPr>
          <p:cNvPicPr>
            <a:picLocks noGrp="1" noChangeAspect="1" noChangeArrowheads="1"/>
          </p:cNvPicPr>
          <p:nvPr>
            <p:ph idx="17"/>
          </p:nvPr>
        </p:nvPicPr>
        <p:blipFill>
          <a:blip r:embed="rId3">
            <a:extLst>
              <a:ext uri="{28A0092B-C50C-407E-A947-70E740481C1C}">
                <a14:useLocalDpi xmlns:a14="http://schemas.microsoft.com/office/drawing/2010/main" val="0"/>
              </a:ext>
            </a:extLst>
          </a:blip>
          <a:srcRect/>
          <a:stretch>
            <a:fillRect/>
          </a:stretch>
        </p:blipFill>
        <p:spPr bwMode="auto">
          <a:xfrm>
            <a:off x="4337049" y="2555392"/>
            <a:ext cx="2873295" cy="1371149"/>
          </a:xfrm>
          <a:prstGeom prst="rect">
            <a:avLst/>
          </a:prstGeom>
          <a:noFill/>
          <a:extLst>
            <a:ext uri="{909E8E84-426E-40DD-AFC4-6F175D3DCCD1}">
              <a14:hiddenFill xmlns:a14="http://schemas.microsoft.com/office/drawing/2010/main">
                <a:solidFill>
                  <a:srgbClr val="FFFFFF"/>
                </a:solidFill>
              </a14:hiddenFill>
            </a:ext>
          </a:extLst>
        </p:spPr>
      </p:pic>
      <p:pic>
        <p:nvPicPr>
          <p:cNvPr id="14" name="Espace réservé du contenu 13">
            <a:extLst>
              <a:ext uri="{FF2B5EF4-FFF2-40B4-BE49-F238E27FC236}">
                <a16:creationId xmlns:a16="http://schemas.microsoft.com/office/drawing/2014/main" id="{5655152C-4B63-2A8A-58C1-74D7B2F731EC}"/>
              </a:ext>
            </a:extLst>
          </p:cNvPr>
          <p:cNvPicPr>
            <a:picLocks noGrp="1" noChangeAspect="1"/>
          </p:cNvPicPr>
          <p:nvPr>
            <p:ph idx="1"/>
          </p:nvPr>
        </p:nvPicPr>
        <p:blipFill rotWithShape="1">
          <a:blip r:embed="rId4"/>
          <a:srcRect b="10866"/>
          <a:stretch/>
        </p:blipFill>
        <p:spPr>
          <a:xfrm>
            <a:off x="642916" y="2555392"/>
            <a:ext cx="2873295" cy="1371149"/>
          </a:xfrm>
          <a:prstGeom prst="rect">
            <a:avLst/>
          </a:prstGeom>
        </p:spPr>
      </p:pic>
      <p:sp>
        <p:nvSpPr>
          <p:cNvPr id="15" name="ZoneTexte 14">
            <a:extLst>
              <a:ext uri="{FF2B5EF4-FFF2-40B4-BE49-F238E27FC236}">
                <a16:creationId xmlns:a16="http://schemas.microsoft.com/office/drawing/2014/main" id="{A0BE60C6-C98D-F653-5AD5-A320E74C964F}"/>
              </a:ext>
            </a:extLst>
          </p:cNvPr>
          <p:cNvSpPr txBox="1"/>
          <p:nvPr/>
        </p:nvSpPr>
        <p:spPr>
          <a:xfrm>
            <a:off x="649286" y="4213412"/>
            <a:ext cx="2873295" cy="1015663"/>
          </a:xfrm>
          <a:prstGeom prst="rect">
            <a:avLst/>
          </a:prstGeom>
          <a:noFill/>
        </p:spPr>
        <p:txBody>
          <a:bodyPr wrap="square" rtlCol="0">
            <a:spAutoFit/>
          </a:bodyPr>
          <a:lstStyle/>
          <a:p>
            <a:r>
              <a:rPr lang="fr-FR" sz="1200" dirty="0"/>
              <a:t>Toutes les catégories du champ cat1, sont distribué identiquement.</a:t>
            </a:r>
          </a:p>
          <a:p>
            <a:endParaRPr lang="fr-FR" sz="1200" dirty="0"/>
          </a:p>
          <a:p>
            <a:r>
              <a:rPr lang="fr-FR" sz="1200" dirty="0"/>
              <a:t>Les 1050 produits sont réparties en 7 catégories (150 </a:t>
            </a:r>
            <a:r>
              <a:rPr lang="fr-FR" sz="1200" dirty="0" err="1"/>
              <a:t>chacuns</a:t>
            </a:r>
            <a:r>
              <a:rPr lang="fr-FR" sz="1200" dirty="0"/>
              <a:t>)</a:t>
            </a:r>
          </a:p>
        </p:txBody>
      </p:sp>
      <p:graphicFrame>
        <p:nvGraphicFramePr>
          <p:cNvPr id="17" name="Tableau 16">
            <a:extLst>
              <a:ext uri="{FF2B5EF4-FFF2-40B4-BE49-F238E27FC236}">
                <a16:creationId xmlns:a16="http://schemas.microsoft.com/office/drawing/2014/main" id="{003B6A71-F084-2076-C33D-2CCD41CBDA80}"/>
              </a:ext>
            </a:extLst>
          </p:cNvPr>
          <p:cNvGraphicFramePr>
            <a:graphicFrameLocks noGrp="1"/>
          </p:cNvGraphicFramePr>
          <p:nvPr>
            <p:extLst>
              <p:ext uri="{D42A27DB-BD31-4B8C-83A1-F6EECF244321}">
                <p14:modId xmlns:p14="http://schemas.microsoft.com/office/powerpoint/2010/main" val="313414543"/>
              </p:ext>
            </p:extLst>
          </p:nvPr>
        </p:nvGraphicFramePr>
        <p:xfrm>
          <a:off x="8359638" y="2593319"/>
          <a:ext cx="2681336" cy="1403882"/>
        </p:xfrm>
        <a:graphic>
          <a:graphicData uri="http://schemas.openxmlformats.org/drawingml/2006/table">
            <a:tbl>
              <a:tblPr/>
              <a:tblGrid>
                <a:gridCol w="1340668">
                  <a:extLst>
                    <a:ext uri="{9D8B030D-6E8A-4147-A177-3AD203B41FA5}">
                      <a16:colId xmlns:a16="http://schemas.microsoft.com/office/drawing/2014/main" val="2971489821"/>
                    </a:ext>
                  </a:extLst>
                </a:gridCol>
                <a:gridCol w="1340668">
                  <a:extLst>
                    <a:ext uri="{9D8B030D-6E8A-4147-A177-3AD203B41FA5}">
                      <a16:colId xmlns:a16="http://schemas.microsoft.com/office/drawing/2014/main" val="3889567265"/>
                    </a:ext>
                  </a:extLst>
                </a:gridCol>
              </a:tblGrid>
              <a:tr h="666077">
                <a:tc>
                  <a:txBody>
                    <a:bodyPr/>
                    <a:lstStyle/>
                    <a:p>
                      <a:pPr algn="ctr" fontAlgn="ctr"/>
                      <a:r>
                        <a:rPr lang="fr-FR" sz="1100" b="1" i="0" u="none" strike="noStrike" dirty="0">
                          <a:solidFill>
                            <a:srgbClr val="000000"/>
                          </a:solidFill>
                          <a:effectLst/>
                          <a:latin typeface="Calibri" panose="020F0502020204030204" pitchFamily="34" charset="0"/>
                        </a:rPr>
                        <a:t>Niveau Catégorie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9C9C9"/>
                    </a:solidFill>
                  </a:tcPr>
                </a:tc>
                <a:tc>
                  <a:txBody>
                    <a:bodyPr/>
                    <a:lstStyle/>
                    <a:p>
                      <a:pPr algn="ctr" fontAlgn="ctr"/>
                      <a:r>
                        <a:rPr lang="fr-FR" sz="1100" b="1" i="0" u="none" strike="noStrike">
                          <a:solidFill>
                            <a:srgbClr val="000000"/>
                          </a:solidFill>
                          <a:effectLst/>
                          <a:latin typeface="Calibri" panose="020F0502020204030204" pitchFamily="34" charset="0"/>
                        </a:rPr>
                        <a:t>Nombre de classes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9C9C9"/>
                    </a:solidFill>
                  </a:tcPr>
                </a:tc>
                <a:extLst>
                  <a:ext uri="{0D108BD9-81ED-4DB2-BD59-A6C34878D82A}">
                    <a16:rowId xmlns:a16="http://schemas.microsoft.com/office/drawing/2014/main" val="2288759032"/>
                  </a:ext>
                </a:extLst>
              </a:tr>
              <a:tr h="245935">
                <a:tc>
                  <a:txBody>
                    <a:bodyPr/>
                    <a:lstStyle/>
                    <a:p>
                      <a:pPr algn="ctr" fontAlgn="b"/>
                      <a:r>
                        <a:rPr lang="fr-FR" sz="1100" b="0" i="0" u="none" strike="noStrike" dirty="0">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dirty="0">
                          <a:solidFill>
                            <a:srgbClr val="000000"/>
                          </a:solidFill>
                          <a:effectLst/>
                          <a:latin typeface="Calibri" panose="020F0502020204030204" pitchFamily="34" charset="0"/>
                        </a:rPr>
                        <a:t>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8034621"/>
                  </a:ext>
                </a:extLst>
              </a:tr>
              <a:tr h="245935">
                <a:tc>
                  <a:txBody>
                    <a:bodyPr/>
                    <a:lstStyle/>
                    <a:p>
                      <a:pPr algn="ctr" fontAlgn="b"/>
                      <a:r>
                        <a:rPr lang="fr-FR" sz="1100" b="0" i="0" u="none" strike="noStrike" dirty="0">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dirty="0">
                          <a:solidFill>
                            <a:srgbClr val="000000"/>
                          </a:solidFill>
                          <a:effectLst/>
                          <a:latin typeface="Calibri" panose="020F0502020204030204" pitchFamily="34" charset="0"/>
                        </a:rPr>
                        <a:t>63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46812432"/>
                  </a:ext>
                </a:extLst>
              </a:tr>
              <a:tr h="245935">
                <a:tc>
                  <a:txBody>
                    <a:bodyPr/>
                    <a:lstStyle/>
                    <a:p>
                      <a:pPr algn="ctr" fontAlgn="b"/>
                      <a:r>
                        <a:rPr lang="fr-FR" sz="11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100" b="0" i="0" u="none" strike="noStrike" dirty="0">
                          <a:solidFill>
                            <a:srgbClr val="000000"/>
                          </a:solidFill>
                          <a:effectLst/>
                          <a:latin typeface="Calibri" panose="020F0502020204030204" pitchFamily="34" charset="0"/>
                        </a:rPr>
                        <a:t>244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2702065"/>
                  </a:ext>
                </a:extLst>
              </a:tr>
            </a:tbl>
          </a:graphicData>
        </a:graphic>
      </p:graphicFrame>
      <p:sp>
        <p:nvSpPr>
          <p:cNvPr id="18" name="ZoneTexte 17">
            <a:extLst>
              <a:ext uri="{FF2B5EF4-FFF2-40B4-BE49-F238E27FC236}">
                <a16:creationId xmlns:a16="http://schemas.microsoft.com/office/drawing/2014/main" id="{01A3F55E-3265-3712-5D30-B7E8E7CE8D3C}"/>
              </a:ext>
            </a:extLst>
          </p:cNvPr>
          <p:cNvSpPr txBox="1"/>
          <p:nvPr/>
        </p:nvSpPr>
        <p:spPr>
          <a:xfrm>
            <a:off x="8041972" y="4299960"/>
            <a:ext cx="3316668" cy="1384995"/>
          </a:xfrm>
          <a:prstGeom prst="rect">
            <a:avLst/>
          </a:prstGeom>
          <a:noFill/>
        </p:spPr>
        <p:txBody>
          <a:bodyPr wrap="square" rtlCol="0">
            <a:spAutoFit/>
          </a:bodyPr>
          <a:lstStyle/>
          <a:p>
            <a:r>
              <a:rPr lang="fr-FR" sz="1200" dirty="0"/>
              <a:t>Les produits des catégories 2&amp;3 ne sont pas identiquement répartis dans chaque catégories.</a:t>
            </a:r>
          </a:p>
          <a:p>
            <a:r>
              <a:rPr lang="fr-FR" sz="1200" dirty="0"/>
              <a:t>De plus on observe bcp de catégories rares.</a:t>
            </a:r>
          </a:p>
          <a:p>
            <a:endParaRPr lang="fr-FR" sz="1200" dirty="0"/>
          </a:p>
          <a:p>
            <a:r>
              <a:rPr lang="fr-FR" sz="1200" b="1" i="1" dirty="0">
                <a:solidFill>
                  <a:srgbClr val="FF0000"/>
                </a:solidFill>
              </a:rPr>
              <a:t>La catégories 1 sera conservée.</a:t>
            </a:r>
          </a:p>
        </p:txBody>
      </p:sp>
      <p:sp>
        <p:nvSpPr>
          <p:cNvPr id="19" name="Espace réservé du contenu 4">
            <a:extLst>
              <a:ext uri="{FF2B5EF4-FFF2-40B4-BE49-F238E27FC236}">
                <a16:creationId xmlns:a16="http://schemas.microsoft.com/office/drawing/2014/main" id="{26DD834E-7793-537A-1ECB-476718A0B997}"/>
              </a:ext>
            </a:extLst>
          </p:cNvPr>
          <p:cNvSpPr txBox="1">
            <a:spLocks/>
          </p:cNvSpPr>
          <p:nvPr/>
        </p:nvSpPr>
        <p:spPr>
          <a:xfrm>
            <a:off x="8023684" y="1828356"/>
            <a:ext cx="3148497" cy="462205"/>
          </a:xfrm>
          <a:prstGeom prst="rect">
            <a:avLst/>
          </a:prstGeom>
        </p:spPr>
        <p:txBody>
          <a:bodyPr vert="horz" lIns="109728" tIns="109728" rIns="109728" bIns="91440" rtlCol="0" anchor="t">
            <a:noAutofit/>
          </a:bodyPr>
          <a:lstStyle>
            <a:lvl1pPr marL="0" indent="0" algn="l" defTabSz="914400" rtl="0" eaLnBrk="1" latinLnBrk="0" hangingPunct="1">
              <a:lnSpc>
                <a:spcPct val="140000"/>
              </a:lnSpc>
              <a:spcBef>
                <a:spcPts val="930"/>
              </a:spcBef>
              <a:buFont typeface="Arial" panose="020B0604020202020204" pitchFamily="34" charset="0"/>
              <a:buNone/>
              <a:defRPr sz="20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lgn="ctr"/>
            <a:r>
              <a:rPr lang="fr-FR" dirty="0"/>
              <a:t>Conclusion</a:t>
            </a:r>
          </a:p>
        </p:txBody>
      </p:sp>
    </p:spTree>
    <p:extLst>
      <p:ext uri="{BB962C8B-B14F-4D97-AF65-F5344CB8AC3E}">
        <p14:creationId xmlns:p14="http://schemas.microsoft.com/office/powerpoint/2010/main" val="3915541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3A7184-A727-2281-F392-17427EA1B426}"/>
              </a:ext>
            </a:extLst>
          </p:cNvPr>
          <p:cNvSpPr>
            <a:spLocks noGrp="1"/>
          </p:cNvSpPr>
          <p:nvPr>
            <p:ph type="title"/>
          </p:nvPr>
        </p:nvSpPr>
        <p:spPr/>
        <p:txBody>
          <a:bodyPr/>
          <a:lstStyle/>
          <a:p>
            <a:r>
              <a:rPr lang="fr-FR" sz="3600" b="1" dirty="0"/>
              <a:t>A. Traitement des données textuelles</a:t>
            </a:r>
            <a:endParaRPr lang="fr-FR" dirty="0"/>
          </a:p>
        </p:txBody>
      </p:sp>
      <p:sp>
        <p:nvSpPr>
          <p:cNvPr id="3" name="Espace réservé du contenu 2">
            <a:extLst>
              <a:ext uri="{FF2B5EF4-FFF2-40B4-BE49-F238E27FC236}">
                <a16:creationId xmlns:a16="http://schemas.microsoft.com/office/drawing/2014/main" id="{817CB2F6-37A6-4B16-57CF-1686986DDB8C}"/>
              </a:ext>
            </a:extLst>
          </p:cNvPr>
          <p:cNvSpPr>
            <a:spLocks noGrp="1"/>
          </p:cNvSpPr>
          <p:nvPr>
            <p:ph idx="14"/>
          </p:nvPr>
        </p:nvSpPr>
        <p:spPr/>
        <p:txBody>
          <a:bodyPr/>
          <a:lstStyle/>
          <a:p>
            <a:r>
              <a:rPr lang="fr-FR" dirty="0" err="1"/>
              <a:t>tokens</a:t>
            </a:r>
            <a:endParaRPr lang="fr-FR" dirty="0"/>
          </a:p>
        </p:txBody>
      </p:sp>
      <p:sp>
        <p:nvSpPr>
          <p:cNvPr id="4" name="Espace réservé du contenu 3">
            <a:extLst>
              <a:ext uri="{FF2B5EF4-FFF2-40B4-BE49-F238E27FC236}">
                <a16:creationId xmlns:a16="http://schemas.microsoft.com/office/drawing/2014/main" id="{CDED30CB-E3DF-B4C5-101E-C508CA7FD8E0}"/>
              </a:ext>
            </a:extLst>
          </p:cNvPr>
          <p:cNvSpPr>
            <a:spLocks noGrp="1"/>
          </p:cNvSpPr>
          <p:nvPr>
            <p:ph idx="1"/>
          </p:nvPr>
        </p:nvSpPr>
        <p:spPr/>
        <p:txBody>
          <a:bodyPr/>
          <a:lstStyle/>
          <a:p>
            <a:endParaRPr lang="fr-FR" dirty="0"/>
          </a:p>
        </p:txBody>
      </p:sp>
      <p:sp>
        <p:nvSpPr>
          <p:cNvPr id="5" name="Espace réservé du contenu 4">
            <a:extLst>
              <a:ext uri="{FF2B5EF4-FFF2-40B4-BE49-F238E27FC236}">
                <a16:creationId xmlns:a16="http://schemas.microsoft.com/office/drawing/2014/main" id="{BE42F156-35A9-F7AE-CA16-CB2BE188D501}"/>
              </a:ext>
            </a:extLst>
          </p:cNvPr>
          <p:cNvSpPr>
            <a:spLocks noGrp="1"/>
          </p:cNvSpPr>
          <p:nvPr>
            <p:ph idx="18"/>
          </p:nvPr>
        </p:nvSpPr>
        <p:spPr/>
        <p:txBody>
          <a:bodyPr/>
          <a:lstStyle/>
          <a:p>
            <a:r>
              <a:rPr lang="fr-FR" dirty="0" err="1"/>
              <a:t>Stop_words</a:t>
            </a:r>
            <a:endParaRPr lang="fr-FR" dirty="0"/>
          </a:p>
        </p:txBody>
      </p:sp>
      <p:sp>
        <p:nvSpPr>
          <p:cNvPr id="6" name="Espace réservé du contenu 5">
            <a:extLst>
              <a:ext uri="{FF2B5EF4-FFF2-40B4-BE49-F238E27FC236}">
                <a16:creationId xmlns:a16="http://schemas.microsoft.com/office/drawing/2014/main" id="{33FBDDC9-C96F-45AA-24C1-BEBB9351DFFD}"/>
              </a:ext>
            </a:extLst>
          </p:cNvPr>
          <p:cNvSpPr>
            <a:spLocks noGrp="1"/>
          </p:cNvSpPr>
          <p:nvPr>
            <p:ph idx="17"/>
          </p:nvPr>
        </p:nvSpPr>
        <p:spPr/>
        <p:txBody>
          <a:bodyPr/>
          <a:lstStyle/>
          <a:p>
            <a:endParaRPr lang="fr-FR"/>
          </a:p>
        </p:txBody>
      </p:sp>
      <p:sp>
        <p:nvSpPr>
          <p:cNvPr id="7" name="Espace réservé du contenu 6">
            <a:extLst>
              <a:ext uri="{FF2B5EF4-FFF2-40B4-BE49-F238E27FC236}">
                <a16:creationId xmlns:a16="http://schemas.microsoft.com/office/drawing/2014/main" id="{C5A01552-D146-5157-91EB-10FAB1CA562D}"/>
              </a:ext>
            </a:extLst>
          </p:cNvPr>
          <p:cNvSpPr>
            <a:spLocks noGrp="1"/>
          </p:cNvSpPr>
          <p:nvPr>
            <p:ph idx="16"/>
          </p:nvPr>
        </p:nvSpPr>
        <p:spPr/>
        <p:txBody>
          <a:bodyPr/>
          <a:lstStyle/>
          <a:p>
            <a:r>
              <a:rPr lang="fr-FR" dirty="0"/>
              <a:t>Lemmatisation</a:t>
            </a:r>
          </a:p>
        </p:txBody>
      </p:sp>
      <p:sp>
        <p:nvSpPr>
          <p:cNvPr id="8" name="Espace réservé du contenu 7">
            <a:extLst>
              <a:ext uri="{FF2B5EF4-FFF2-40B4-BE49-F238E27FC236}">
                <a16:creationId xmlns:a16="http://schemas.microsoft.com/office/drawing/2014/main" id="{F29F711D-1E2D-B063-9C42-934F61E488A8}"/>
              </a:ext>
            </a:extLst>
          </p:cNvPr>
          <p:cNvSpPr>
            <a:spLocks noGrp="1"/>
          </p:cNvSpPr>
          <p:nvPr>
            <p:ph idx="15"/>
          </p:nvPr>
        </p:nvSpPr>
        <p:spPr/>
        <p:txBody>
          <a:bodyPr/>
          <a:lstStyle/>
          <a:p>
            <a:endParaRPr lang="fr-FR"/>
          </a:p>
        </p:txBody>
      </p:sp>
      <p:sp>
        <p:nvSpPr>
          <p:cNvPr id="9" name="Espace réservé du pied de page 8">
            <a:extLst>
              <a:ext uri="{FF2B5EF4-FFF2-40B4-BE49-F238E27FC236}">
                <a16:creationId xmlns:a16="http://schemas.microsoft.com/office/drawing/2014/main" id="{A8A71CD7-5582-E865-5043-B6AA365B0085}"/>
              </a:ext>
            </a:extLst>
          </p:cNvPr>
          <p:cNvSpPr>
            <a:spLocks noGrp="1"/>
          </p:cNvSpPr>
          <p:nvPr>
            <p:ph type="ftr" sz="quarter" idx="11"/>
          </p:nvPr>
        </p:nvSpPr>
        <p:spPr/>
        <p:txBody>
          <a:bodyPr/>
          <a:lstStyle/>
          <a:p>
            <a:pPr rtl="0"/>
            <a:r>
              <a:rPr lang="fr-FR"/>
              <a:t>Etude de faisabilité d'un moteur de classification</a:t>
            </a:r>
            <a:endParaRPr lang="fr-FR" dirty="0">
              <a:solidFill>
                <a:schemeClr val="bg1"/>
              </a:solidFill>
            </a:endParaRPr>
          </a:p>
        </p:txBody>
      </p:sp>
      <p:sp>
        <p:nvSpPr>
          <p:cNvPr id="10" name="Espace réservé de la date 9">
            <a:extLst>
              <a:ext uri="{FF2B5EF4-FFF2-40B4-BE49-F238E27FC236}">
                <a16:creationId xmlns:a16="http://schemas.microsoft.com/office/drawing/2014/main" id="{922BBA11-6991-9C7B-FCCB-348ECC324ED8}"/>
              </a:ext>
            </a:extLst>
          </p:cNvPr>
          <p:cNvSpPr>
            <a:spLocks noGrp="1"/>
          </p:cNvSpPr>
          <p:nvPr>
            <p:ph type="dt" sz="half" idx="10"/>
          </p:nvPr>
        </p:nvSpPr>
        <p:spPr/>
        <p:txBody>
          <a:bodyPr/>
          <a:lstStyle/>
          <a:p>
            <a:pPr rtl="0"/>
            <a:r>
              <a:rPr lang="fr-FR"/>
              <a:t>17/04/2023</a:t>
            </a:r>
            <a:endParaRPr lang="fr-FR" dirty="0"/>
          </a:p>
        </p:txBody>
      </p:sp>
      <p:sp>
        <p:nvSpPr>
          <p:cNvPr id="11" name="Espace réservé du numéro de diapositive 10">
            <a:extLst>
              <a:ext uri="{FF2B5EF4-FFF2-40B4-BE49-F238E27FC236}">
                <a16:creationId xmlns:a16="http://schemas.microsoft.com/office/drawing/2014/main" id="{28881BF4-BB61-4972-D653-836C6AC807A9}"/>
              </a:ext>
            </a:extLst>
          </p:cNvPr>
          <p:cNvSpPr>
            <a:spLocks noGrp="1"/>
          </p:cNvSpPr>
          <p:nvPr>
            <p:ph type="sldNum" sz="quarter" idx="12"/>
          </p:nvPr>
        </p:nvSpPr>
        <p:spPr/>
        <p:txBody>
          <a:bodyPr/>
          <a:lstStyle/>
          <a:p>
            <a:pPr rtl="0"/>
            <a:fld id="{FAEF9944-A4F6-4C59-AEBD-678D6480B8EA}" type="slidenum">
              <a:rPr lang="fr-FR" smtClean="0"/>
              <a:t>9</a:t>
            </a:fld>
            <a:endParaRPr lang="fr-FR" dirty="0"/>
          </a:p>
        </p:txBody>
      </p:sp>
      <p:sp>
        <p:nvSpPr>
          <p:cNvPr id="12" name="ZoneTexte 11">
            <a:extLst>
              <a:ext uri="{FF2B5EF4-FFF2-40B4-BE49-F238E27FC236}">
                <a16:creationId xmlns:a16="http://schemas.microsoft.com/office/drawing/2014/main" id="{4C31EC60-F0EF-8B02-A4E4-DB51B0D384E8}"/>
              </a:ext>
            </a:extLst>
          </p:cNvPr>
          <p:cNvSpPr txBox="1"/>
          <p:nvPr/>
        </p:nvSpPr>
        <p:spPr>
          <a:xfrm>
            <a:off x="778933" y="1473200"/>
            <a:ext cx="2032000" cy="369332"/>
          </a:xfrm>
          <a:prstGeom prst="rect">
            <a:avLst/>
          </a:prstGeom>
          <a:noFill/>
        </p:spPr>
        <p:txBody>
          <a:bodyPr wrap="square" rtlCol="0">
            <a:spAutoFit/>
          </a:bodyPr>
          <a:lstStyle/>
          <a:p>
            <a:r>
              <a:rPr lang="fr-FR" sz="1800" dirty="0"/>
              <a:t>Pré-traitement</a:t>
            </a:r>
            <a:endParaRPr lang="fr-FR" dirty="0"/>
          </a:p>
        </p:txBody>
      </p:sp>
    </p:spTree>
    <p:extLst>
      <p:ext uri="{BB962C8B-B14F-4D97-AF65-F5344CB8AC3E}">
        <p14:creationId xmlns:p14="http://schemas.microsoft.com/office/powerpoint/2010/main" val="2177344024"/>
      </p:ext>
    </p:extLst>
  </p:cSld>
  <p:clrMapOvr>
    <a:masterClrMapping/>
  </p:clrMapOvr>
</p:sld>
</file>

<file path=ppt/theme/theme1.xml><?xml version="1.0" encoding="utf-8"?>
<a:theme xmlns:a="http://schemas.openxmlformats.org/drawingml/2006/main" name="ShojiVTI">
  <a:themeElements>
    <a:clrScheme name="Shoji">
      <a:dk1>
        <a:sysClr val="windowText" lastClr="000000"/>
      </a:dk1>
      <a:lt1>
        <a:sysClr val="window" lastClr="FFFFFF"/>
      </a:lt1>
      <a:dk2>
        <a:srgbClr val="595460"/>
      </a:dk2>
      <a:lt2>
        <a:srgbClr val="EBEDEB"/>
      </a:lt2>
      <a:accent1>
        <a:srgbClr val="97A7B8"/>
      </a:accent1>
      <a:accent2>
        <a:srgbClr val="A5B592"/>
      </a:accent2>
      <a:accent3>
        <a:srgbClr val="CED228"/>
      </a:accent3>
      <a:accent4>
        <a:srgbClr val="D1C499"/>
      </a:accent4>
      <a:accent5>
        <a:srgbClr val="BDB3B6"/>
      </a:accent5>
      <a:accent6>
        <a:srgbClr val="C5A98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4515095.tgt.Office_50301275_TF56000440_Win32_OJ112196103.potx" id="{4796A359-FB5B-4C5E-91A3-A2C92C719085}" vid="{1C6B6B8A-179D-459F-A294-18C6639714D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99F8CEDD-DC61-403E-AD0F-EF7523F627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00F1594-3EA9-4B35-B72A-00D8B89F015B}">
  <ds:schemaRefs>
    <ds:schemaRef ds:uri="http://schemas.microsoft.com/sharepoint/v3/contenttype/forms"/>
  </ds:schemaRefs>
</ds:datastoreItem>
</file>

<file path=customXml/itemProps3.xml><?xml version="1.0" encoding="utf-8"?>
<ds:datastoreItem xmlns:ds="http://schemas.openxmlformats.org/officeDocument/2006/customXml" ds:itemID="{9BF9B764-6365-43A2-B92A-B9C4DD6E9B2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Conception Shoji</Template>
  <TotalTime>11630</TotalTime>
  <Words>1546</Words>
  <Application>Microsoft Office PowerPoint</Application>
  <PresentationFormat>Grand écran</PresentationFormat>
  <Paragraphs>344</Paragraphs>
  <Slides>29</Slides>
  <Notes>11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29</vt:i4>
      </vt:variant>
    </vt:vector>
  </HeadingPairs>
  <TitlesOfParts>
    <vt:vector size="35" baseType="lpstr">
      <vt:lpstr>Meiryo</vt:lpstr>
      <vt:lpstr>Arial</vt:lpstr>
      <vt:lpstr>Calibri</vt:lpstr>
      <vt:lpstr>Corbel</vt:lpstr>
      <vt:lpstr>Wingdings</vt:lpstr>
      <vt:lpstr>ShojiVTI</vt:lpstr>
      <vt:lpstr>Étude de la faisabilité d'un moteur de classification des articles</vt:lpstr>
      <vt:lpstr>Introduction</vt:lpstr>
      <vt:lpstr>Sommaire</vt:lpstr>
      <vt:lpstr>Ordre du jour 1</vt:lpstr>
      <vt:lpstr>Présentation des données (1050 articles)</vt:lpstr>
      <vt:lpstr>A. Traitement des données textuelles</vt:lpstr>
      <vt:lpstr>A. Traitement des données textuelles</vt:lpstr>
      <vt:lpstr>A. Traitement des données textuelles</vt:lpstr>
      <vt:lpstr>A. Traitement des données textuelles</vt:lpstr>
      <vt:lpstr>A. Traitement des données textuelles</vt:lpstr>
      <vt:lpstr>A. Traitement des données textuelles</vt:lpstr>
      <vt:lpstr>A. Traitement des données textuelles</vt:lpstr>
      <vt:lpstr>A. Traitement des données textuelles</vt:lpstr>
      <vt:lpstr>Présentation PowerPoint</vt:lpstr>
      <vt:lpstr>A. Traitement des données textuelles</vt:lpstr>
      <vt:lpstr>Ordre du jour 2</vt:lpstr>
      <vt:lpstr>Présentation des données (1050 articles)</vt:lpstr>
      <vt:lpstr>Graphique</vt:lpstr>
      <vt:lpstr>Présentation des données (1050 articles)</vt:lpstr>
      <vt:lpstr>Tableau</vt:lpstr>
      <vt:lpstr>LA MEILLEURE MANIÈRE DE COMMENCER, C’EST D’ARRÊTER DE PARLER ET DE S’Y METTRE.</vt:lpstr>
      <vt:lpstr>Équipe</vt:lpstr>
      <vt:lpstr>Chronologie</vt:lpstr>
      <vt:lpstr>Contenu</vt:lpstr>
      <vt:lpstr>Contenu 2</vt:lpstr>
      <vt:lpstr>Synthèse</vt:lpstr>
      <vt:lpstr>Traitement des données visuelles</vt:lpstr>
      <vt:lpstr>B. Traitement des données visuelles</vt:lpstr>
      <vt:lpstr>MERCI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Étude de la faisabilité d'un moteur de classification des articles</dc:title>
  <dc:creator>kevin ELEORE</dc:creator>
  <cp:lastModifiedBy>kevin ELEORE</cp:lastModifiedBy>
  <cp:revision>23</cp:revision>
  <dcterms:created xsi:type="dcterms:W3CDTF">2023-04-11T19:04:03Z</dcterms:created>
  <dcterms:modified xsi:type="dcterms:W3CDTF">2023-04-29T18:21:49Z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