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7"/>
  </p:notesMasterIdLst>
  <p:sldIdLst>
    <p:sldId id="256" r:id="rId3"/>
    <p:sldId id="293" r:id="rId4"/>
    <p:sldId id="291" r:id="rId5"/>
    <p:sldId id="297" r:id="rId6"/>
    <p:sldId id="298" r:id="rId7"/>
    <p:sldId id="299" r:id="rId8"/>
    <p:sldId id="308" r:id="rId9"/>
    <p:sldId id="309" r:id="rId10"/>
    <p:sldId id="302" r:id="rId11"/>
    <p:sldId id="301" r:id="rId12"/>
    <p:sldId id="303" r:id="rId13"/>
    <p:sldId id="304" r:id="rId14"/>
    <p:sldId id="306" r:id="rId15"/>
    <p:sldId id="310"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75264" autoAdjust="0"/>
  </p:normalViewPr>
  <p:slideViewPr>
    <p:cSldViewPr snapToGrid="0">
      <p:cViewPr varScale="1">
        <p:scale>
          <a:sx n="86" d="100"/>
          <a:sy n="86" d="100"/>
        </p:scale>
        <p:origin x="151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8BA52A-8EEC-40B4-9254-C5BE791DCB51}" type="datetimeFigureOut">
              <a:rPr lang="zh-CN" altLang="en-US" smtClean="0"/>
              <a:t>2021/12/7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E24E46-1166-4BD3-A1D5-382F26E06F8E}" type="slidenum">
              <a:rPr lang="zh-CN" altLang="en-US" smtClean="0"/>
              <a:t>‹#›</a:t>
            </a:fld>
            <a:endParaRPr lang="zh-CN" altLang="en-US"/>
          </a:p>
        </p:txBody>
      </p:sp>
    </p:spTree>
    <p:extLst>
      <p:ext uri="{BB962C8B-B14F-4D97-AF65-F5344CB8AC3E}">
        <p14:creationId xmlns:p14="http://schemas.microsoft.com/office/powerpoint/2010/main" val="1110052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R2</a:t>
            </a:r>
            <a:r>
              <a:rPr lang="zh-CN" altLang="en-US" dirty="0"/>
              <a:t>是一个</a:t>
            </a:r>
            <a:r>
              <a:rPr lang="en-US" altLang="zh-CN" dirty="0"/>
              <a:t>java</a:t>
            </a:r>
            <a:r>
              <a:rPr lang="zh-CN" altLang="en-US" dirty="0"/>
              <a:t>包，</a:t>
            </a:r>
            <a:r>
              <a:rPr lang="en-US" altLang="zh-CN" dirty="0"/>
              <a:t>R2</a:t>
            </a:r>
            <a:r>
              <a:rPr lang="zh-CN" altLang="en-US" dirty="0"/>
              <a:t>对象的方法是</a:t>
            </a:r>
            <a:r>
              <a:rPr lang="en-US" altLang="zh-CN" dirty="0"/>
              <a:t>JDT</a:t>
            </a:r>
            <a:r>
              <a:rPr lang="zh-CN" altLang="en-US" dirty="0"/>
              <a:t>（</a:t>
            </a:r>
            <a:r>
              <a:rPr lang="en-US" altLang="zh-CN" dirty="0"/>
              <a:t>java</a:t>
            </a:r>
            <a:r>
              <a:rPr lang="zh-CN" altLang="en-US" dirty="0"/>
              <a:t>工具包）的重构，或者是对象搜索</a:t>
            </a:r>
            <a:endParaRPr lang="en-US" altLang="zh-CN" dirty="0"/>
          </a:p>
          <a:p>
            <a:r>
              <a:rPr lang="zh-CN" altLang="en-US" dirty="0"/>
              <a:t>这是</a:t>
            </a:r>
            <a:r>
              <a:rPr lang="en-US" altLang="zh-CN" dirty="0"/>
              <a:t>R2</a:t>
            </a:r>
            <a:r>
              <a:rPr lang="zh-CN" altLang="en-US" dirty="0"/>
              <a:t>类和方法的例子</a:t>
            </a:r>
          </a:p>
        </p:txBody>
      </p:sp>
      <p:sp>
        <p:nvSpPr>
          <p:cNvPr id="4" name="灯片编号占位符 3"/>
          <p:cNvSpPr>
            <a:spLocks noGrp="1"/>
          </p:cNvSpPr>
          <p:nvPr>
            <p:ph type="sldNum" sz="quarter" idx="5"/>
          </p:nvPr>
        </p:nvSpPr>
        <p:spPr/>
        <p:txBody>
          <a:bodyPr/>
          <a:lstStyle/>
          <a:p>
            <a:fld id="{01E24E46-1166-4BD3-A1D5-382F26E06F8E}" type="slidenum">
              <a:rPr lang="zh-CN" altLang="en-US" smtClean="0"/>
              <a:t>2</a:t>
            </a:fld>
            <a:endParaRPr lang="zh-CN" altLang="en-US"/>
          </a:p>
        </p:txBody>
      </p:sp>
    </p:spTree>
    <p:extLst>
      <p:ext uri="{BB962C8B-B14F-4D97-AF65-F5344CB8AC3E}">
        <p14:creationId xmlns:p14="http://schemas.microsoft.com/office/powerpoint/2010/main" val="1874935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JDTRE</a:t>
            </a:r>
            <a:r>
              <a:rPr lang="zh-CN" altLang="en-US" dirty="0"/>
              <a:t>有很多的</a:t>
            </a:r>
            <a:r>
              <a:rPr lang="en-US" altLang="zh-CN" dirty="0"/>
              <a:t>bug</a:t>
            </a:r>
            <a:r>
              <a:rPr lang="zh-CN" altLang="en-US" dirty="0"/>
              <a:t>，影响</a:t>
            </a:r>
            <a:r>
              <a:rPr lang="en-US" altLang="zh-CN" dirty="0"/>
              <a:t>R2</a:t>
            </a:r>
            <a:r>
              <a:rPr lang="zh-CN" altLang="en-US" dirty="0"/>
              <a:t>运行</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并且如果要在</a:t>
            </a:r>
            <a:r>
              <a:rPr lang="en-US" altLang="zh-CN" dirty="0"/>
              <a:t>JDTRE</a:t>
            </a:r>
            <a:r>
              <a:rPr lang="zh-CN" altLang="en-US" dirty="0"/>
              <a:t>上运行</a:t>
            </a:r>
            <a:r>
              <a:rPr lang="en-US" altLang="zh-CN" dirty="0"/>
              <a:t>R2</a:t>
            </a:r>
            <a:r>
              <a:rPr lang="zh-CN" altLang="en-US" dirty="0"/>
              <a:t>的话，需要</a:t>
            </a:r>
            <a:r>
              <a:rPr lang="zh-CN" altLang="en-US" dirty="0">
                <a:effectLst/>
                <a:latin typeface="Arial" panose="020B0604020202020204" pitchFamily="34" charset="0"/>
              </a:rPr>
              <a:t>附加的原语重构和修复现有重构，因为</a:t>
            </a:r>
            <a:r>
              <a:rPr lang="en-US" altLang="zh-CN" dirty="0">
                <a:effectLst/>
                <a:latin typeface="Arial" panose="020B0604020202020204" pitchFamily="34" charset="0"/>
              </a:rPr>
              <a:t>JDTRE</a:t>
            </a:r>
            <a:r>
              <a:rPr lang="zh-CN" altLang="en-US" dirty="0">
                <a:effectLst/>
                <a:latin typeface="Arial" panose="020B0604020202020204" pitchFamily="34" charset="0"/>
              </a:rPr>
              <a:t>的话会阻止某些操作</a:t>
            </a:r>
            <a:endParaRPr lang="en-US" altLang="zh-CN"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latin typeface="Arial" panose="020B0604020202020204" pitchFamily="34" charset="0"/>
              </a:rPr>
              <a:t>同时</a:t>
            </a:r>
            <a:r>
              <a:rPr lang="en-US" altLang="zh-CN" dirty="0">
                <a:effectLst/>
                <a:latin typeface="Arial" panose="020B0604020202020204" pitchFamily="34" charset="0"/>
              </a:rPr>
              <a:t>JDTRE</a:t>
            </a:r>
            <a:r>
              <a:rPr lang="zh-CN" altLang="en-US" dirty="0">
                <a:effectLst/>
                <a:latin typeface="Arial" panose="020B0604020202020204" pitchFamily="34" charset="0"/>
              </a:rPr>
              <a:t>速度很慢，执行</a:t>
            </a:r>
            <a:r>
              <a:rPr lang="en-US" altLang="zh-CN" dirty="0">
                <a:effectLst/>
                <a:latin typeface="Arial" panose="020B0604020202020204" pitchFamily="34" charset="0"/>
              </a:rPr>
              <a:t>20</a:t>
            </a:r>
            <a:r>
              <a:rPr lang="zh-CN" altLang="en-US" dirty="0">
                <a:effectLst/>
                <a:latin typeface="Arial" panose="020B0604020202020204" pitchFamily="34" charset="0"/>
              </a:rPr>
              <a:t>次重构需要</a:t>
            </a:r>
            <a:r>
              <a:rPr lang="en-US" altLang="zh-CN" dirty="0">
                <a:effectLst/>
                <a:latin typeface="Arial" panose="020B0604020202020204" pitchFamily="34" charset="0"/>
              </a:rPr>
              <a:t>10</a:t>
            </a:r>
            <a:r>
              <a:rPr lang="zh-CN" altLang="en-US" dirty="0">
                <a:effectLst/>
                <a:latin typeface="Arial" panose="020B0604020202020204" pitchFamily="34" charset="0"/>
              </a:rPr>
              <a:t>秒多，一般我们希望这种重构是即时的，所以</a:t>
            </a:r>
            <a:r>
              <a:rPr lang="en-US" altLang="zh-CN" dirty="0">
                <a:effectLst/>
                <a:latin typeface="Arial" panose="020B0604020202020204" pitchFamily="34" charset="0"/>
              </a:rPr>
              <a:t>R2</a:t>
            </a:r>
            <a:r>
              <a:rPr lang="zh-CN" altLang="en-US" dirty="0">
                <a:effectLst/>
                <a:latin typeface="Arial" panose="020B0604020202020204" pitchFamily="34" charset="0"/>
              </a:rPr>
              <a:t>是不太好的</a:t>
            </a:r>
            <a:endParaRPr lang="en-US" altLang="zh-CN"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effectLst/>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01E24E46-1166-4BD3-A1D5-382F26E06F8E}" type="slidenum">
              <a:rPr lang="zh-CN" altLang="en-US" smtClean="0"/>
              <a:t>3</a:t>
            </a:fld>
            <a:endParaRPr lang="zh-CN" altLang="en-US"/>
          </a:p>
        </p:txBody>
      </p:sp>
    </p:spTree>
    <p:extLst>
      <p:ext uri="{BB962C8B-B14F-4D97-AF65-F5344CB8AC3E}">
        <p14:creationId xmlns:p14="http://schemas.microsoft.com/office/powerpoint/2010/main" val="1714074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作者提出的方法叫做</a:t>
            </a:r>
            <a:r>
              <a:rPr lang="en-US" altLang="zh-CN" dirty="0"/>
              <a:t>R3</a:t>
            </a:r>
            <a:r>
              <a:rPr lang="zh-CN" altLang="en-US" dirty="0"/>
              <a:t>，使用</a:t>
            </a:r>
            <a:r>
              <a:rPr lang="en-US" altLang="zh-CN" dirty="0" err="1"/>
              <a:t>database+pretty</a:t>
            </a:r>
            <a:r>
              <a:rPr lang="en-US" altLang="zh-CN" dirty="0"/>
              <a:t> printing  </a:t>
            </a:r>
            <a:r>
              <a:rPr lang="zh-CN" altLang="en-US" dirty="0"/>
              <a:t>并且支持脚本的重构引擎</a:t>
            </a:r>
            <a:endParaRPr lang="en-US" altLang="zh-CN" dirty="0"/>
          </a:p>
          <a:p>
            <a:r>
              <a:rPr lang="zh-CN" altLang="en-US" dirty="0"/>
              <a:t>它的速度、代码大小上都比原来的</a:t>
            </a:r>
            <a:r>
              <a:rPr lang="en-US" altLang="zh-CN" dirty="0"/>
              <a:t>R2</a:t>
            </a:r>
            <a:r>
              <a:rPr lang="zh-CN" altLang="en-US" dirty="0"/>
              <a:t>更优</a:t>
            </a:r>
            <a:endParaRPr lang="en-US" altLang="zh-CN" dirty="0"/>
          </a:p>
          <a:p>
            <a:r>
              <a:rPr lang="zh-CN" altLang="en-US" dirty="0"/>
              <a:t>并且作者提出了一个高效的评估重构先决条件的方法</a:t>
            </a:r>
          </a:p>
        </p:txBody>
      </p:sp>
      <p:sp>
        <p:nvSpPr>
          <p:cNvPr id="4" name="灯片编号占位符 3"/>
          <p:cNvSpPr>
            <a:spLocks noGrp="1"/>
          </p:cNvSpPr>
          <p:nvPr>
            <p:ph type="sldNum" sz="quarter" idx="5"/>
          </p:nvPr>
        </p:nvSpPr>
        <p:spPr/>
        <p:txBody>
          <a:bodyPr/>
          <a:lstStyle/>
          <a:p>
            <a:fld id="{01E24E46-1166-4BD3-A1D5-382F26E06F8E}" type="slidenum">
              <a:rPr lang="zh-CN" altLang="en-US" smtClean="0"/>
              <a:t>4</a:t>
            </a:fld>
            <a:endParaRPr lang="zh-CN" altLang="en-US"/>
          </a:p>
        </p:txBody>
      </p:sp>
    </p:spTree>
    <p:extLst>
      <p:ext uri="{BB962C8B-B14F-4D97-AF65-F5344CB8AC3E}">
        <p14:creationId xmlns:p14="http://schemas.microsoft.com/office/powerpoint/2010/main" val="3854404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latin typeface="Arial" panose="020B0604020202020204" pitchFamily="34" charset="0"/>
              </a:rPr>
              <a:t>R3</a:t>
            </a:r>
            <a:r>
              <a:rPr lang="zh-CN" altLang="en-US" dirty="0">
                <a:effectLst/>
                <a:latin typeface="Arial" panose="020B0604020202020204" pitchFamily="34" charset="0"/>
              </a:rPr>
              <a:t>维护一个内部的、非持久性的数据库，以记住透视图中的更改</a:t>
            </a:r>
            <a:r>
              <a:rPr lang="en-US" altLang="zh-CN" dirty="0">
                <a:effectLst/>
                <a:latin typeface="Arial" panose="020B0604020202020204" pitchFamily="34" charset="0"/>
              </a:rPr>
              <a:t>,</a:t>
            </a:r>
            <a:r>
              <a:rPr lang="zh-CN" altLang="en-US" dirty="0">
                <a:effectLst/>
                <a:latin typeface="Arial" panose="020B0604020202020204" pitchFamily="34" charset="0"/>
              </a:rPr>
              <a:t>为所有声明类型创造数据库，</a:t>
            </a:r>
            <a:endParaRPr lang="en-US" altLang="zh-CN" dirty="0">
              <a:effectLst/>
              <a:latin typeface="Arial" panose="020B0604020202020204" pitchFamily="34" charset="0"/>
            </a:endParaRPr>
          </a:p>
          <a:p>
            <a:r>
              <a:rPr lang="en-US" altLang="zh-CN" dirty="0" err="1">
                <a:effectLst/>
                <a:latin typeface="Arial" panose="020B0604020202020204" pitchFamily="34" charset="0"/>
              </a:rPr>
              <a:t>Rcclass</a:t>
            </a:r>
            <a:r>
              <a:rPr lang="zh-CN" altLang="en-US" dirty="0">
                <a:effectLst/>
                <a:latin typeface="Arial" panose="020B0604020202020204" pitchFamily="34" charset="0"/>
              </a:rPr>
              <a:t>中保存不同类的声明，有指向该类</a:t>
            </a:r>
            <a:r>
              <a:rPr lang="en-US" altLang="zh-CN" dirty="0">
                <a:effectLst/>
                <a:latin typeface="Arial" panose="020B0604020202020204" pitchFamily="34" charset="0"/>
              </a:rPr>
              <a:t>AST</a:t>
            </a:r>
            <a:r>
              <a:rPr lang="zh-CN" altLang="en-US" dirty="0">
                <a:effectLst/>
                <a:latin typeface="Arial" panose="020B0604020202020204" pitchFamily="34" charset="0"/>
              </a:rPr>
              <a:t>的指针</a:t>
            </a:r>
            <a:endParaRPr lang="en-US" altLang="zh-CN" dirty="0">
              <a:effectLst/>
              <a:latin typeface="Arial" panose="020B0604020202020204" pitchFamily="34" charset="0"/>
            </a:endParaRPr>
          </a:p>
          <a:p>
            <a:r>
              <a:rPr lang="en-US" altLang="zh-CN" dirty="0" err="1">
                <a:effectLst/>
                <a:latin typeface="Arial" panose="020B0604020202020204" pitchFamily="34" charset="0"/>
              </a:rPr>
              <a:t>Rmethod</a:t>
            </a:r>
            <a:r>
              <a:rPr lang="zh-CN" altLang="en-US" dirty="0">
                <a:effectLst/>
                <a:latin typeface="Arial" panose="020B0604020202020204" pitchFamily="34" charset="0"/>
              </a:rPr>
              <a:t>中保存了程序中所有的方法 也就是绝对方法，指向</a:t>
            </a:r>
            <a:r>
              <a:rPr lang="en-US" altLang="zh-CN" dirty="0">
                <a:effectLst/>
                <a:latin typeface="Arial" panose="020B0604020202020204" pitchFamily="34" charset="0"/>
              </a:rPr>
              <a:t>AST</a:t>
            </a:r>
            <a:r>
              <a:rPr lang="zh-CN" altLang="en-US" dirty="0">
                <a:effectLst/>
                <a:latin typeface="Arial" panose="020B0604020202020204" pitchFamily="34" charset="0"/>
              </a:rPr>
              <a:t>和对应的类</a:t>
            </a:r>
            <a:endParaRPr lang="en-US" altLang="zh-CN" dirty="0">
              <a:effectLst/>
              <a:latin typeface="Arial" panose="020B0604020202020204" pitchFamily="34" charset="0"/>
            </a:endParaRPr>
          </a:p>
          <a:p>
            <a:r>
              <a:rPr lang="zh-CN" altLang="en-US" dirty="0">
                <a:effectLst/>
                <a:latin typeface="Arial" panose="020B0604020202020204" pitchFamily="34" charset="0"/>
              </a:rPr>
              <a:t>每一次重构都是对这个数据库的更新</a:t>
            </a:r>
            <a:endParaRPr lang="en-US" altLang="zh-CN" dirty="0">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01E24E46-1166-4BD3-A1D5-382F26E06F8E}" type="slidenum">
              <a:rPr lang="zh-CN" altLang="en-US" smtClean="0"/>
              <a:t>6</a:t>
            </a:fld>
            <a:endParaRPr lang="zh-CN" altLang="en-US"/>
          </a:p>
        </p:txBody>
      </p:sp>
    </p:spTree>
    <p:extLst>
      <p:ext uri="{BB962C8B-B14F-4D97-AF65-F5344CB8AC3E}">
        <p14:creationId xmlns:p14="http://schemas.microsoft.com/office/powerpoint/2010/main" val="2809023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很多先决条件的检查可以在数据库创建的时候进去</a:t>
            </a:r>
            <a:r>
              <a:rPr lang="en-US" altLang="zh-CN" dirty="0"/>
              <a:t>,</a:t>
            </a:r>
            <a:r>
              <a:rPr lang="zh-CN" altLang="en-US" dirty="0"/>
              <a:t>这样可以加快速度，所以</a:t>
            </a:r>
            <a:r>
              <a:rPr lang="en-US" altLang="zh-CN" dirty="0"/>
              <a:t>R3</a:t>
            </a:r>
            <a:r>
              <a:rPr lang="zh-CN" altLang="en-US" dirty="0"/>
              <a:t>加入了一些供检查所用的布尔值</a:t>
            </a:r>
            <a:r>
              <a:rPr lang="en-US" altLang="zh-CN" dirty="0"/>
              <a:t>.</a:t>
            </a:r>
          </a:p>
          <a:p>
            <a:r>
              <a:rPr lang="zh-CN" altLang="en-US" dirty="0"/>
              <a:t>所以</a:t>
            </a:r>
            <a:r>
              <a:rPr lang="en-US" altLang="zh-CN" dirty="0"/>
              <a:t>R3</a:t>
            </a:r>
            <a:r>
              <a:rPr lang="zh-CN" altLang="en-US" dirty="0"/>
              <a:t>数据库的遍历分为两步，先正常填充数据，再给布尔值</a:t>
            </a:r>
          </a:p>
        </p:txBody>
      </p:sp>
      <p:sp>
        <p:nvSpPr>
          <p:cNvPr id="4" name="灯片编号占位符 3"/>
          <p:cNvSpPr>
            <a:spLocks noGrp="1"/>
          </p:cNvSpPr>
          <p:nvPr>
            <p:ph type="sldNum" sz="quarter" idx="5"/>
          </p:nvPr>
        </p:nvSpPr>
        <p:spPr/>
        <p:txBody>
          <a:bodyPr/>
          <a:lstStyle/>
          <a:p>
            <a:fld id="{01E24E46-1166-4BD3-A1D5-382F26E06F8E}" type="slidenum">
              <a:rPr lang="zh-CN" altLang="en-US" smtClean="0"/>
              <a:t>10</a:t>
            </a:fld>
            <a:endParaRPr lang="zh-CN" altLang="en-US"/>
          </a:p>
        </p:txBody>
      </p:sp>
    </p:spTree>
    <p:extLst>
      <p:ext uri="{BB962C8B-B14F-4D97-AF65-F5344CB8AC3E}">
        <p14:creationId xmlns:p14="http://schemas.microsoft.com/office/powerpoint/2010/main" val="2732667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一些先决条件是可以直接得到的，，还有一些需要进行查找，这里有几个例子</a:t>
            </a:r>
          </a:p>
        </p:txBody>
      </p:sp>
      <p:sp>
        <p:nvSpPr>
          <p:cNvPr id="4" name="灯片编号占位符 3"/>
          <p:cNvSpPr>
            <a:spLocks noGrp="1"/>
          </p:cNvSpPr>
          <p:nvPr>
            <p:ph type="sldNum" sz="quarter" idx="5"/>
          </p:nvPr>
        </p:nvSpPr>
        <p:spPr/>
        <p:txBody>
          <a:bodyPr/>
          <a:lstStyle/>
          <a:p>
            <a:fld id="{01E24E46-1166-4BD3-A1D5-382F26E06F8E}" type="slidenum">
              <a:rPr lang="zh-CN" altLang="en-US" smtClean="0"/>
              <a:t>11</a:t>
            </a:fld>
            <a:endParaRPr lang="zh-CN" altLang="en-US"/>
          </a:p>
        </p:txBody>
      </p:sp>
    </p:spTree>
    <p:extLst>
      <p:ext uri="{BB962C8B-B14F-4D97-AF65-F5344CB8AC3E}">
        <p14:creationId xmlns:p14="http://schemas.microsoft.com/office/powerpoint/2010/main" val="1146791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    Eclipse parses a Java program into AST </a:t>
            </a:r>
          </a:p>
          <a:p>
            <a:r>
              <a:rPr lang="en-US" altLang="zh-CN" dirty="0"/>
              <a:t>B    JDT ASTs are traversed to harvest a major part of theR3 database.</a:t>
            </a:r>
          </a:p>
          <a:p>
            <a:r>
              <a:rPr lang="en-US" altLang="zh-CN" dirty="0"/>
              <a:t>C    A limitation of AHEAD is that it requires a context-free parser. AHEAD</a:t>
            </a:r>
            <a:r>
              <a:rPr lang="zh-CN" altLang="en-US" dirty="0">
                <a:effectLst/>
                <a:latin typeface="Arial" panose="020B0604020202020204" pitchFamily="34" charset="0"/>
              </a:rPr>
              <a:t>限制是它需要一个上下文无关的解析器。需要重新生成一个代码文件</a:t>
            </a:r>
            <a:endParaRPr lang="en-US" altLang="zh-CN" dirty="0">
              <a:effectLst/>
              <a:latin typeface="Arial" panose="020B0604020202020204" pitchFamily="34" charset="0"/>
            </a:endParaRPr>
          </a:p>
          <a:p>
            <a:r>
              <a:rPr lang="en-US" altLang="zh-CN" dirty="0">
                <a:effectLst/>
                <a:latin typeface="Arial" panose="020B0604020202020204" pitchFamily="34" charset="0"/>
              </a:rPr>
              <a:t>D    parses the manufactured-identifier program   </a:t>
            </a:r>
            <a:r>
              <a:rPr lang="zh-CN" altLang="en-US" dirty="0">
                <a:effectLst/>
                <a:latin typeface="Arial" panose="020B0604020202020204" pitchFamily="34" charset="0"/>
              </a:rPr>
              <a:t>对新的代码文件进行解析</a:t>
            </a:r>
            <a:endParaRPr lang="en-US" altLang="zh-CN" dirty="0">
              <a:effectLst/>
              <a:latin typeface="Arial" panose="020B0604020202020204" pitchFamily="34" charset="0"/>
            </a:endParaRPr>
          </a:p>
          <a:p>
            <a:r>
              <a:rPr lang="en-US" altLang="zh-CN" dirty="0">
                <a:effectLst/>
                <a:latin typeface="Arial" panose="020B0604020202020204" pitchFamily="34" charset="0"/>
              </a:rPr>
              <a:t>E</a:t>
            </a:r>
            <a:r>
              <a:rPr lang="zh-CN" altLang="en-US" dirty="0">
                <a:effectLst/>
                <a:latin typeface="Arial" panose="020B0604020202020204" pitchFamily="34" charset="0"/>
              </a:rPr>
              <a:t>    将数据库和</a:t>
            </a:r>
            <a:r>
              <a:rPr lang="en-US" altLang="zh-CN" dirty="0">
                <a:effectLst/>
                <a:latin typeface="Arial" panose="020B0604020202020204" pitchFamily="34" charset="0"/>
              </a:rPr>
              <a:t>AST</a:t>
            </a:r>
            <a:r>
              <a:rPr lang="zh-CN" altLang="en-US" dirty="0">
                <a:effectLst/>
                <a:latin typeface="Arial" panose="020B0604020202020204" pitchFamily="34" charset="0"/>
              </a:rPr>
              <a:t>链接起来</a:t>
            </a:r>
            <a:endParaRPr lang="en-US" altLang="zh-CN" dirty="0">
              <a:effectLst/>
              <a:latin typeface="Arial" panose="020B0604020202020204" pitchFamily="34" charset="0"/>
            </a:endParaRPr>
          </a:p>
          <a:p>
            <a:r>
              <a:rPr lang="en-US" altLang="zh-CN" dirty="0">
                <a:effectLst/>
                <a:latin typeface="Arial" panose="020B0604020202020204" pitchFamily="34" charset="0"/>
              </a:rPr>
              <a:t>F    </a:t>
            </a:r>
            <a:r>
              <a:rPr lang="zh-CN" altLang="en-US" dirty="0">
                <a:effectLst/>
                <a:latin typeface="Arial" panose="020B0604020202020204" pitchFamily="34" charset="0"/>
              </a:rPr>
              <a:t>执行重构</a:t>
            </a:r>
            <a:endParaRPr lang="en-US" altLang="zh-CN" dirty="0">
              <a:effectLst/>
              <a:latin typeface="Arial" panose="020B0604020202020204" pitchFamily="34" charset="0"/>
            </a:endParaRPr>
          </a:p>
          <a:p>
            <a:r>
              <a:rPr lang="en-US" altLang="zh-CN" dirty="0">
                <a:effectLst/>
                <a:latin typeface="Arial" panose="020B0604020202020204" pitchFamily="34" charset="0"/>
              </a:rPr>
              <a:t>G    </a:t>
            </a:r>
            <a:r>
              <a:rPr lang="zh-CN" altLang="en-US" dirty="0">
                <a:effectLst/>
                <a:latin typeface="Arial" panose="020B0604020202020204" pitchFamily="34" charset="0"/>
              </a:rPr>
              <a:t>输出重构后的文件</a:t>
            </a:r>
            <a:endParaRPr lang="en-US" altLang="zh-CN" dirty="0">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01E24E46-1166-4BD3-A1D5-382F26E06F8E}" type="slidenum">
              <a:rPr lang="zh-CN" altLang="en-US" smtClean="0"/>
              <a:t>12</a:t>
            </a:fld>
            <a:endParaRPr lang="zh-CN" altLang="en-US"/>
          </a:p>
        </p:txBody>
      </p:sp>
    </p:spTree>
    <p:extLst>
      <p:ext uri="{BB962C8B-B14F-4D97-AF65-F5344CB8AC3E}">
        <p14:creationId xmlns:p14="http://schemas.microsoft.com/office/powerpoint/2010/main" val="273742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first column of Table II lists these programs</a:t>
            </a:r>
            <a:r>
              <a:rPr lang="zh-CN" altLang="en-US" dirty="0"/>
              <a:t>， </a:t>
            </a:r>
            <a:r>
              <a:rPr lang="en-US" altLang="zh-CN" dirty="0"/>
              <a:t>along with their version, size, and number of regression tests  </a:t>
            </a:r>
            <a:r>
              <a:rPr lang="zh-CN" altLang="en-US" dirty="0"/>
              <a:t>第一列是程序相关的东西</a:t>
            </a:r>
            <a:endParaRPr lang="en-US" altLang="zh-CN" dirty="0"/>
          </a:p>
          <a:p>
            <a:r>
              <a:rPr lang="en-US" altLang="zh-CN" dirty="0"/>
              <a:t>Has five methods that serve as a Visitor seed  </a:t>
            </a:r>
            <a:r>
              <a:rPr lang="zh-CN" altLang="en-US" dirty="0"/>
              <a:t>每一个程序都有五个</a:t>
            </a:r>
            <a:r>
              <a:rPr lang="en-US" altLang="zh-CN" dirty="0"/>
              <a:t>Visitor seed </a:t>
            </a:r>
          </a:p>
          <a:p>
            <a:r>
              <a:rPr lang="zh-CN" altLang="en-US" b="0" i="0" dirty="0">
                <a:solidFill>
                  <a:srgbClr val="4D4D4D"/>
                </a:solidFill>
                <a:effectLst/>
                <a:latin typeface="宋体" panose="02010600030101010101" pitchFamily="2" charset="-122"/>
                <a:ea typeface="宋体" panose="02010600030101010101" pitchFamily="2" charset="-122"/>
              </a:rPr>
              <a:t> </a:t>
            </a:r>
            <a:r>
              <a:rPr lang="en-US" altLang="zh-CN" b="0" i="0" dirty="0" err="1">
                <a:solidFill>
                  <a:srgbClr val="4D4D4D"/>
                </a:solidFill>
                <a:effectLst/>
                <a:latin typeface="宋体" panose="02010600030101010101" pitchFamily="2" charset="-122"/>
                <a:ea typeface="宋体" panose="02010600030101010101" pitchFamily="2" charset="-122"/>
              </a:rPr>
              <a:t>Vistior</a:t>
            </a:r>
            <a:r>
              <a:rPr lang="en-US" altLang="zh-CN" b="0" i="0" dirty="0">
                <a:solidFill>
                  <a:srgbClr val="4D4D4D"/>
                </a:solidFill>
                <a:effectLst/>
                <a:latin typeface="宋体" panose="02010600030101010101" pitchFamily="2" charset="-122"/>
                <a:ea typeface="宋体" panose="02010600030101010101" pitchFamily="2" charset="-122"/>
              </a:rPr>
              <a:t> </a:t>
            </a:r>
            <a:r>
              <a:rPr lang="zh-CN" altLang="en-US" b="0" i="0" dirty="0">
                <a:solidFill>
                  <a:srgbClr val="4D4D4D"/>
                </a:solidFill>
                <a:effectLst/>
                <a:latin typeface="宋体" panose="02010600030101010101" pitchFamily="2" charset="-122"/>
                <a:ea typeface="宋体" panose="02010600030101010101" pitchFamily="2" charset="-122"/>
              </a:rPr>
              <a:t>访问者模式：表示一个作用于某对象结构的各元素的操作，它使你可以在不改变各元素的类的前提下定义作用于这些元素的新操作。</a:t>
            </a:r>
            <a:endParaRPr lang="en-US" altLang="zh-CN" b="0" i="0" dirty="0">
              <a:solidFill>
                <a:srgbClr val="4D4D4D"/>
              </a:solidFill>
              <a:effectLst/>
              <a:latin typeface="宋体" panose="02010600030101010101" pitchFamily="2" charset="-122"/>
              <a:ea typeface="宋体" panose="02010600030101010101" pitchFamily="2" charset="-122"/>
            </a:endParaRPr>
          </a:p>
          <a:p>
            <a:r>
              <a:rPr lang="zh-CN" altLang="en-US" b="0" i="0" dirty="0">
                <a:solidFill>
                  <a:srgbClr val="4D4D4D"/>
                </a:solidFill>
                <a:effectLst/>
                <a:latin typeface="宋体" panose="02010600030101010101" pitchFamily="2" charset="-122"/>
                <a:ea typeface="宋体" panose="02010600030101010101" pitchFamily="2" charset="-122"/>
              </a:rPr>
              <a:t>时间分为先决代码检查和重构时间</a:t>
            </a:r>
            <a:endParaRPr lang="zh-CN" altLang="en-US" dirty="0"/>
          </a:p>
        </p:txBody>
      </p:sp>
      <p:sp>
        <p:nvSpPr>
          <p:cNvPr id="4" name="灯片编号占位符 3"/>
          <p:cNvSpPr>
            <a:spLocks noGrp="1"/>
          </p:cNvSpPr>
          <p:nvPr>
            <p:ph type="sldNum" sz="quarter" idx="5"/>
          </p:nvPr>
        </p:nvSpPr>
        <p:spPr/>
        <p:txBody>
          <a:bodyPr/>
          <a:lstStyle/>
          <a:p>
            <a:fld id="{01E24E46-1166-4BD3-A1D5-382F26E06F8E}" type="slidenum">
              <a:rPr lang="zh-CN" altLang="en-US" smtClean="0"/>
              <a:t>13</a:t>
            </a:fld>
            <a:endParaRPr lang="zh-CN" altLang="en-US"/>
          </a:p>
        </p:txBody>
      </p:sp>
    </p:spTree>
    <p:extLst>
      <p:ext uri="{BB962C8B-B14F-4D97-AF65-F5344CB8AC3E}">
        <p14:creationId xmlns:p14="http://schemas.microsoft.com/office/powerpoint/2010/main" val="2297688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4E7A65-CC3E-4FFC-898C-2B6A3822B18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4D1C01A-F2B3-4266-8B25-EEF106D97D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FAB5621-9FEC-499D-9F6A-D533A64DB02F}"/>
              </a:ext>
            </a:extLst>
          </p:cNvPr>
          <p:cNvSpPr>
            <a:spLocks noGrp="1"/>
          </p:cNvSpPr>
          <p:nvPr>
            <p:ph type="dt" sz="half" idx="10"/>
          </p:nvPr>
        </p:nvSpPr>
        <p:spPr/>
        <p:txBody>
          <a:bodyPr/>
          <a:lstStyle/>
          <a:p>
            <a:fld id="{FA6D1071-7DCE-4388-952A-BF457E7F2F6B}" type="datetimeFigureOut">
              <a:rPr lang="zh-CN" altLang="en-US" smtClean="0"/>
              <a:t>2021/12/7</a:t>
            </a:fld>
            <a:endParaRPr lang="zh-CN" altLang="en-US"/>
          </a:p>
        </p:txBody>
      </p:sp>
      <p:sp>
        <p:nvSpPr>
          <p:cNvPr id="5" name="页脚占位符 4">
            <a:extLst>
              <a:ext uri="{FF2B5EF4-FFF2-40B4-BE49-F238E27FC236}">
                <a16:creationId xmlns:a16="http://schemas.microsoft.com/office/drawing/2014/main" id="{E57C574D-8097-41FB-B456-872157E1766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1E886C-D251-406B-A9DF-4B9E06DB4A8C}"/>
              </a:ext>
            </a:extLst>
          </p:cNvPr>
          <p:cNvSpPr>
            <a:spLocks noGrp="1"/>
          </p:cNvSpPr>
          <p:nvPr>
            <p:ph type="sldNum" sz="quarter" idx="12"/>
          </p:nvPr>
        </p:nvSpPr>
        <p:spPr/>
        <p:txBody>
          <a:bodyPr/>
          <a:lstStyle/>
          <a:p>
            <a:fld id="{375B731D-EFDA-42FE-996B-70B5F896F90D}" type="slidenum">
              <a:rPr lang="zh-CN" altLang="en-US" smtClean="0"/>
              <a:t>‹#›</a:t>
            </a:fld>
            <a:endParaRPr lang="zh-CN" altLang="en-US"/>
          </a:p>
        </p:txBody>
      </p:sp>
    </p:spTree>
    <p:extLst>
      <p:ext uri="{BB962C8B-B14F-4D97-AF65-F5344CB8AC3E}">
        <p14:creationId xmlns:p14="http://schemas.microsoft.com/office/powerpoint/2010/main" val="3883920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E6B251-9186-4418-B712-13AB2E36026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7A27866-5739-4FB2-9187-E8E63685679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4D732FF-0A03-4B02-A3D7-A100001F2A67}"/>
              </a:ext>
            </a:extLst>
          </p:cNvPr>
          <p:cNvSpPr>
            <a:spLocks noGrp="1"/>
          </p:cNvSpPr>
          <p:nvPr>
            <p:ph type="dt" sz="half" idx="10"/>
          </p:nvPr>
        </p:nvSpPr>
        <p:spPr/>
        <p:txBody>
          <a:bodyPr/>
          <a:lstStyle/>
          <a:p>
            <a:fld id="{FA6D1071-7DCE-4388-952A-BF457E7F2F6B}" type="datetimeFigureOut">
              <a:rPr lang="zh-CN" altLang="en-US" smtClean="0"/>
              <a:t>2021/12/7</a:t>
            </a:fld>
            <a:endParaRPr lang="zh-CN" altLang="en-US"/>
          </a:p>
        </p:txBody>
      </p:sp>
      <p:sp>
        <p:nvSpPr>
          <p:cNvPr id="5" name="页脚占位符 4">
            <a:extLst>
              <a:ext uri="{FF2B5EF4-FFF2-40B4-BE49-F238E27FC236}">
                <a16:creationId xmlns:a16="http://schemas.microsoft.com/office/drawing/2014/main" id="{4929F2F0-A1D4-4A2A-B545-C7F528B677D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8CA09D1-B0D7-493E-8060-5E0448E22946}"/>
              </a:ext>
            </a:extLst>
          </p:cNvPr>
          <p:cNvSpPr>
            <a:spLocks noGrp="1"/>
          </p:cNvSpPr>
          <p:nvPr>
            <p:ph type="sldNum" sz="quarter" idx="12"/>
          </p:nvPr>
        </p:nvSpPr>
        <p:spPr/>
        <p:txBody>
          <a:bodyPr/>
          <a:lstStyle/>
          <a:p>
            <a:fld id="{375B731D-EFDA-42FE-996B-70B5F896F90D}" type="slidenum">
              <a:rPr lang="zh-CN" altLang="en-US" smtClean="0"/>
              <a:t>‹#›</a:t>
            </a:fld>
            <a:endParaRPr lang="zh-CN" altLang="en-US"/>
          </a:p>
        </p:txBody>
      </p:sp>
    </p:spTree>
    <p:extLst>
      <p:ext uri="{BB962C8B-B14F-4D97-AF65-F5344CB8AC3E}">
        <p14:creationId xmlns:p14="http://schemas.microsoft.com/office/powerpoint/2010/main" val="240619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35CF019-EFE6-4243-9589-3D93523EE56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9CA1B55-45B2-4E08-8701-E16895C00EA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321A796-2E2F-4E98-BFF7-AB4CADBC673C}"/>
              </a:ext>
            </a:extLst>
          </p:cNvPr>
          <p:cNvSpPr>
            <a:spLocks noGrp="1"/>
          </p:cNvSpPr>
          <p:nvPr>
            <p:ph type="dt" sz="half" idx="10"/>
          </p:nvPr>
        </p:nvSpPr>
        <p:spPr/>
        <p:txBody>
          <a:bodyPr/>
          <a:lstStyle/>
          <a:p>
            <a:fld id="{FA6D1071-7DCE-4388-952A-BF457E7F2F6B}" type="datetimeFigureOut">
              <a:rPr lang="zh-CN" altLang="en-US" smtClean="0"/>
              <a:t>2021/12/7</a:t>
            </a:fld>
            <a:endParaRPr lang="zh-CN" altLang="en-US"/>
          </a:p>
        </p:txBody>
      </p:sp>
      <p:sp>
        <p:nvSpPr>
          <p:cNvPr id="5" name="页脚占位符 4">
            <a:extLst>
              <a:ext uri="{FF2B5EF4-FFF2-40B4-BE49-F238E27FC236}">
                <a16:creationId xmlns:a16="http://schemas.microsoft.com/office/drawing/2014/main" id="{728C6AD5-D97B-465F-A4B0-3FD792166C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812C31E-14E6-456A-B77F-FC4D32B41EAB}"/>
              </a:ext>
            </a:extLst>
          </p:cNvPr>
          <p:cNvSpPr>
            <a:spLocks noGrp="1"/>
          </p:cNvSpPr>
          <p:nvPr>
            <p:ph type="sldNum" sz="quarter" idx="12"/>
          </p:nvPr>
        </p:nvSpPr>
        <p:spPr/>
        <p:txBody>
          <a:bodyPr/>
          <a:lstStyle/>
          <a:p>
            <a:fld id="{375B731D-EFDA-42FE-996B-70B5F896F90D}" type="slidenum">
              <a:rPr lang="zh-CN" altLang="en-US" smtClean="0"/>
              <a:t>‹#›</a:t>
            </a:fld>
            <a:endParaRPr lang="zh-CN" altLang="en-US"/>
          </a:p>
        </p:txBody>
      </p:sp>
    </p:spTree>
    <p:extLst>
      <p:ext uri="{BB962C8B-B14F-4D97-AF65-F5344CB8AC3E}">
        <p14:creationId xmlns:p14="http://schemas.microsoft.com/office/powerpoint/2010/main" val="695121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标题与副标题">
    <p:bg>
      <p:bgPr>
        <a:solidFill>
          <a:srgbClr val="222222"/>
        </a:solidFill>
        <a:effectLst/>
      </p:bgPr>
    </p:bg>
    <p:spTree>
      <p:nvGrpSpPr>
        <p:cNvPr id="1" name=""/>
        <p:cNvGrpSpPr/>
        <p:nvPr/>
      </p:nvGrpSpPr>
      <p:grpSpPr>
        <a:xfrm>
          <a:off x="0" y="0"/>
          <a:ext cx="0" cy="0"/>
          <a:chOff x="0" y="0"/>
          <a:chExt cx="0" cy="0"/>
        </a:xfrm>
      </p:grpSpPr>
      <p:sp>
        <p:nvSpPr>
          <p:cNvPr id="12" name="Shape 12"/>
          <p:cNvSpPr/>
          <p:nvPr/>
        </p:nvSpPr>
        <p:spPr>
          <a:xfrm flipV="1">
            <a:off x="381000" y="4317816"/>
            <a:ext cx="11430000" cy="185"/>
          </a:xfrm>
          <a:prstGeom prst="line">
            <a:avLst/>
          </a:prstGeom>
          <a:ln w="38100">
            <a:solidFill>
              <a:srgbClr val="A6AAA9"/>
            </a:solidFill>
            <a:miter lim="400000"/>
          </a:ln>
        </p:spPr>
        <p:txBody>
          <a:bodyPr lIns="35719" tIns="35719" rIns="35719" bIns="35719" anchor="ctr"/>
          <a:lstStyle/>
          <a:p>
            <a:pPr defTabSz="321457">
              <a:spcBef>
                <a:spcPts val="0"/>
              </a:spcBef>
              <a:defRPr sz="1200">
                <a:solidFill>
                  <a:srgbClr val="000000"/>
                </a:solidFill>
                <a:latin typeface="Helvetica"/>
                <a:ea typeface="Helvetica"/>
                <a:cs typeface="Helvetica"/>
                <a:sym typeface="Helvetica"/>
              </a:defRPr>
            </a:pPr>
            <a:endParaRPr sz="844"/>
          </a:p>
        </p:txBody>
      </p:sp>
      <p:sp>
        <p:nvSpPr>
          <p:cNvPr id="13" name="Shape 13"/>
          <p:cNvSpPr>
            <a:spLocks noGrp="1"/>
          </p:cNvSpPr>
          <p:nvPr>
            <p:ph type="title"/>
          </p:nvPr>
        </p:nvSpPr>
        <p:spPr>
          <a:xfrm>
            <a:off x="381000" y="4518422"/>
            <a:ext cx="11430000" cy="1902023"/>
          </a:xfrm>
          <a:prstGeom prst="rect">
            <a:avLst/>
          </a:prstGeom>
        </p:spPr>
        <p:txBody>
          <a:bodyPr/>
          <a:lstStyle>
            <a:lvl1pPr>
              <a:spcBef>
                <a:spcPts val="0"/>
              </a:spcBef>
              <a:defRPr sz="11953"/>
            </a:lvl1pPr>
          </a:lstStyle>
          <a:p>
            <a:r>
              <a:t>标题文本</a:t>
            </a:r>
          </a:p>
        </p:txBody>
      </p:sp>
      <p:sp>
        <p:nvSpPr>
          <p:cNvPr id="14" name="Shape 14"/>
          <p:cNvSpPr>
            <a:spLocks noGrp="1"/>
          </p:cNvSpPr>
          <p:nvPr>
            <p:ph type="body" sz="quarter" idx="1"/>
          </p:nvPr>
        </p:nvSpPr>
        <p:spPr>
          <a:xfrm>
            <a:off x="381000" y="3000375"/>
            <a:ext cx="11430000" cy="1268016"/>
          </a:xfrm>
          <a:prstGeom prst="rect">
            <a:avLst/>
          </a:prstGeom>
        </p:spPr>
        <p:txBody>
          <a:bodyPr anchor="b"/>
          <a:lstStyle>
            <a:lvl1pPr marL="0" indent="0">
              <a:lnSpc>
                <a:spcPct val="80000"/>
              </a:lnSpc>
              <a:spcBef>
                <a:spcPts val="1617"/>
              </a:spcBef>
              <a:buClrTx/>
              <a:buSzTx/>
              <a:buFontTx/>
              <a:buNone/>
              <a:defRPr sz="3797" cap="all">
                <a:solidFill>
                  <a:srgbClr val="A6AAA9"/>
                </a:solidFill>
                <a:latin typeface="+mn-lt"/>
                <a:ea typeface="+mn-ea"/>
                <a:cs typeface="+mn-cs"/>
                <a:sym typeface="Baskerville"/>
              </a:defRPr>
            </a:lvl1pPr>
            <a:lvl2pPr marL="0" indent="160729">
              <a:lnSpc>
                <a:spcPct val="80000"/>
              </a:lnSpc>
              <a:spcBef>
                <a:spcPts val="1617"/>
              </a:spcBef>
              <a:buClrTx/>
              <a:buSzTx/>
              <a:buFontTx/>
              <a:buNone/>
              <a:defRPr sz="3797" cap="all">
                <a:solidFill>
                  <a:srgbClr val="A6AAA9"/>
                </a:solidFill>
                <a:latin typeface="+mn-lt"/>
                <a:ea typeface="+mn-ea"/>
                <a:cs typeface="+mn-cs"/>
                <a:sym typeface="Baskerville"/>
              </a:defRPr>
            </a:lvl2pPr>
            <a:lvl3pPr marL="0" indent="321457">
              <a:lnSpc>
                <a:spcPct val="80000"/>
              </a:lnSpc>
              <a:spcBef>
                <a:spcPts val="1617"/>
              </a:spcBef>
              <a:buClrTx/>
              <a:buSzTx/>
              <a:buFontTx/>
              <a:buNone/>
              <a:defRPr sz="3797" cap="all">
                <a:solidFill>
                  <a:srgbClr val="A6AAA9"/>
                </a:solidFill>
                <a:latin typeface="+mn-lt"/>
                <a:ea typeface="+mn-ea"/>
                <a:cs typeface="+mn-cs"/>
                <a:sym typeface="Baskerville"/>
              </a:defRPr>
            </a:lvl3pPr>
            <a:lvl4pPr marL="0" indent="482186">
              <a:lnSpc>
                <a:spcPct val="80000"/>
              </a:lnSpc>
              <a:spcBef>
                <a:spcPts val="1617"/>
              </a:spcBef>
              <a:buClrTx/>
              <a:buSzTx/>
              <a:buFontTx/>
              <a:buNone/>
              <a:defRPr sz="3797" cap="all">
                <a:solidFill>
                  <a:srgbClr val="A6AAA9"/>
                </a:solidFill>
                <a:latin typeface="+mn-lt"/>
                <a:ea typeface="+mn-ea"/>
                <a:cs typeface="+mn-cs"/>
                <a:sym typeface="Baskerville"/>
              </a:defRPr>
            </a:lvl4pPr>
            <a:lvl5pPr marL="0" indent="642915">
              <a:lnSpc>
                <a:spcPct val="80000"/>
              </a:lnSpc>
              <a:spcBef>
                <a:spcPts val="1617"/>
              </a:spcBef>
              <a:buClrTx/>
              <a:buSzTx/>
              <a:buFontTx/>
              <a:buNone/>
              <a:defRPr sz="3797" cap="all">
                <a:solidFill>
                  <a:srgbClr val="A6AAA9"/>
                </a:solidFill>
                <a:latin typeface="+mn-lt"/>
                <a:ea typeface="+mn-ea"/>
                <a:cs typeface="+mn-cs"/>
                <a:sym typeface="Baskerville"/>
              </a:defRPr>
            </a:lvl5pPr>
          </a:lstStyle>
          <a:p>
            <a:r>
              <a:t>正文级别 1</a:t>
            </a:r>
          </a:p>
          <a:p>
            <a:pPr lvl="1"/>
            <a:r>
              <a:t>正文级别 2</a:t>
            </a:r>
          </a:p>
          <a:p>
            <a:pPr lvl="2"/>
            <a:r>
              <a:t>正文级别 3</a:t>
            </a:r>
          </a:p>
          <a:p>
            <a:pPr lvl="3"/>
            <a:r>
              <a:t>正文级别 4</a:t>
            </a:r>
          </a:p>
          <a:p>
            <a:pPr lvl="4"/>
            <a:r>
              <a:t>正文级别 5</a:t>
            </a:r>
          </a:p>
        </p:txBody>
      </p:sp>
      <p:sp>
        <p:nvSpPr>
          <p:cNvPr id="15" name="Shape 15"/>
          <p:cNvSpPr>
            <a:spLocks noGrp="1"/>
          </p:cNvSpPr>
          <p:nvPr>
            <p:ph type="sldNum" sz="quarter" idx="2"/>
          </p:nvPr>
        </p:nvSpPr>
        <p:spPr>
          <a:xfrm>
            <a:off x="11502772" y="303609"/>
            <a:ext cx="310983" cy="317395"/>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501587885"/>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照片 - 水平">
    <p:bg>
      <p:bgPr>
        <a:solidFill>
          <a:srgbClr val="222222"/>
        </a:solidFill>
        <a:effectLst/>
      </p:bgPr>
    </p:bg>
    <p:spTree>
      <p:nvGrpSpPr>
        <p:cNvPr id="1" name=""/>
        <p:cNvGrpSpPr/>
        <p:nvPr/>
      </p:nvGrpSpPr>
      <p:grpSpPr>
        <a:xfrm>
          <a:off x="0" y="0"/>
          <a:ext cx="0" cy="0"/>
          <a:chOff x="0" y="0"/>
          <a:chExt cx="0" cy="0"/>
        </a:xfrm>
      </p:grpSpPr>
      <p:sp>
        <p:nvSpPr>
          <p:cNvPr id="22" name="Shape 22"/>
          <p:cNvSpPr>
            <a:spLocks noGrp="1"/>
          </p:cNvSpPr>
          <p:nvPr>
            <p:ph type="pic" idx="13"/>
          </p:nvPr>
        </p:nvSpPr>
        <p:spPr>
          <a:xfrm>
            <a:off x="0" y="0"/>
            <a:ext cx="12192000" cy="6858000"/>
          </a:xfrm>
          <a:prstGeom prst="rect">
            <a:avLst/>
          </a:prstGeom>
        </p:spPr>
        <p:txBody>
          <a:bodyPr lIns="91439" tIns="45719" rIns="91439" bIns="45719">
            <a:noAutofit/>
          </a:bodyPr>
          <a:lstStyle/>
          <a:p>
            <a:endParaRPr/>
          </a:p>
        </p:txBody>
      </p:sp>
      <p:sp>
        <p:nvSpPr>
          <p:cNvPr id="23" name="Shape 23"/>
          <p:cNvSpPr>
            <a:spLocks noGrp="1"/>
          </p:cNvSpPr>
          <p:nvPr>
            <p:ph type="body" sz="quarter" idx="14"/>
          </p:nvPr>
        </p:nvSpPr>
        <p:spPr>
          <a:xfrm flipV="1">
            <a:off x="381000" y="4317816"/>
            <a:ext cx="11430000" cy="185"/>
          </a:xfrm>
          <a:prstGeom prst="line">
            <a:avLst/>
          </a:prstGeom>
          <a:ln w="38100">
            <a:solidFill>
              <a:srgbClr val="A6AAA9"/>
            </a:solidFill>
          </a:ln>
        </p:spPr>
        <p:txBody>
          <a:bodyPr anchor="ctr">
            <a:noAutofit/>
          </a:bodyPr>
          <a:lstStyle>
            <a:lvl1pPr marL="0" indent="0" defTabSz="321457">
              <a:spcBef>
                <a:spcPts val="0"/>
              </a:spcBef>
              <a:buClrTx/>
              <a:buSzTx/>
              <a:buFontTx/>
              <a:buNone/>
              <a:defRPr sz="1200">
                <a:solidFill>
                  <a:srgbClr val="000000"/>
                </a:solidFill>
                <a:latin typeface="Helvetica"/>
                <a:cs typeface="Helvetica"/>
                <a:sym typeface="Helvetica"/>
              </a:defRPr>
            </a:lvl1pPr>
          </a:lstStyle>
          <a:p>
            <a:pPr marL="0" indent="0" defTabSz="457200">
              <a:spcBef>
                <a:spcPts val="0"/>
              </a:spcBef>
              <a:buClrTx/>
              <a:buSzTx/>
              <a:buFontTx/>
              <a:buNone/>
              <a:defRPr sz="1200">
                <a:solidFill>
                  <a:srgbClr val="000000"/>
                </a:solidFill>
                <a:latin typeface="Helvetica"/>
                <a:ea typeface="Helvetica"/>
                <a:cs typeface="Helvetica"/>
                <a:sym typeface="Helvetica"/>
              </a:defRPr>
            </a:pPr>
            <a:endParaRPr/>
          </a:p>
        </p:txBody>
      </p:sp>
      <p:sp>
        <p:nvSpPr>
          <p:cNvPr id="24" name="Shape 24"/>
          <p:cNvSpPr>
            <a:spLocks noGrp="1"/>
          </p:cNvSpPr>
          <p:nvPr>
            <p:ph type="title"/>
          </p:nvPr>
        </p:nvSpPr>
        <p:spPr>
          <a:xfrm>
            <a:off x="381000" y="4518422"/>
            <a:ext cx="11430000" cy="1902023"/>
          </a:xfrm>
          <a:prstGeom prst="rect">
            <a:avLst/>
          </a:prstGeom>
        </p:spPr>
        <p:txBody>
          <a:bodyPr/>
          <a:lstStyle>
            <a:lvl1pPr>
              <a:spcBef>
                <a:spcPts val="0"/>
              </a:spcBef>
              <a:defRPr sz="11953"/>
            </a:lvl1pPr>
          </a:lstStyle>
          <a:p>
            <a:r>
              <a:t>标题文本</a:t>
            </a:r>
          </a:p>
        </p:txBody>
      </p:sp>
      <p:sp>
        <p:nvSpPr>
          <p:cNvPr id="25" name="Shape 25"/>
          <p:cNvSpPr>
            <a:spLocks noGrp="1"/>
          </p:cNvSpPr>
          <p:nvPr>
            <p:ph type="body" sz="quarter" idx="1"/>
          </p:nvPr>
        </p:nvSpPr>
        <p:spPr>
          <a:xfrm>
            <a:off x="381000" y="3000375"/>
            <a:ext cx="11430000" cy="1268016"/>
          </a:xfrm>
          <a:prstGeom prst="rect">
            <a:avLst/>
          </a:prstGeom>
        </p:spPr>
        <p:txBody>
          <a:bodyPr anchor="b"/>
          <a:lstStyle>
            <a:lvl1pPr marL="0" indent="0">
              <a:lnSpc>
                <a:spcPct val="80000"/>
              </a:lnSpc>
              <a:spcBef>
                <a:spcPts val="1617"/>
              </a:spcBef>
              <a:buClrTx/>
              <a:buSzTx/>
              <a:buFontTx/>
              <a:buNone/>
              <a:defRPr sz="3797" cap="all">
                <a:solidFill>
                  <a:srgbClr val="A6AAA9"/>
                </a:solidFill>
                <a:latin typeface="+mn-lt"/>
                <a:ea typeface="+mn-ea"/>
                <a:cs typeface="+mn-cs"/>
                <a:sym typeface="Baskerville"/>
              </a:defRPr>
            </a:lvl1pPr>
            <a:lvl2pPr marL="0" indent="160729">
              <a:lnSpc>
                <a:spcPct val="80000"/>
              </a:lnSpc>
              <a:spcBef>
                <a:spcPts val="1617"/>
              </a:spcBef>
              <a:buClrTx/>
              <a:buSzTx/>
              <a:buFontTx/>
              <a:buNone/>
              <a:defRPr sz="3797" cap="all">
                <a:solidFill>
                  <a:srgbClr val="A6AAA9"/>
                </a:solidFill>
                <a:latin typeface="+mn-lt"/>
                <a:ea typeface="+mn-ea"/>
                <a:cs typeface="+mn-cs"/>
                <a:sym typeface="Baskerville"/>
              </a:defRPr>
            </a:lvl2pPr>
            <a:lvl3pPr marL="0" indent="321457">
              <a:lnSpc>
                <a:spcPct val="80000"/>
              </a:lnSpc>
              <a:spcBef>
                <a:spcPts val="1617"/>
              </a:spcBef>
              <a:buClrTx/>
              <a:buSzTx/>
              <a:buFontTx/>
              <a:buNone/>
              <a:defRPr sz="3797" cap="all">
                <a:solidFill>
                  <a:srgbClr val="A6AAA9"/>
                </a:solidFill>
                <a:latin typeface="+mn-lt"/>
                <a:ea typeface="+mn-ea"/>
                <a:cs typeface="+mn-cs"/>
                <a:sym typeface="Baskerville"/>
              </a:defRPr>
            </a:lvl3pPr>
            <a:lvl4pPr marL="0" indent="482186">
              <a:lnSpc>
                <a:spcPct val="80000"/>
              </a:lnSpc>
              <a:spcBef>
                <a:spcPts val="1617"/>
              </a:spcBef>
              <a:buClrTx/>
              <a:buSzTx/>
              <a:buFontTx/>
              <a:buNone/>
              <a:defRPr sz="3797" cap="all">
                <a:solidFill>
                  <a:srgbClr val="A6AAA9"/>
                </a:solidFill>
                <a:latin typeface="+mn-lt"/>
                <a:ea typeface="+mn-ea"/>
                <a:cs typeface="+mn-cs"/>
                <a:sym typeface="Baskerville"/>
              </a:defRPr>
            </a:lvl4pPr>
            <a:lvl5pPr marL="0" indent="642915">
              <a:lnSpc>
                <a:spcPct val="80000"/>
              </a:lnSpc>
              <a:spcBef>
                <a:spcPts val="1617"/>
              </a:spcBef>
              <a:buClrTx/>
              <a:buSzTx/>
              <a:buFontTx/>
              <a:buNone/>
              <a:defRPr sz="3797" cap="all">
                <a:solidFill>
                  <a:srgbClr val="A6AAA9"/>
                </a:solidFill>
                <a:latin typeface="+mn-lt"/>
                <a:ea typeface="+mn-ea"/>
                <a:cs typeface="+mn-cs"/>
                <a:sym typeface="Baskerville"/>
              </a:defRPr>
            </a:lvl5pPr>
          </a:lstStyle>
          <a:p>
            <a:r>
              <a:t>正文级别 1</a:t>
            </a:r>
          </a:p>
          <a:p>
            <a:pPr lvl="1"/>
            <a:r>
              <a:t>正文级别 2</a:t>
            </a:r>
          </a:p>
          <a:p>
            <a:pPr lvl="2"/>
            <a:r>
              <a:t>正文级别 3</a:t>
            </a:r>
          </a:p>
          <a:p>
            <a:pPr lvl="3"/>
            <a:r>
              <a:t>正文级别 4</a:t>
            </a:r>
          </a:p>
          <a:p>
            <a:pPr lvl="4"/>
            <a:r>
              <a:t>正文级别 5</a:t>
            </a:r>
          </a:p>
        </p:txBody>
      </p:sp>
      <p:sp>
        <p:nvSpPr>
          <p:cNvPr id="26" name="Shape 26"/>
          <p:cNvSpPr>
            <a:spLocks noGrp="1"/>
          </p:cNvSpPr>
          <p:nvPr>
            <p:ph type="sldNum" sz="quarter" idx="2"/>
          </p:nvPr>
        </p:nvSpPr>
        <p:spPr>
          <a:xfrm>
            <a:off x="11502772" y="303609"/>
            <a:ext cx="310983" cy="317395"/>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88355476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标题与副标题（备选）">
    <p:spTree>
      <p:nvGrpSpPr>
        <p:cNvPr id="1" name=""/>
        <p:cNvGrpSpPr/>
        <p:nvPr/>
      </p:nvGrpSpPr>
      <p:grpSpPr>
        <a:xfrm>
          <a:off x="0" y="0"/>
          <a:ext cx="0" cy="0"/>
          <a:chOff x="0" y="0"/>
          <a:chExt cx="0" cy="0"/>
        </a:xfrm>
      </p:grpSpPr>
      <p:sp>
        <p:nvSpPr>
          <p:cNvPr id="33" name="Shape 33"/>
          <p:cNvSpPr/>
          <p:nvPr/>
        </p:nvSpPr>
        <p:spPr>
          <a:xfrm flipV="1">
            <a:off x="381000" y="4317816"/>
            <a:ext cx="11430000" cy="185"/>
          </a:xfrm>
          <a:prstGeom prst="line">
            <a:avLst/>
          </a:prstGeom>
          <a:ln w="38100">
            <a:solidFill>
              <a:srgbClr val="A6AAA9"/>
            </a:solidFill>
            <a:miter lim="400000"/>
          </a:ln>
        </p:spPr>
        <p:txBody>
          <a:bodyPr lIns="35719" tIns="35719" rIns="35719" bIns="35719" anchor="ctr"/>
          <a:lstStyle/>
          <a:p>
            <a:pPr defTabSz="321457">
              <a:spcBef>
                <a:spcPts val="0"/>
              </a:spcBef>
              <a:defRPr sz="1200">
                <a:solidFill>
                  <a:srgbClr val="000000"/>
                </a:solidFill>
                <a:latin typeface="Helvetica"/>
                <a:ea typeface="Helvetica"/>
                <a:cs typeface="Helvetica"/>
                <a:sym typeface="Helvetica"/>
              </a:defRPr>
            </a:pPr>
            <a:endParaRPr sz="844"/>
          </a:p>
        </p:txBody>
      </p:sp>
      <p:sp>
        <p:nvSpPr>
          <p:cNvPr id="34" name="Shape 34"/>
          <p:cNvSpPr>
            <a:spLocks noGrp="1"/>
          </p:cNvSpPr>
          <p:nvPr>
            <p:ph type="title"/>
          </p:nvPr>
        </p:nvSpPr>
        <p:spPr>
          <a:xfrm>
            <a:off x="381000" y="4518422"/>
            <a:ext cx="11430000" cy="1902023"/>
          </a:xfrm>
          <a:prstGeom prst="rect">
            <a:avLst/>
          </a:prstGeom>
        </p:spPr>
        <p:txBody>
          <a:bodyPr/>
          <a:lstStyle>
            <a:lvl1pPr>
              <a:spcBef>
                <a:spcPts val="0"/>
              </a:spcBef>
              <a:defRPr sz="11953"/>
            </a:lvl1pPr>
          </a:lstStyle>
          <a:p>
            <a:r>
              <a:t>标题文本</a:t>
            </a:r>
          </a:p>
        </p:txBody>
      </p:sp>
      <p:sp>
        <p:nvSpPr>
          <p:cNvPr id="35" name="Shape 35"/>
          <p:cNvSpPr>
            <a:spLocks noGrp="1"/>
          </p:cNvSpPr>
          <p:nvPr>
            <p:ph type="body" sz="quarter" idx="1"/>
          </p:nvPr>
        </p:nvSpPr>
        <p:spPr>
          <a:xfrm>
            <a:off x="381000" y="3000375"/>
            <a:ext cx="11430000" cy="1268016"/>
          </a:xfrm>
          <a:prstGeom prst="rect">
            <a:avLst/>
          </a:prstGeom>
        </p:spPr>
        <p:txBody>
          <a:bodyPr anchor="b"/>
          <a:lstStyle>
            <a:lvl1pPr marL="0" indent="0">
              <a:lnSpc>
                <a:spcPct val="80000"/>
              </a:lnSpc>
              <a:spcBef>
                <a:spcPts val="1617"/>
              </a:spcBef>
              <a:buClrTx/>
              <a:buSzTx/>
              <a:buFontTx/>
              <a:buNone/>
              <a:defRPr sz="3797" cap="all">
                <a:solidFill>
                  <a:srgbClr val="A6AAA9"/>
                </a:solidFill>
                <a:latin typeface="+mn-lt"/>
                <a:ea typeface="+mn-ea"/>
                <a:cs typeface="+mn-cs"/>
                <a:sym typeface="Baskerville"/>
              </a:defRPr>
            </a:lvl1pPr>
            <a:lvl2pPr marL="0" indent="160729">
              <a:lnSpc>
                <a:spcPct val="80000"/>
              </a:lnSpc>
              <a:spcBef>
                <a:spcPts val="1617"/>
              </a:spcBef>
              <a:buClrTx/>
              <a:buSzTx/>
              <a:buFontTx/>
              <a:buNone/>
              <a:defRPr sz="3797" cap="all">
                <a:solidFill>
                  <a:srgbClr val="A6AAA9"/>
                </a:solidFill>
                <a:latin typeface="+mn-lt"/>
                <a:ea typeface="+mn-ea"/>
                <a:cs typeface="+mn-cs"/>
                <a:sym typeface="Baskerville"/>
              </a:defRPr>
            </a:lvl2pPr>
            <a:lvl3pPr marL="0" indent="321457">
              <a:lnSpc>
                <a:spcPct val="80000"/>
              </a:lnSpc>
              <a:spcBef>
                <a:spcPts val="1617"/>
              </a:spcBef>
              <a:buClrTx/>
              <a:buSzTx/>
              <a:buFontTx/>
              <a:buNone/>
              <a:defRPr sz="3797" cap="all">
                <a:solidFill>
                  <a:srgbClr val="A6AAA9"/>
                </a:solidFill>
                <a:latin typeface="+mn-lt"/>
                <a:ea typeface="+mn-ea"/>
                <a:cs typeface="+mn-cs"/>
                <a:sym typeface="Baskerville"/>
              </a:defRPr>
            </a:lvl3pPr>
            <a:lvl4pPr marL="0" indent="482186">
              <a:lnSpc>
                <a:spcPct val="80000"/>
              </a:lnSpc>
              <a:spcBef>
                <a:spcPts val="1617"/>
              </a:spcBef>
              <a:buClrTx/>
              <a:buSzTx/>
              <a:buFontTx/>
              <a:buNone/>
              <a:defRPr sz="3797" cap="all">
                <a:solidFill>
                  <a:srgbClr val="A6AAA9"/>
                </a:solidFill>
                <a:latin typeface="+mn-lt"/>
                <a:ea typeface="+mn-ea"/>
                <a:cs typeface="+mn-cs"/>
                <a:sym typeface="Baskerville"/>
              </a:defRPr>
            </a:lvl4pPr>
            <a:lvl5pPr marL="0" indent="642915">
              <a:lnSpc>
                <a:spcPct val="80000"/>
              </a:lnSpc>
              <a:spcBef>
                <a:spcPts val="1617"/>
              </a:spcBef>
              <a:buClrTx/>
              <a:buSzTx/>
              <a:buFontTx/>
              <a:buNone/>
              <a:defRPr sz="3797" cap="all">
                <a:solidFill>
                  <a:srgbClr val="A6AAA9"/>
                </a:solidFill>
                <a:latin typeface="+mn-lt"/>
                <a:ea typeface="+mn-ea"/>
                <a:cs typeface="+mn-cs"/>
                <a:sym typeface="Baskerville"/>
              </a:defRPr>
            </a:lvl5pPr>
          </a:lstStyle>
          <a:p>
            <a:r>
              <a:t>正文级别 1</a:t>
            </a:r>
          </a:p>
          <a:p>
            <a:pPr lvl="1"/>
            <a:r>
              <a:t>正文级别 2</a:t>
            </a:r>
          </a:p>
          <a:p>
            <a:pPr lvl="2"/>
            <a:r>
              <a:t>正文级别 3</a:t>
            </a:r>
          </a:p>
          <a:p>
            <a:pPr lvl="3"/>
            <a:r>
              <a:t>正文级别 4</a:t>
            </a:r>
          </a:p>
          <a:p>
            <a:pPr lvl="4"/>
            <a:r>
              <a:t>正文级别 5</a:t>
            </a:r>
          </a:p>
        </p:txBody>
      </p:sp>
      <p:sp>
        <p:nvSpPr>
          <p:cNvPr id="36" name="Shape 36"/>
          <p:cNvSpPr>
            <a:spLocks noGrp="1"/>
          </p:cNvSpPr>
          <p:nvPr>
            <p:ph type="sldNum" sz="quarter" idx="2"/>
          </p:nvPr>
        </p:nvSpPr>
        <p:spPr>
          <a:xfrm>
            <a:off x="11472227" y="294680"/>
            <a:ext cx="310983" cy="317395"/>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17965440"/>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照片 - 垂直">
    <p:bg>
      <p:bgPr>
        <a:solidFill>
          <a:srgbClr val="222222"/>
        </a:solidFill>
        <a:effectLst/>
      </p:bgPr>
    </p:bg>
    <p:spTree>
      <p:nvGrpSpPr>
        <p:cNvPr id="1" name=""/>
        <p:cNvGrpSpPr/>
        <p:nvPr/>
      </p:nvGrpSpPr>
      <p:grpSpPr>
        <a:xfrm>
          <a:off x="0" y="0"/>
          <a:ext cx="0" cy="0"/>
          <a:chOff x="0" y="0"/>
          <a:chExt cx="0" cy="0"/>
        </a:xfrm>
      </p:grpSpPr>
      <p:sp>
        <p:nvSpPr>
          <p:cNvPr id="51" name="Shape 51"/>
          <p:cNvSpPr/>
          <p:nvPr/>
        </p:nvSpPr>
        <p:spPr>
          <a:xfrm flipV="1">
            <a:off x="5524500" y="4317899"/>
            <a:ext cx="6286500" cy="102"/>
          </a:xfrm>
          <a:prstGeom prst="line">
            <a:avLst/>
          </a:prstGeom>
          <a:ln w="38100">
            <a:solidFill>
              <a:srgbClr val="A6AAA9"/>
            </a:solidFill>
            <a:miter lim="400000"/>
          </a:ln>
        </p:spPr>
        <p:txBody>
          <a:bodyPr lIns="35719" tIns="35719" rIns="35719" bIns="35719" anchor="ctr"/>
          <a:lstStyle/>
          <a:p>
            <a:pPr defTabSz="321457">
              <a:spcBef>
                <a:spcPts val="0"/>
              </a:spcBef>
              <a:defRPr sz="1200">
                <a:solidFill>
                  <a:srgbClr val="000000"/>
                </a:solidFill>
                <a:latin typeface="Helvetica"/>
                <a:ea typeface="Helvetica"/>
                <a:cs typeface="Helvetica"/>
                <a:sym typeface="Helvetica"/>
              </a:defRPr>
            </a:pPr>
            <a:endParaRPr sz="844"/>
          </a:p>
        </p:txBody>
      </p:sp>
      <p:sp>
        <p:nvSpPr>
          <p:cNvPr id="52" name="Shape 52"/>
          <p:cNvSpPr>
            <a:spLocks noGrp="1"/>
          </p:cNvSpPr>
          <p:nvPr>
            <p:ph type="pic" idx="13"/>
          </p:nvPr>
        </p:nvSpPr>
        <p:spPr>
          <a:xfrm>
            <a:off x="0" y="0"/>
            <a:ext cx="5143500" cy="6858000"/>
          </a:xfrm>
          <a:prstGeom prst="rect">
            <a:avLst/>
          </a:prstGeom>
        </p:spPr>
        <p:txBody>
          <a:bodyPr lIns="91439" tIns="45719" rIns="91439" bIns="45719">
            <a:noAutofit/>
          </a:bodyPr>
          <a:lstStyle/>
          <a:p>
            <a:endParaRPr/>
          </a:p>
        </p:txBody>
      </p:sp>
      <p:sp>
        <p:nvSpPr>
          <p:cNvPr id="53" name="Shape 53"/>
          <p:cNvSpPr>
            <a:spLocks noGrp="1"/>
          </p:cNvSpPr>
          <p:nvPr>
            <p:ph type="title"/>
          </p:nvPr>
        </p:nvSpPr>
        <p:spPr>
          <a:xfrm>
            <a:off x="5524500" y="4518422"/>
            <a:ext cx="6286500" cy="1902023"/>
          </a:xfrm>
          <a:prstGeom prst="rect">
            <a:avLst/>
          </a:prstGeom>
        </p:spPr>
        <p:txBody>
          <a:bodyPr/>
          <a:lstStyle>
            <a:lvl1pPr>
              <a:spcBef>
                <a:spcPts val="0"/>
              </a:spcBef>
              <a:defRPr sz="11953"/>
            </a:lvl1pPr>
          </a:lstStyle>
          <a:p>
            <a:r>
              <a:t>标题文本</a:t>
            </a:r>
          </a:p>
        </p:txBody>
      </p:sp>
      <p:sp>
        <p:nvSpPr>
          <p:cNvPr id="54" name="Shape 54"/>
          <p:cNvSpPr>
            <a:spLocks noGrp="1"/>
          </p:cNvSpPr>
          <p:nvPr>
            <p:ph type="body" sz="quarter" idx="1"/>
          </p:nvPr>
        </p:nvSpPr>
        <p:spPr>
          <a:xfrm>
            <a:off x="5524500" y="3000375"/>
            <a:ext cx="6286500" cy="1268016"/>
          </a:xfrm>
          <a:prstGeom prst="rect">
            <a:avLst/>
          </a:prstGeom>
        </p:spPr>
        <p:txBody>
          <a:bodyPr anchor="b"/>
          <a:lstStyle>
            <a:lvl1pPr marL="0" indent="0">
              <a:lnSpc>
                <a:spcPct val="80000"/>
              </a:lnSpc>
              <a:spcBef>
                <a:spcPts val="1617"/>
              </a:spcBef>
              <a:buClrTx/>
              <a:buSzTx/>
              <a:buFontTx/>
              <a:buNone/>
              <a:defRPr sz="3797" cap="all">
                <a:solidFill>
                  <a:srgbClr val="A6AAA9"/>
                </a:solidFill>
                <a:latin typeface="+mn-lt"/>
                <a:ea typeface="+mn-ea"/>
                <a:cs typeface="+mn-cs"/>
                <a:sym typeface="Baskerville"/>
              </a:defRPr>
            </a:lvl1pPr>
            <a:lvl2pPr marL="0" indent="160729">
              <a:lnSpc>
                <a:spcPct val="80000"/>
              </a:lnSpc>
              <a:spcBef>
                <a:spcPts val="1617"/>
              </a:spcBef>
              <a:buClrTx/>
              <a:buSzTx/>
              <a:buFontTx/>
              <a:buNone/>
              <a:defRPr sz="3797" cap="all">
                <a:solidFill>
                  <a:srgbClr val="A6AAA9"/>
                </a:solidFill>
                <a:latin typeface="+mn-lt"/>
                <a:ea typeface="+mn-ea"/>
                <a:cs typeface="+mn-cs"/>
                <a:sym typeface="Baskerville"/>
              </a:defRPr>
            </a:lvl2pPr>
            <a:lvl3pPr marL="0" indent="321457">
              <a:lnSpc>
                <a:spcPct val="80000"/>
              </a:lnSpc>
              <a:spcBef>
                <a:spcPts val="1617"/>
              </a:spcBef>
              <a:buClrTx/>
              <a:buSzTx/>
              <a:buFontTx/>
              <a:buNone/>
              <a:defRPr sz="3797" cap="all">
                <a:solidFill>
                  <a:srgbClr val="A6AAA9"/>
                </a:solidFill>
                <a:latin typeface="+mn-lt"/>
                <a:ea typeface="+mn-ea"/>
                <a:cs typeface="+mn-cs"/>
                <a:sym typeface="Baskerville"/>
              </a:defRPr>
            </a:lvl3pPr>
            <a:lvl4pPr marL="0" indent="482186">
              <a:lnSpc>
                <a:spcPct val="80000"/>
              </a:lnSpc>
              <a:spcBef>
                <a:spcPts val="1617"/>
              </a:spcBef>
              <a:buClrTx/>
              <a:buSzTx/>
              <a:buFontTx/>
              <a:buNone/>
              <a:defRPr sz="3797" cap="all">
                <a:solidFill>
                  <a:srgbClr val="A6AAA9"/>
                </a:solidFill>
                <a:latin typeface="+mn-lt"/>
                <a:ea typeface="+mn-ea"/>
                <a:cs typeface="+mn-cs"/>
                <a:sym typeface="Baskerville"/>
              </a:defRPr>
            </a:lvl4pPr>
            <a:lvl5pPr marL="0" indent="642915">
              <a:lnSpc>
                <a:spcPct val="80000"/>
              </a:lnSpc>
              <a:spcBef>
                <a:spcPts val="1617"/>
              </a:spcBef>
              <a:buClrTx/>
              <a:buSzTx/>
              <a:buFontTx/>
              <a:buNone/>
              <a:defRPr sz="3797" cap="all">
                <a:solidFill>
                  <a:srgbClr val="A6AAA9"/>
                </a:solidFill>
                <a:latin typeface="+mn-lt"/>
                <a:ea typeface="+mn-ea"/>
                <a:cs typeface="+mn-cs"/>
                <a:sym typeface="Baskerville"/>
              </a:defRPr>
            </a:lvl5pPr>
          </a:lstStyle>
          <a:p>
            <a:r>
              <a:t>正文级别 1</a:t>
            </a:r>
          </a:p>
          <a:p>
            <a:pPr lvl="1"/>
            <a:r>
              <a:t>正文级别 2</a:t>
            </a:r>
          </a:p>
          <a:p>
            <a:pPr lvl="2"/>
            <a:r>
              <a:t>正文级别 3</a:t>
            </a:r>
          </a:p>
          <a:p>
            <a:pPr lvl="3"/>
            <a:r>
              <a:t>正文级别 4</a:t>
            </a:r>
          </a:p>
          <a:p>
            <a:pPr lvl="4"/>
            <a:r>
              <a:t>正文级别 5</a:t>
            </a:r>
          </a:p>
        </p:txBody>
      </p:sp>
      <p:sp>
        <p:nvSpPr>
          <p:cNvPr id="55" name="Shape 55"/>
          <p:cNvSpPr>
            <a:spLocks noGrp="1"/>
          </p:cNvSpPr>
          <p:nvPr>
            <p:ph type="sldNum" sz="quarter" idx="2"/>
          </p:nvPr>
        </p:nvSpPr>
        <p:spPr>
          <a:xfrm>
            <a:off x="11502772" y="303609"/>
            <a:ext cx="310983" cy="317395"/>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682155832"/>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标题与项目符号（备选）">
    <p:spTree>
      <p:nvGrpSpPr>
        <p:cNvPr id="1" name=""/>
        <p:cNvGrpSpPr/>
        <p:nvPr/>
      </p:nvGrpSpPr>
      <p:grpSpPr>
        <a:xfrm>
          <a:off x="0" y="0"/>
          <a:ext cx="0" cy="0"/>
          <a:chOff x="0" y="0"/>
          <a:chExt cx="0" cy="0"/>
        </a:xfrm>
      </p:grpSpPr>
      <p:sp>
        <p:nvSpPr>
          <p:cNvPr id="81" name="Shape 81"/>
          <p:cNvSpPr>
            <a:spLocks noGrp="1"/>
          </p:cNvSpPr>
          <p:nvPr>
            <p:ph type="body" sz="quarter" idx="13"/>
          </p:nvPr>
        </p:nvSpPr>
        <p:spPr>
          <a:xfrm>
            <a:off x="381000" y="330225"/>
            <a:ext cx="10477500" cy="312714"/>
          </a:xfrm>
          <a:prstGeom prst="rect">
            <a:avLst/>
          </a:prstGeom>
        </p:spPr>
        <p:txBody>
          <a:bodyPr anchor="b">
            <a:spAutoFit/>
          </a:bodyPr>
          <a:lstStyle>
            <a:lvl1pPr marL="0" indent="0" defTabSz="321457">
              <a:lnSpc>
                <a:spcPct val="80000"/>
              </a:lnSpc>
              <a:spcBef>
                <a:spcPts val="0"/>
              </a:spcBef>
              <a:buClrTx/>
              <a:buSzTx/>
              <a:buFontTx/>
              <a:buNone/>
              <a:defRPr sz="1687" b="1" cap="all" spc="84">
                <a:latin typeface="+mn-lt"/>
                <a:ea typeface="+mn-ea"/>
                <a:cs typeface="+mn-cs"/>
                <a:sym typeface="Baskerville"/>
              </a:defRPr>
            </a:lvl1pPr>
          </a:lstStyle>
          <a:p>
            <a:r>
              <a:t>文本</a:t>
            </a:r>
          </a:p>
        </p:txBody>
      </p:sp>
      <p:sp>
        <p:nvSpPr>
          <p:cNvPr id="82" name="Shape 82"/>
          <p:cNvSpPr>
            <a:spLocks noGrp="1"/>
          </p:cNvSpPr>
          <p:nvPr>
            <p:ph type="title"/>
          </p:nvPr>
        </p:nvSpPr>
        <p:spPr>
          <a:prstGeom prst="rect">
            <a:avLst/>
          </a:prstGeom>
        </p:spPr>
        <p:txBody>
          <a:bodyPr/>
          <a:lstStyle/>
          <a:p>
            <a:r>
              <a:t>标题文本</a:t>
            </a:r>
          </a:p>
        </p:txBody>
      </p:sp>
      <p:sp>
        <p:nvSpPr>
          <p:cNvPr id="83" name="Shape 83"/>
          <p:cNvSpPr>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正文级别 1</a:t>
            </a:r>
          </a:p>
          <a:p>
            <a:pPr lvl="1"/>
            <a:r>
              <a:t>正文级别 2</a:t>
            </a:r>
          </a:p>
          <a:p>
            <a:pPr lvl="2"/>
            <a:r>
              <a:t>正文级别 3</a:t>
            </a:r>
          </a:p>
          <a:p>
            <a:pPr lvl="3"/>
            <a:r>
              <a:t>正文级别 4</a:t>
            </a:r>
          </a:p>
          <a:p>
            <a:pPr lvl="4"/>
            <a:r>
              <a:t>正文级别 5</a:t>
            </a:r>
          </a:p>
        </p:txBody>
      </p:sp>
      <p:sp>
        <p:nvSpPr>
          <p:cNvPr id="84" name="Shape 84"/>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645307149"/>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标题、项目符号与照片">
    <p:bg>
      <p:bgPr>
        <a:solidFill>
          <a:srgbClr val="222222"/>
        </a:solidFill>
        <a:effectLst/>
      </p:bgPr>
    </p:bg>
    <p:spTree>
      <p:nvGrpSpPr>
        <p:cNvPr id="1" name=""/>
        <p:cNvGrpSpPr/>
        <p:nvPr/>
      </p:nvGrpSpPr>
      <p:grpSpPr>
        <a:xfrm>
          <a:off x="0" y="0"/>
          <a:ext cx="0" cy="0"/>
          <a:chOff x="0" y="0"/>
          <a:chExt cx="0" cy="0"/>
        </a:xfrm>
      </p:grpSpPr>
      <p:sp>
        <p:nvSpPr>
          <p:cNvPr id="91" name="Shape 91"/>
          <p:cNvSpPr>
            <a:spLocks noGrp="1"/>
          </p:cNvSpPr>
          <p:nvPr>
            <p:ph type="body" sz="quarter" idx="13"/>
          </p:nvPr>
        </p:nvSpPr>
        <p:spPr>
          <a:xfrm>
            <a:off x="381000" y="330225"/>
            <a:ext cx="10477500" cy="312714"/>
          </a:xfrm>
          <a:prstGeom prst="rect">
            <a:avLst/>
          </a:prstGeom>
        </p:spPr>
        <p:txBody>
          <a:bodyPr anchor="b">
            <a:spAutoFit/>
          </a:bodyPr>
          <a:lstStyle>
            <a:lvl1pPr marL="0" indent="0" defTabSz="321457">
              <a:lnSpc>
                <a:spcPct val="80000"/>
              </a:lnSpc>
              <a:spcBef>
                <a:spcPts val="0"/>
              </a:spcBef>
              <a:buClrTx/>
              <a:buSzTx/>
              <a:buFontTx/>
              <a:buNone/>
              <a:defRPr sz="1687" b="1" cap="all" spc="84">
                <a:latin typeface="+mn-lt"/>
                <a:ea typeface="+mn-ea"/>
                <a:cs typeface="+mn-cs"/>
                <a:sym typeface="Baskerville"/>
              </a:defRPr>
            </a:lvl1pPr>
          </a:lstStyle>
          <a:p>
            <a:r>
              <a:t>文本</a:t>
            </a:r>
          </a:p>
        </p:txBody>
      </p:sp>
      <p:sp>
        <p:nvSpPr>
          <p:cNvPr id="92" name="Shape 92"/>
          <p:cNvSpPr>
            <a:spLocks noGrp="1"/>
          </p:cNvSpPr>
          <p:nvPr>
            <p:ph type="pic" sz="half" idx="14"/>
          </p:nvPr>
        </p:nvSpPr>
        <p:spPr>
          <a:xfrm>
            <a:off x="6667500" y="1080492"/>
            <a:ext cx="5143500" cy="5482828"/>
          </a:xfrm>
          <a:prstGeom prst="rect">
            <a:avLst/>
          </a:prstGeom>
        </p:spPr>
        <p:txBody>
          <a:bodyPr lIns="91439" tIns="45719" rIns="91439" bIns="45719">
            <a:noAutofit/>
          </a:bodyPr>
          <a:lstStyle/>
          <a:p>
            <a:endParaRPr/>
          </a:p>
        </p:txBody>
      </p:sp>
      <p:sp>
        <p:nvSpPr>
          <p:cNvPr id="93" name="Shape 93"/>
          <p:cNvSpPr>
            <a:spLocks noGrp="1"/>
          </p:cNvSpPr>
          <p:nvPr>
            <p:ph type="title"/>
          </p:nvPr>
        </p:nvSpPr>
        <p:spPr>
          <a:xfrm>
            <a:off x="381000" y="1080492"/>
            <a:ext cx="5905500" cy="508992"/>
          </a:xfrm>
          <a:prstGeom prst="rect">
            <a:avLst/>
          </a:prstGeom>
        </p:spPr>
        <p:txBody>
          <a:bodyPr/>
          <a:lstStyle/>
          <a:p>
            <a:r>
              <a:t>标题文本</a:t>
            </a:r>
          </a:p>
        </p:txBody>
      </p:sp>
      <p:sp>
        <p:nvSpPr>
          <p:cNvPr id="94" name="Shape 94"/>
          <p:cNvSpPr>
            <a:spLocks noGrp="1"/>
          </p:cNvSpPr>
          <p:nvPr>
            <p:ph type="body" sz="half" idx="1"/>
          </p:nvPr>
        </p:nvSpPr>
        <p:spPr>
          <a:xfrm>
            <a:off x="381000" y="1928812"/>
            <a:ext cx="5905500" cy="4295180"/>
          </a:xfrm>
          <a:prstGeom prst="rect">
            <a:avLst/>
          </a:prstGeom>
        </p:spPr>
        <p:txBody>
          <a:bodyPr/>
          <a:lstStyle>
            <a:lvl1pPr>
              <a:buClr>
                <a:schemeClr val="accent1"/>
              </a:buClr>
              <a:buChar char="▸"/>
              <a:defRPr sz="1969"/>
            </a:lvl1pPr>
            <a:lvl2pPr>
              <a:buClr>
                <a:schemeClr val="accent1"/>
              </a:buClr>
              <a:buChar char="▸"/>
              <a:defRPr sz="1969"/>
            </a:lvl2pPr>
            <a:lvl3pPr>
              <a:buClr>
                <a:schemeClr val="accent1"/>
              </a:buClr>
              <a:buChar char="▸"/>
              <a:defRPr sz="1969"/>
            </a:lvl3pPr>
            <a:lvl4pPr>
              <a:buClr>
                <a:schemeClr val="accent1"/>
              </a:buClr>
              <a:buChar char="▸"/>
              <a:defRPr sz="1969"/>
            </a:lvl4pPr>
            <a:lvl5pPr>
              <a:buClr>
                <a:schemeClr val="accent1"/>
              </a:buClr>
              <a:buChar char="▸"/>
              <a:defRPr sz="1969"/>
            </a:lvl5pPr>
          </a:lstStyle>
          <a:p>
            <a:r>
              <a:t>正文级别 1</a:t>
            </a:r>
          </a:p>
          <a:p>
            <a:pPr lvl="1"/>
            <a:r>
              <a:t>正文级别 2</a:t>
            </a:r>
          </a:p>
          <a:p>
            <a:pPr lvl="2"/>
            <a:r>
              <a:t>正文级别 3</a:t>
            </a:r>
          </a:p>
          <a:p>
            <a:pPr lvl="3"/>
            <a:r>
              <a:t>正文级别 4</a:t>
            </a:r>
          </a:p>
          <a:p>
            <a:pPr lvl="4"/>
            <a:r>
              <a:t>正文级别 5</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271135717"/>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照片 - 3 联">
    <p:bg>
      <p:bgPr>
        <a:solidFill>
          <a:srgbClr val="222222"/>
        </a:solidFill>
        <a:effectLst/>
      </p:bgPr>
    </p:bg>
    <p:spTree>
      <p:nvGrpSpPr>
        <p:cNvPr id="1" name=""/>
        <p:cNvGrpSpPr/>
        <p:nvPr/>
      </p:nvGrpSpPr>
      <p:grpSpPr>
        <a:xfrm>
          <a:off x="0" y="0"/>
          <a:ext cx="0" cy="0"/>
          <a:chOff x="0" y="0"/>
          <a:chExt cx="0" cy="0"/>
        </a:xfrm>
      </p:grpSpPr>
      <p:sp>
        <p:nvSpPr>
          <p:cNvPr id="111" name="Shape 111"/>
          <p:cNvSpPr>
            <a:spLocks noGrp="1"/>
          </p:cNvSpPr>
          <p:nvPr>
            <p:ph type="pic" sz="half" idx="13"/>
          </p:nvPr>
        </p:nvSpPr>
        <p:spPr>
          <a:xfrm>
            <a:off x="6096707" y="0"/>
            <a:ext cx="6096001" cy="3420070"/>
          </a:xfrm>
          <a:prstGeom prst="rect">
            <a:avLst/>
          </a:prstGeom>
        </p:spPr>
        <p:txBody>
          <a:bodyPr lIns="91439" tIns="45719" rIns="91439" bIns="45719">
            <a:noAutofit/>
          </a:bodyPr>
          <a:lstStyle/>
          <a:p>
            <a:endParaRPr/>
          </a:p>
        </p:txBody>
      </p:sp>
      <p:sp>
        <p:nvSpPr>
          <p:cNvPr id="112" name="Shape 112"/>
          <p:cNvSpPr>
            <a:spLocks noGrp="1"/>
          </p:cNvSpPr>
          <p:nvPr>
            <p:ph type="pic" sz="half" idx="14"/>
          </p:nvPr>
        </p:nvSpPr>
        <p:spPr>
          <a:xfrm>
            <a:off x="6096000" y="3446860"/>
            <a:ext cx="6096000" cy="3420070"/>
          </a:xfrm>
          <a:prstGeom prst="rect">
            <a:avLst/>
          </a:prstGeom>
        </p:spPr>
        <p:txBody>
          <a:bodyPr lIns="91439" tIns="45719" rIns="91439" bIns="45719">
            <a:noAutofit/>
          </a:bodyPr>
          <a:lstStyle/>
          <a:p>
            <a:endParaRPr/>
          </a:p>
        </p:txBody>
      </p:sp>
      <p:sp>
        <p:nvSpPr>
          <p:cNvPr id="113" name="Shape 113"/>
          <p:cNvSpPr>
            <a:spLocks noGrp="1"/>
          </p:cNvSpPr>
          <p:nvPr>
            <p:ph type="pic" idx="15"/>
          </p:nvPr>
        </p:nvSpPr>
        <p:spPr>
          <a:xfrm>
            <a:off x="0" y="0"/>
            <a:ext cx="6064251" cy="6858000"/>
          </a:xfrm>
          <a:prstGeom prst="rect">
            <a:avLst/>
          </a:prstGeom>
        </p:spPr>
        <p:txBody>
          <a:bodyPr lIns="91439" tIns="45719" rIns="91439" bIns="45719">
            <a:noAutofit/>
          </a:bodyPr>
          <a:lstStyle/>
          <a:p>
            <a:endParaRPr/>
          </a:p>
        </p:txBody>
      </p:sp>
      <p:sp>
        <p:nvSpPr>
          <p:cNvPr id="114" name="Shape 114"/>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580413901"/>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引文">
    <p:bg>
      <p:bgPr>
        <a:solidFill>
          <a:srgbClr val="222222"/>
        </a:solidFill>
        <a:effectLst/>
      </p:bgPr>
    </p:bg>
    <p:spTree>
      <p:nvGrpSpPr>
        <p:cNvPr id="1" name=""/>
        <p:cNvGrpSpPr/>
        <p:nvPr/>
      </p:nvGrpSpPr>
      <p:grpSpPr>
        <a:xfrm>
          <a:off x="0" y="0"/>
          <a:ext cx="0" cy="0"/>
          <a:chOff x="0" y="0"/>
          <a:chExt cx="0" cy="0"/>
        </a:xfrm>
      </p:grpSpPr>
      <p:sp>
        <p:nvSpPr>
          <p:cNvPr id="121" name="Shape 121"/>
          <p:cNvSpPr/>
          <p:nvPr/>
        </p:nvSpPr>
        <p:spPr>
          <a:xfrm>
            <a:off x="440531" y="1660922"/>
            <a:ext cx="11310938" cy="3676799"/>
          </a:xfrm>
          <a:custGeom>
            <a:avLst/>
            <a:gdLst/>
            <a:ahLst/>
            <a:cxnLst>
              <a:cxn ang="0">
                <a:pos x="wd2" y="hd2"/>
              </a:cxn>
              <a:cxn ang="5400000">
                <a:pos x="wd2" y="hd2"/>
              </a:cxn>
              <a:cxn ang="10800000">
                <a:pos x="wd2" y="hd2"/>
              </a:cxn>
              <a:cxn ang="16200000">
                <a:pos x="wd2" y="hd2"/>
              </a:cxn>
            </a:cxnLst>
            <a:rect l="0" t="0" r="r" b="b"/>
            <a:pathLst>
              <a:path w="21600" h="21600"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35719" tIns="35719" rIns="35719" bIns="35719" anchor="ctr"/>
          <a:lstStyle/>
          <a:p>
            <a:pPr algn="ctr">
              <a:lnSpc>
                <a:spcPct val="80000"/>
              </a:lnSpc>
              <a:spcBef>
                <a:spcPts val="0"/>
              </a:spcBef>
              <a:defRPr sz="2800" b="1" cap="all">
                <a:solidFill>
                  <a:srgbClr val="FFFFFF"/>
                </a:solidFill>
                <a:latin typeface="+mn-lt"/>
                <a:ea typeface="+mn-ea"/>
                <a:cs typeface="+mn-cs"/>
                <a:sym typeface="Baskerville"/>
              </a:defRPr>
            </a:pPr>
            <a:endParaRPr sz="1969"/>
          </a:p>
        </p:txBody>
      </p:sp>
      <p:sp>
        <p:nvSpPr>
          <p:cNvPr id="122" name="Shape 122"/>
          <p:cNvSpPr>
            <a:spLocks noGrp="1"/>
          </p:cNvSpPr>
          <p:nvPr>
            <p:ph type="body" sz="quarter" idx="13"/>
          </p:nvPr>
        </p:nvSpPr>
        <p:spPr>
          <a:xfrm>
            <a:off x="833438" y="2044899"/>
            <a:ext cx="10525125" cy="925638"/>
          </a:xfrm>
          <a:prstGeom prst="rect">
            <a:avLst/>
          </a:prstGeom>
        </p:spPr>
        <p:txBody>
          <a:bodyPr>
            <a:spAutoFit/>
          </a:bodyPr>
          <a:lstStyle>
            <a:lvl1pPr marL="0" indent="0">
              <a:lnSpc>
                <a:spcPct val="80000"/>
              </a:lnSpc>
              <a:spcBef>
                <a:spcPts val="0"/>
              </a:spcBef>
              <a:buClrTx/>
              <a:buSzTx/>
              <a:buFontTx/>
              <a:buNone/>
              <a:defRPr sz="6609" b="1" cap="all">
                <a:solidFill>
                  <a:srgbClr val="FFFFFF"/>
                </a:solidFill>
                <a:latin typeface="+mn-lt"/>
                <a:ea typeface="+mn-ea"/>
                <a:cs typeface="+mn-cs"/>
                <a:sym typeface="Baskerville"/>
              </a:defRPr>
            </a:lvl1pPr>
          </a:lstStyle>
          <a:p>
            <a:r>
              <a:t>在此键入引文。</a:t>
            </a:r>
          </a:p>
        </p:txBody>
      </p:sp>
      <p:sp>
        <p:nvSpPr>
          <p:cNvPr id="123" name="Shape 123"/>
          <p:cNvSpPr>
            <a:spLocks noGrp="1"/>
          </p:cNvSpPr>
          <p:nvPr>
            <p:ph type="body" sz="quarter" idx="14"/>
          </p:nvPr>
        </p:nvSpPr>
        <p:spPr>
          <a:xfrm>
            <a:off x="381000" y="5476875"/>
            <a:ext cx="11430000" cy="639791"/>
          </a:xfrm>
          <a:prstGeom prst="rect">
            <a:avLst/>
          </a:prstGeom>
        </p:spPr>
        <p:txBody>
          <a:bodyPr>
            <a:spAutoFit/>
          </a:bodyPr>
          <a:lstStyle>
            <a:lvl1pPr marL="0" indent="0" algn="r">
              <a:lnSpc>
                <a:spcPct val="80000"/>
              </a:lnSpc>
              <a:spcBef>
                <a:spcPts val="0"/>
              </a:spcBef>
              <a:buClrTx/>
              <a:buSzTx/>
              <a:buFontTx/>
              <a:buNone/>
              <a:defRPr sz="4219">
                <a:latin typeface="+mn-lt"/>
                <a:ea typeface="+mn-ea"/>
                <a:cs typeface="+mn-cs"/>
                <a:sym typeface="Baskerville"/>
              </a:defRPr>
            </a:lvl1pPr>
          </a:lstStyle>
          <a:p>
            <a:r>
              <a:t>Johnny Appleseed</a:t>
            </a:r>
          </a:p>
        </p:txBody>
      </p:sp>
      <p:sp>
        <p:nvSpPr>
          <p:cNvPr id="124" name="Shape 124"/>
          <p:cNvSpPr>
            <a:spLocks noGrp="1"/>
          </p:cNvSpPr>
          <p:nvPr>
            <p:ph type="body" sz="quarter" idx="15"/>
          </p:nvPr>
        </p:nvSpPr>
        <p:spPr>
          <a:xfrm>
            <a:off x="381000" y="330225"/>
            <a:ext cx="10477500" cy="312714"/>
          </a:xfrm>
          <a:prstGeom prst="rect">
            <a:avLst/>
          </a:prstGeom>
        </p:spPr>
        <p:txBody>
          <a:bodyPr anchor="b">
            <a:spAutoFit/>
          </a:bodyPr>
          <a:lstStyle>
            <a:lvl1pPr marL="0" indent="0" defTabSz="321457">
              <a:lnSpc>
                <a:spcPct val="80000"/>
              </a:lnSpc>
              <a:spcBef>
                <a:spcPts val="0"/>
              </a:spcBef>
              <a:buClrTx/>
              <a:buSzTx/>
              <a:buFontTx/>
              <a:buNone/>
              <a:defRPr sz="1687" b="1" cap="all" spc="84">
                <a:latin typeface="+mn-lt"/>
                <a:ea typeface="+mn-ea"/>
                <a:cs typeface="+mn-cs"/>
                <a:sym typeface="Baskerville"/>
              </a:defRPr>
            </a:lvl1pPr>
          </a:lstStyle>
          <a:p>
            <a:r>
              <a:t>文本</a:t>
            </a:r>
          </a:p>
        </p:txBody>
      </p:sp>
      <p:sp>
        <p:nvSpPr>
          <p:cNvPr id="125" name="Shape 125"/>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30791081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4B8BCC-C682-42F8-9BA3-B678345C31D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D3748F2-1871-415B-92C9-97A00E6C3E4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484187B-BACB-4F0E-877E-CE92F4905827}"/>
              </a:ext>
            </a:extLst>
          </p:cNvPr>
          <p:cNvSpPr>
            <a:spLocks noGrp="1"/>
          </p:cNvSpPr>
          <p:nvPr>
            <p:ph type="dt" sz="half" idx="10"/>
          </p:nvPr>
        </p:nvSpPr>
        <p:spPr/>
        <p:txBody>
          <a:bodyPr/>
          <a:lstStyle/>
          <a:p>
            <a:fld id="{FA6D1071-7DCE-4388-952A-BF457E7F2F6B}" type="datetimeFigureOut">
              <a:rPr lang="zh-CN" altLang="en-US" smtClean="0"/>
              <a:t>2021/12/7</a:t>
            </a:fld>
            <a:endParaRPr lang="zh-CN" altLang="en-US"/>
          </a:p>
        </p:txBody>
      </p:sp>
      <p:sp>
        <p:nvSpPr>
          <p:cNvPr id="5" name="页脚占位符 4">
            <a:extLst>
              <a:ext uri="{FF2B5EF4-FFF2-40B4-BE49-F238E27FC236}">
                <a16:creationId xmlns:a16="http://schemas.microsoft.com/office/drawing/2014/main" id="{75CC50A0-1350-462C-84B7-5209610E6CA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493C983-925F-42E5-8115-457058A781EF}"/>
              </a:ext>
            </a:extLst>
          </p:cNvPr>
          <p:cNvSpPr>
            <a:spLocks noGrp="1"/>
          </p:cNvSpPr>
          <p:nvPr>
            <p:ph type="sldNum" sz="quarter" idx="12"/>
          </p:nvPr>
        </p:nvSpPr>
        <p:spPr/>
        <p:txBody>
          <a:bodyPr/>
          <a:lstStyle/>
          <a:p>
            <a:fld id="{375B731D-EFDA-42FE-996B-70B5F896F90D}" type="slidenum">
              <a:rPr lang="zh-CN" altLang="en-US" smtClean="0"/>
              <a:t>‹#›</a:t>
            </a:fld>
            <a:endParaRPr lang="zh-CN" altLang="en-US"/>
          </a:p>
        </p:txBody>
      </p:sp>
    </p:spTree>
    <p:extLst>
      <p:ext uri="{BB962C8B-B14F-4D97-AF65-F5344CB8AC3E}">
        <p14:creationId xmlns:p14="http://schemas.microsoft.com/office/powerpoint/2010/main" val="37796657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引文（备选）">
    <p:bg>
      <p:bgPr>
        <a:solidFill>
          <a:schemeClr val="accent1"/>
        </a:solidFill>
        <a:effectLst/>
      </p:bgPr>
    </p:bg>
    <p:spTree>
      <p:nvGrpSpPr>
        <p:cNvPr id="1" name=""/>
        <p:cNvGrpSpPr/>
        <p:nvPr/>
      </p:nvGrpSpPr>
      <p:grpSpPr>
        <a:xfrm>
          <a:off x="0" y="0"/>
          <a:ext cx="0" cy="0"/>
          <a:chOff x="0" y="0"/>
          <a:chExt cx="0" cy="0"/>
        </a:xfrm>
      </p:grpSpPr>
      <p:sp>
        <p:nvSpPr>
          <p:cNvPr id="132" name="Shape 132"/>
          <p:cNvSpPr>
            <a:spLocks noGrp="1"/>
          </p:cNvSpPr>
          <p:nvPr>
            <p:ph type="body" sz="quarter" idx="13"/>
          </p:nvPr>
        </p:nvSpPr>
        <p:spPr>
          <a:xfrm>
            <a:off x="5524500" y="1857375"/>
            <a:ext cx="6286500" cy="925638"/>
          </a:xfrm>
          <a:prstGeom prst="rect">
            <a:avLst/>
          </a:prstGeom>
        </p:spPr>
        <p:txBody>
          <a:bodyPr>
            <a:spAutoFit/>
          </a:bodyPr>
          <a:lstStyle>
            <a:lvl1pPr marL="0" indent="0">
              <a:lnSpc>
                <a:spcPct val="80000"/>
              </a:lnSpc>
              <a:spcBef>
                <a:spcPts val="0"/>
              </a:spcBef>
              <a:buClrTx/>
              <a:buSzTx/>
              <a:buFontTx/>
              <a:buNone/>
              <a:defRPr sz="6609" b="1" cap="all">
                <a:solidFill>
                  <a:srgbClr val="FFFFFF"/>
                </a:solidFill>
                <a:latin typeface="+mn-lt"/>
                <a:ea typeface="+mn-ea"/>
                <a:cs typeface="+mn-cs"/>
                <a:sym typeface="Baskerville"/>
              </a:defRPr>
            </a:lvl1pPr>
          </a:lstStyle>
          <a:p>
            <a:r>
              <a:t>在此键入引文。</a:t>
            </a:r>
          </a:p>
        </p:txBody>
      </p:sp>
      <p:sp>
        <p:nvSpPr>
          <p:cNvPr id="133" name="Shape 133"/>
          <p:cNvSpPr>
            <a:spLocks noGrp="1"/>
          </p:cNvSpPr>
          <p:nvPr>
            <p:ph type="pic" idx="14"/>
          </p:nvPr>
        </p:nvSpPr>
        <p:spPr>
          <a:xfrm>
            <a:off x="0" y="0"/>
            <a:ext cx="5143500" cy="6858000"/>
          </a:xfrm>
          <a:prstGeom prst="rect">
            <a:avLst/>
          </a:prstGeom>
        </p:spPr>
        <p:txBody>
          <a:bodyPr lIns="91439" tIns="45719" rIns="91439" bIns="45719">
            <a:noAutofit/>
          </a:bodyPr>
          <a:lstStyle/>
          <a:p>
            <a:endParaRPr/>
          </a:p>
        </p:txBody>
      </p:sp>
      <p:sp>
        <p:nvSpPr>
          <p:cNvPr id="134" name="Shape 134"/>
          <p:cNvSpPr>
            <a:spLocks noGrp="1"/>
          </p:cNvSpPr>
          <p:nvPr>
            <p:ph type="body" sz="quarter" idx="15"/>
          </p:nvPr>
        </p:nvSpPr>
        <p:spPr>
          <a:xfrm>
            <a:off x="5524500" y="5404549"/>
            <a:ext cx="6286500" cy="751872"/>
          </a:xfrm>
          <a:prstGeom prst="rect">
            <a:avLst/>
          </a:prstGeom>
        </p:spPr>
        <p:txBody>
          <a:bodyPr anchor="ctr">
            <a:spAutoFit/>
          </a:bodyPr>
          <a:lstStyle>
            <a:lvl1pPr marL="0" indent="0" defTabSz="321457">
              <a:spcBef>
                <a:spcPts val="0"/>
              </a:spcBef>
              <a:buClrTx/>
              <a:buSzTx/>
              <a:buFontTx/>
              <a:buNone/>
              <a:defRPr sz="4219" b="1">
                <a:solidFill>
                  <a:srgbClr val="232323"/>
                </a:solidFill>
                <a:latin typeface="+mn-lt"/>
                <a:ea typeface="+mn-ea"/>
                <a:cs typeface="+mn-cs"/>
                <a:sym typeface="Baskerville"/>
              </a:defRPr>
            </a:lvl1pPr>
          </a:lstStyle>
          <a:p>
            <a:r>
              <a:t>Johnny Appleseed</a:t>
            </a:r>
          </a:p>
        </p:txBody>
      </p:sp>
      <p:sp>
        <p:nvSpPr>
          <p:cNvPr id="135" name="Shape 135"/>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050786185"/>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3A4F78E9-EC03-4518-A558-ED2683D81CEA}" type="datetimeFigureOut">
              <a:rPr lang="zh-CN" altLang="en-US" smtClean="0"/>
              <a:pPr/>
              <a:t>2021/12/7</a:t>
            </a:fld>
            <a:endParaRPr lang="zh-CN" altLang="en-US"/>
          </a:p>
        </p:txBody>
      </p:sp>
      <p:sp>
        <p:nvSpPr>
          <p:cNvPr id="5" name="页脚占位符 4"/>
          <p:cNvSpPr>
            <a:spLocks noGrp="1"/>
          </p:cNvSpPr>
          <p:nvPr>
            <p:ph type="ftr" sz="quarter" idx="11"/>
          </p:nvPr>
        </p:nvSpPr>
        <p:spPr>
          <a:xfrm>
            <a:off x="4165601"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11495442" y="303609"/>
            <a:ext cx="310983" cy="317395"/>
          </a:xfrm>
        </p:spPr>
        <p:txBody>
          <a:bodyPr/>
          <a:lstStyle/>
          <a:p>
            <a:fld id="{A98C3CF2-3BD7-4F27-BBC4-427B8F475821}" type="slidenum">
              <a:rPr lang="zh-CN" altLang="en-US" smtClean="0"/>
              <a:pPr/>
              <a:t>‹#›</a:t>
            </a:fld>
            <a:endParaRPr lang="zh-CN" altLang="en-US"/>
          </a:p>
        </p:txBody>
      </p:sp>
    </p:spTree>
    <p:extLst>
      <p:ext uri="{BB962C8B-B14F-4D97-AF65-F5344CB8AC3E}">
        <p14:creationId xmlns:p14="http://schemas.microsoft.com/office/powerpoint/2010/main" val="3695996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78EE5F-593B-4B88-94A6-C8C2919C741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9FE4722-20F3-4F10-BE0B-3E4C479C59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E276998-FFFA-42A1-AEBB-A26E3942F58D}"/>
              </a:ext>
            </a:extLst>
          </p:cNvPr>
          <p:cNvSpPr>
            <a:spLocks noGrp="1"/>
          </p:cNvSpPr>
          <p:nvPr>
            <p:ph type="dt" sz="half" idx="10"/>
          </p:nvPr>
        </p:nvSpPr>
        <p:spPr/>
        <p:txBody>
          <a:bodyPr/>
          <a:lstStyle/>
          <a:p>
            <a:fld id="{FA6D1071-7DCE-4388-952A-BF457E7F2F6B}" type="datetimeFigureOut">
              <a:rPr lang="zh-CN" altLang="en-US" smtClean="0"/>
              <a:t>2021/12/7</a:t>
            </a:fld>
            <a:endParaRPr lang="zh-CN" altLang="en-US"/>
          </a:p>
        </p:txBody>
      </p:sp>
      <p:sp>
        <p:nvSpPr>
          <p:cNvPr id="5" name="页脚占位符 4">
            <a:extLst>
              <a:ext uri="{FF2B5EF4-FFF2-40B4-BE49-F238E27FC236}">
                <a16:creationId xmlns:a16="http://schemas.microsoft.com/office/drawing/2014/main" id="{7566F608-6A5B-4762-B0ED-C7F466C40FB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0968B82-F04D-4B06-91FF-82ABDF721B17}"/>
              </a:ext>
            </a:extLst>
          </p:cNvPr>
          <p:cNvSpPr>
            <a:spLocks noGrp="1"/>
          </p:cNvSpPr>
          <p:nvPr>
            <p:ph type="sldNum" sz="quarter" idx="12"/>
          </p:nvPr>
        </p:nvSpPr>
        <p:spPr/>
        <p:txBody>
          <a:bodyPr/>
          <a:lstStyle/>
          <a:p>
            <a:fld id="{375B731D-EFDA-42FE-996B-70B5F896F90D}" type="slidenum">
              <a:rPr lang="zh-CN" altLang="en-US" smtClean="0"/>
              <a:t>‹#›</a:t>
            </a:fld>
            <a:endParaRPr lang="zh-CN" altLang="en-US"/>
          </a:p>
        </p:txBody>
      </p:sp>
    </p:spTree>
    <p:extLst>
      <p:ext uri="{BB962C8B-B14F-4D97-AF65-F5344CB8AC3E}">
        <p14:creationId xmlns:p14="http://schemas.microsoft.com/office/powerpoint/2010/main" val="295442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67AB97-88E6-4F7C-9D8F-B630B205D08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76643AA-CD1C-41F8-882E-8421883A458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EBA62A0-7AA4-48C1-86FD-0AE1893F557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C07AAEA-832D-4839-BC3A-17AA0ED17B78}"/>
              </a:ext>
            </a:extLst>
          </p:cNvPr>
          <p:cNvSpPr>
            <a:spLocks noGrp="1"/>
          </p:cNvSpPr>
          <p:nvPr>
            <p:ph type="dt" sz="half" idx="10"/>
          </p:nvPr>
        </p:nvSpPr>
        <p:spPr/>
        <p:txBody>
          <a:bodyPr/>
          <a:lstStyle/>
          <a:p>
            <a:fld id="{FA6D1071-7DCE-4388-952A-BF457E7F2F6B}" type="datetimeFigureOut">
              <a:rPr lang="zh-CN" altLang="en-US" smtClean="0"/>
              <a:t>2021/12/7</a:t>
            </a:fld>
            <a:endParaRPr lang="zh-CN" altLang="en-US"/>
          </a:p>
        </p:txBody>
      </p:sp>
      <p:sp>
        <p:nvSpPr>
          <p:cNvPr id="6" name="页脚占位符 5">
            <a:extLst>
              <a:ext uri="{FF2B5EF4-FFF2-40B4-BE49-F238E27FC236}">
                <a16:creationId xmlns:a16="http://schemas.microsoft.com/office/drawing/2014/main" id="{917537E7-2B37-4F50-A9EE-10E20577AAF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C0D79B3-91F0-4072-9992-7A35E35370AF}"/>
              </a:ext>
            </a:extLst>
          </p:cNvPr>
          <p:cNvSpPr>
            <a:spLocks noGrp="1"/>
          </p:cNvSpPr>
          <p:nvPr>
            <p:ph type="sldNum" sz="quarter" idx="12"/>
          </p:nvPr>
        </p:nvSpPr>
        <p:spPr/>
        <p:txBody>
          <a:bodyPr/>
          <a:lstStyle/>
          <a:p>
            <a:fld id="{375B731D-EFDA-42FE-996B-70B5F896F90D}" type="slidenum">
              <a:rPr lang="zh-CN" altLang="en-US" smtClean="0"/>
              <a:t>‹#›</a:t>
            </a:fld>
            <a:endParaRPr lang="zh-CN" altLang="en-US"/>
          </a:p>
        </p:txBody>
      </p:sp>
    </p:spTree>
    <p:extLst>
      <p:ext uri="{BB962C8B-B14F-4D97-AF65-F5344CB8AC3E}">
        <p14:creationId xmlns:p14="http://schemas.microsoft.com/office/powerpoint/2010/main" val="4225715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59A112-B572-4DA9-81BD-0AB0758C67D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F8C846A-6748-4779-A48B-1A0920599E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0BAC6F5-F83A-4583-A8BE-90C6A30C8D0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FCF1D0D-70C9-4D63-AFF3-7C5705A6AD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2276473-FC21-4827-BA82-5858AEDB1FB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6A90555-268B-499B-B9C7-8E93E70FE2AA}"/>
              </a:ext>
            </a:extLst>
          </p:cNvPr>
          <p:cNvSpPr>
            <a:spLocks noGrp="1"/>
          </p:cNvSpPr>
          <p:nvPr>
            <p:ph type="dt" sz="half" idx="10"/>
          </p:nvPr>
        </p:nvSpPr>
        <p:spPr/>
        <p:txBody>
          <a:bodyPr/>
          <a:lstStyle/>
          <a:p>
            <a:fld id="{FA6D1071-7DCE-4388-952A-BF457E7F2F6B}" type="datetimeFigureOut">
              <a:rPr lang="zh-CN" altLang="en-US" smtClean="0"/>
              <a:t>2021/12/7</a:t>
            </a:fld>
            <a:endParaRPr lang="zh-CN" altLang="en-US"/>
          </a:p>
        </p:txBody>
      </p:sp>
      <p:sp>
        <p:nvSpPr>
          <p:cNvPr id="8" name="页脚占位符 7">
            <a:extLst>
              <a:ext uri="{FF2B5EF4-FFF2-40B4-BE49-F238E27FC236}">
                <a16:creationId xmlns:a16="http://schemas.microsoft.com/office/drawing/2014/main" id="{BFB14174-0709-41EB-8136-46953BFF2C7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CDD7296-4F82-41DE-AB41-105B1AC02F66}"/>
              </a:ext>
            </a:extLst>
          </p:cNvPr>
          <p:cNvSpPr>
            <a:spLocks noGrp="1"/>
          </p:cNvSpPr>
          <p:nvPr>
            <p:ph type="sldNum" sz="quarter" idx="12"/>
          </p:nvPr>
        </p:nvSpPr>
        <p:spPr/>
        <p:txBody>
          <a:bodyPr/>
          <a:lstStyle/>
          <a:p>
            <a:fld id="{375B731D-EFDA-42FE-996B-70B5F896F90D}" type="slidenum">
              <a:rPr lang="zh-CN" altLang="en-US" smtClean="0"/>
              <a:t>‹#›</a:t>
            </a:fld>
            <a:endParaRPr lang="zh-CN" altLang="en-US"/>
          </a:p>
        </p:txBody>
      </p:sp>
    </p:spTree>
    <p:extLst>
      <p:ext uri="{BB962C8B-B14F-4D97-AF65-F5344CB8AC3E}">
        <p14:creationId xmlns:p14="http://schemas.microsoft.com/office/powerpoint/2010/main" val="199597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4AE284-9D72-43B4-844A-5A9F5D9114F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5311A1E-DF7B-4803-9A95-9957FCFEE8C0}"/>
              </a:ext>
            </a:extLst>
          </p:cNvPr>
          <p:cNvSpPr>
            <a:spLocks noGrp="1"/>
          </p:cNvSpPr>
          <p:nvPr>
            <p:ph type="dt" sz="half" idx="10"/>
          </p:nvPr>
        </p:nvSpPr>
        <p:spPr/>
        <p:txBody>
          <a:bodyPr/>
          <a:lstStyle/>
          <a:p>
            <a:fld id="{FA6D1071-7DCE-4388-952A-BF457E7F2F6B}" type="datetimeFigureOut">
              <a:rPr lang="zh-CN" altLang="en-US" smtClean="0"/>
              <a:t>2021/12/7</a:t>
            </a:fld>
            <a:endParaRPr lang="zh-CN" altLang="en-US"/>
          </a:p>
        </p:txBody>
      </p:sp>
      <p:sp>
        <p:nvSpPr>
          <p:cNvPr id="4" name="页脚占位符 3">
            <a:extLst>
              <a:ext uri="{FF2B5EF4-FFF2-40B4-BE49-F238E27FC236}">
                <a16:creationId xmlns:a16="http://schemas.microsoft.com/office/drawing/2014/main" id="{88AF1C41-5FC7-4F2A-870D-0B4BFCB97BE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D7748C8-D87A-4705-A3EF-6E03005BE51D}"/>
              </a:ext>
            </a:extLst>
          </p:cNvPr>
          <p:cNvSpPr>
            <a:spLocks noGrp="1"/>
          </p:cNvSpPr>
          <p:nvPr>
            <p:ph type="sldNum" sz="quarter" idx="12"/>
          </p:nvPr>
        </p:nvSpPr>
        <p:spPr/>
        <p:txBody>
          <a:bodyPr/>
          <a:lstStyle/>
          <a:p>
            <a:fld id="{375B731D-EFDA-42FE-996B-70B5F896F90D}" type="slidenum">
              <a:rPr lang="zh-CN" altLang="en-US" smtClean="0"/>
              <a:t>‹#›</a:t>
            </a:fld>
            <a:endParaRPr lang="zh-CN" altLang="en-US"/>
          </a:p>
        </p:txBody>
      </p:sp>
    </p:spTree>
    <p:extLst>
      <p:ext uri="{BB962C8B-B14F-4D97-AF65-F5344CB8AC3E}">
        <p14:creationId xmlns:p14="http://schemas.microsoft.com/office/powerpoint/2010/main" val="1461500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23EDE45-D6BB-4EC6-B52C-36D5E74BE4E6}"/>
              </a:ext>
            </a:extLst>
          </p:cNvPr>
          <p:cNvSpPr>
            <a:spLocks noGrp="1"/>
          </p:cNvSpPr>
          <p:nvPr>
            <p:ph type="dt" sz="half" idx="10"/>
          </p:nvPr>
        </p:nvSpPr>
        <p:spPr/>
        <p:txBody>
          <a:bodyPr/>
          <a:lstStyle/>
          <a:p>
            <a:fld id="{FA6D1071-7DCE-4388-952A-BF457E7F2F6B}" type="datetimeFigureOut">
              <a:rPr lang="zh-CN" altLang="en-US" smtClean="0"/>
              <a:t>2021/12/7</a:t>
            </a:fld>
            <a:endParaRPr lang="zh-CN" altLang="en-US"/>
          </a:p>
        </p:txBody>
      </p:sp>
      <p:sp>
        <p:nvSpPr>
          <p:cNvPr id="3" name="页脚占位符 2">
            <a:extLst>
              <a:ext uri="{FF2B5EF4-FFF2-40B4-BE49-F238E27FC236}">
                <a16:creationId xmlns:a16="http://schemas.microsoft.com/office/drawing/2014/main" id="{09CC98A3-9D70-400D-8CD1-D4E06886349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C424B36-9B1D-46DC-9A61-92929E03FFC1}"/>
              </a:ext>
            </a:extLst>
          </p:cNvPr>
          <p:cNvSpPr>
            <a:spLocks noGrp="1"/>
          </p:cNvSpPr>
          <p:nvPr>
            <p:ph type="sldNum" sz="quarter" idx="12"/>
          </p:nvPr>
        </p:nvSpPr>
        <p:spPr/>
        <p:txBody>
          <a:bodyPr/>
          <a:lstStyle/>
          <a:p>
            <a:fld id="{375B731D-EFDA-42FE-996B-70B5F896F90D}" type="slidenum">
              <a:rPr lang="zh-CN" altLang="en-US" smtClean="0"/>
              <a:t>‹#›</a:t>
            </a:fld>
            <a:endParaRPr lang="zh-CN" altLang="en-US"/>
          </a:p>
        </p:txBody>
      </p:sp>
    </p:spTree>
    <p:extLst>
      <p:ext uri="{BB962C8B-B14F-4D97-AF65-F5344CB8AC3E}">
        <p14:creationId xmlns:p14="http://schemas.microsoft.com/office/powerpoint/2010/main" val="1605125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7AC7B9-121C-48E1-AF63-4F095672B3E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43916F7-2F61-4BA8-8E91-FECCAB9895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1C9D632-360E-4D4D-93C9-97D695CC9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8958104-9404-4AEF-8AAD-7963F610E50D}"/>
              </a:ext>
            </a:extLst>
          </p:cNvPr>
          <p:cNvSpPr>
            <a:spLocks noGrp="1"/>
          </p:cNvSpPr>
          <p:nvPr>
            <p:ph type="dt" sz="half" idx="10"/>
          </p:nvPr>
        </p:nvSpPr>
        <p:spPr/>
        <p:txBody>
          <a:bodyPr/>
          <a:lstStyle/>
          <a:p>
            <a:fld id="{FA6D1071-7DCE-4388-952A-BF457E7F2F6B}" type="datetimeFigureOut">
              <a:rPr lang="zh-CN" altLang="en-US" smtClean="0"/>
              <a:t>2021/12/7</a:t>
            </a:fld>
            <a:endParaRPr lang="zh-CN" altLang="en-US"/>
          </a:p>
        </p:txBody>
      </p:sp>
      <p:sp>
        <p:nvSpPr>
          <p:cNvPr id="6" name="页脚占位符 5">
            <a:extLst>
              <a:ext uri="{FF2B5EF4-FFF2-40B4-BE49-F238E27FC236}">
                <a16:creationId xmlns:a16="http://schemas.microsoft.com/office/drawing/2014/main" id="{8F94DBAF-9F07-42ED-ACB3-62E400A4D5F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5509485-4F85-47C2-A844-5BAC78001E67}"/>
              </a:ext>
            </a:extLst>
          </p:cNvPr>
          <p:cNvSpPr>
            <a:spLocks noGrp="1"/>
          </p:cNvSpPr>
          <p:nvPr>
            <p:ph type="sldNum" sz="quarter" idx="12"/>
          </p:nvPr>
        </p:nvSpPr>
        <p:spPr/>
        <p:txBody>
          <a:bodyPr/>
          <a:lstStyle/>
          <a:p>
            <a:fld id="{375B731D-EFDA-42FE-996B-70B5F896F90D}" type="slidenum">
              <a:rPr lang="zh-CN" altLang="en-US" smtClean="0"/>
              <a:t>‹#›</a:t>
            </a:fld>
            <a:endParaRPr lang="zh-CN" altLang="en-US"/>
          </a:p>
        </p:txBody>
      </p:sp>
    </p:spTree>
    <p:extLst>
      <p:ext uri="{BB962C8B-B14F-4D97-AF65-F5344CB8AC3E}">
        <p14:creationId xmlns:p14="http://schemas.microsoft.com/office/powerpoint/2010/main" val="202928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A1A045-BC7A-4570-A250-77C0B7D884D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E385429-C55E-430D-AD84-5D77D8C5F2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5D519FB-6388-44D7-BF30-A10F51CE2A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AE829C7-2AE9-4C33-957D-7F23F234940F}"/>
              </a:ext>
            </a:extLst>
          </p:cNvPr>
          <p:cNvSpPr>
            <a:spLocks noGrp="1"/>
          </p:cNvSpPr>
          <p:nvPr>
            <p:ph type="dt" sz="half" idx="10"/>
          </p:nvPr>
        </p:nvSpPr>
        <p:spPr/>
        <p:txBody>
          <a:bodyPr/>
          <a:lstStyle/>
          <a:p>
            <a:fld id="{FA6D1071-7DCE-4388-952A-BF457E7F2F6B}" type="datetimeFigureOut">
              <a:rPr lang="zh-CN" altLang="en-US" smtClean="0"/>
              <a:t>2021/12/7</a:t>
            </a:fld>
            <a:endParaRPr lang="zh-CN" altLang="en-US"/>
          </a:p>
        </p:txBody>
      </p:sp>
      <p:sp>
        <p:nvSpPr>
          <p:cNvPr id="6" name="页脚占位符 5">
            <a:extLst>
              <a:ext uri="{FF2B5EF4-FFF2-40B4-BE49-F238E27FC236}">
                <a16:creationId xmlns:a16="http://schemas.microsoft.com/office/drawing/2014/main" id="{E3CEEFD0-03FF-4553-A156-71BB3B060B1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E937DD1-1FD7-46C5-8206-4EF8ADADD0FE}"/>
              </a:ext>
            </a:extLst>
          </p:cNvPr>
          <p:cNvSpPr>
            <a:spLocks noGrp="1"/>
          </p:cNvSpPr>
          <p:nvPr>
            <p:ph type="sldNum" sz="quarter" idx="12"/>
          </p:nvPr>
        </p:nvSpPr>
        <p:spPr/>
        <p:txBody>
          <a:bodyPr/>
          <a:lstStyle/>
          <a:p>
            <a:fld id="{375B731D-EFDA-42FE-996B-70B5F896F90D}" type="slidenum">
              <a:rPr lang="zh-CN" altLang="en-US" smtClean="0"/>
              <a:t>‹#›</a:t>
            </a:fld>
            <a:endParaRPr lang="zh-CN" altLang="en-US"/>
          </a:p>
        </p:txBody>
      </p:sp>
    </p:spTree>
    <p:extLst>
      <p:ext uri="{BB962C8B-B14F-4D97-AF65-F5344CB8AC3E}">
        <p14:creationId xmlns:p14="http://schemas.microsoft.com/office/powerpoint/2010/main" val="921356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1858862-73EB-45BE-989A-366E50B772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95BAB75-DF15-49B4-8DF9-D2DDD0669C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F39B084-BDFE-416B-968D-D2AE6FC759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6D1071-7DCE-4388-952A-BF457E7F2F6B}" type="datetimeFigureOut">
              <a:rPr lang="zh-CN" altLang="en-US" smtClean="0"/>
              <a:t>2021/12/7</a:t>
            </a:fld>
            <a:endParaRPr lang="zh-CN" altLang="en-US"/>
          </a:p>
        </p:txBody>
      </p:sp>
      <p:sp>
        <p:nvSpPr>
          <p:cNvPr id="5" name="页脚占位符 4">
            <a:extLst>
              <a:ext uri="{FF2B5EF4-FFF2-40B4-BE49-F238E27FC236}">
                <a16:creationId xmlns:a16="http://schemas.microsoft.com/office/drawing/2014/main" id="{278AE614-7AD6-480A-B3AE-262409AC58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D72E18E-077B-45C6-B59E-1D051D1C04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5B731D-EFDA-42FE-996B-70B5F896F90D}" type="slidenum">
              <a:rPr lang="zh-CN" altLang="en-US" smtClean="0"/>
              <a:t>‹#›</a:t>
            </a:fld>
            <a:endParaRPr lang="zh-CN" altLang="en-US"/>
          </a:p>
        </p:txBody>
      </p:sp>
    </p:spTree>
    <p:extLst>
      <p:ext uri="{BB962C8B-B14F-4D97-AF65-F5344CB8AC3E}">
        <p14:creationId xmlns:p14="http://schemas.microsoft.com/office/powerpoint/2010/main" val="1171073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flipV="1">
            <a:off x="381000" y="698316"/>
            <a:ext cx="11430000" cy="185"/>
          </a:xfrm>
          <a:prstGeom prst="line">
            <a:avLst/>
          </a:prstGeom>
          <a:ln w="25400">
            <a:solidFill>
              <a:srgbClr val="A6AAA9"/>
            </a:solidFill>
            <a:miter lim="400000"/>
          </a:ln>
        </p:spPr>
        <p:txBody>
          <a:bodyPr lIns="35719" tIns="35719" rIns="35719" bIns="35719" anchor="ctr"/>
          <a:lstStyle/>
          <a:p>
            <a:pPr defTabSz="321457">
              <a:spcBef>
                <a:spcPts val="0"/>
              </a:spcBef>
              <a:defRPr sz="1200">
                <a:solidFill>
                  <a:srgbClr val="000000"/>
                </a:solidFill>
                <a:latin typeface="Helvetica"/>
                <a:ea typeface="Helvetica"/>
                <a:cs typeface="Helvetica"/>
                <a:sym typeface="Helvetica"/>
              </a:defRPr>
            </a:pPr>
            <a:endParaRPr sz="844"/>
          </a:p>
        </p:txBody>
      </p:sp>
      <p:sp>
        <p:nvSpPr>
          <p:cNvPr id="3" name="Shape 3"/>
          <p:cNvSpPr>
            <a:spLocks noGrp="1"/>
          </p:cNvSpPr>
          <p:nvPr>
            <p:ph type="title"/>
          </p:nvPr>
        </p:nvSpPr>
        <p:spPr>
          <a:xfrm>
            <a:off x="381000" y="1080492"/>
            <a:ext cx="11430000" cy="50899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p>
            <a:r>
              <a:t>标题文本</a:t>
            </a:r>
          </a:p>
        </p:txBody>
      </p:sp>
      <p:sp>
        <p:nvSpPr>
          <p:cNvPr id="4" name="Shape 4"/>
          <p:cNvSpPr>
            <a:spLocks noGrp="1"/>
          </p:cNvSpPr>
          <p:nvPr>
            <p:ph type="body" idx="1"/>
          </p:nvPr>
        </p:nvSpPr>
        <p:spPr>
          <a:xfrm>
            <a:off x="381000" y="1928812"/>
            <a:ext cx="11430000" cy="429518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p>
            <a:r>
              <a:t>正文级别 1</a:t>
            </a:r>
          </a:p>
          <a:p>
            <a:pPr lvl="1"/>
            <a:r>
              <a:t>正文级别 2</a:t>
            </a:r>
          </a:p>
          <a:p>
            <a:pPr lvl="2"/>
            <a:r>
              <a:t>正文级别 3</a:t>
            </a:r>
          </a:p>
          <a:p>
            <a:pPr lvl="3"/>
            <a:r>
              <a:t>正文级别 4</a:t>
            </a:r>
          </a:p>
          <a:p>
            <a:pPr lvl="4"/>
            <a:r>
              <a:t>正文级别 5</a:t>
            </a:r>
          </a:p>
        </p:txBody>
      </p:sp>
      <p:sp>
        <p:nvSpPr>
          <p:cNvPr id="5" name="Shape 5"/>
          <p:cNvSpPr>
            <a:spLocks noGrp="1"/>
          </p:cNvSpPr>
          <p:nvPr>
            <p:ph type="sldNum" sz="quarter" idx="2"/>
          </p:nvPr>
        </p:nvSpPr>
        <p:spPr>
          <a:xfrm>
            <a:off x="11495441" y="303609"/>
            <a:ext cx="310983" cy="317395"/>
          </a:xfrm>
          <a:prstGeom prst="rect">
            <a:avLst/>
          </a:prstGeom>
          <a:ln w="12700">
            <a:miter lim="400000"/>
          </a:ln>
        </p:spPr>
        <p:txBody>
          <a:bodyPr wrap="none" lIns="50800" tIns="50800" rIns="50800" bIns="50800">
            <a:spAutoFit/>
          </a:bodyPr>
          <a:lstStyle>
            <a:lvl1pPr algn="r">
              <a:lnSpc>
                <a:spcPct val="80000"/>
              </a:lnSpc>
              <a:spcBef>
                <a:spcPts val="0"/>
              </a:spcBef>
              <a:defRPr sz="1687">
                <a:latin typeface="+mn-lt"/>
                <a:ea typeface="+mn-ea"/>
                <a:cs typeface="+mn-cs"/>
                <a:sym typeface="Baskerville"/>
              </a:defRPr>
            </a:lvl1pPr>
          </a:lstStyle>
          <a:p>
            <a:fld id="{86CB4B4D-7CA3-9044-876B-883B54F8677D}" type="slidenum">
              <a:t>‹#›</a:t>
            </a:fld>
            <a:endParaRPr/>
          </a:p>
        </p:txBody>
      </p:sp>
    </p:spTree>
    <p:extLst>
      <p:ext uri="{BB962C8B-B14F-4D97-AF65-F5344CB8AC3E}">
        <p14:creationId xmlns:p14="http://schemas.microsoft.com/office/powerpoint/2010/main" val="3148333182"/>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transition spd="med"/>
  <p:txStyles>
    <p:titleStyle>
      <a:lvl1pPr marL="0" marR="0" indent="0" algn="l" defTabSz="410751" rtl="0" latinLnBrk="0">
        <a:lnSpc>
          <a:spcPct val="80000"/>
        </a:lnSpc>
        <a:spcBef>
          <a:spcPts val="1969"/>
        </a:spcBef>
        <a:spcAft>
          <a:spcPts val="0"/>
        </a:spcAft>
        <a:buClrTx/>
        <a:buSzTx/>
        <a:buFontTx/>
        <a:buNone/>
        <a:tabLst/>
        <a:defRPr sz="4219" b="1" i="0" u="none" strike="noStrike" cap="all" spc="0" baseline="0">
          <a:ln>
            <a:noFill/>
          </a:ln>
          <a:solidFill>
            <a:schemeClr val="accent1"/>
          </a:solidFill>
          <a:uFillTx/>
          <a:latin typeface="+mn-lt"/>
          <a:ea typeface="+mn-ea"/>
          <a:cs typeface="+mn-cs"/>
          <a:sym typeface="Baskerville"/>
        </a:defRPr>
      </a:lvl1pPr>
      <a:lvl2pPr marL="0" marR="0" indent="160729" algn="l" defTabSz="410751" rtl="0" latinLnBrk="0">
        <a:lnSpc>
          <a:spcPct val="80000"/>
        </a:lnSpc>
        <a:spcBef>
          <a:spcPts val="1969"/>
        </a:spcBef>
        <a:spcAft>
          <a:spcPts val="0"/>
        </a:spcAft>
        <a:buClrTx/>
        <a:buSzTx/>
        <a:buFontTx/>
        <a:buNone/>
        <a:tabLst/>
        <a:defRPr sz="4219" b="1" i="0" u="none" strike="noStrike" cap="all" spc="0" baseline="0">
          <a:ln>
            <a:noFill/>
          </a:ln>
          <a:solidFill>
            <a:schemeClr val="accent1"/>
          </a:solidFill>
          <a:uFillTx/>
          <a:latin typeface="+mn-lt"/>
          <a:ea typeface="+mn-ea"/>
          <a:cs typeface="+mn-cs"/>
          <a:sym typeface="Baskerville"/>
        </a:defRPr>
      </a:lvl2pPr>
      <a:lvl3pPr marL="0" marR="0" indent="321457" algn="l" defTabSz="410751" rtl="0" latinLnBrk="0">
        <a:lnSpc>
          <a:spcPct val="80000"/>
        </a:lnSpc>
        <a:spcBef>
          <a:spcPts val="1969"/>
        </a:spcBef>
        <a:spcAft>
          <a:spcPts val="0"/>
        </a:spcAft>
        <a:buClrTx/>
        <a:buSzTx/>
        <a:buFontTx/>
        <a:buNone/>
        <a:tabLst/>
        <a:defRPr sz="4219" b="1" i="0" u="none" strike="noStrike" cap="all" spc="0" baseline="0">
          <a:ln>
            <a:noFill/>
          </a:ln>
          <a:solidFill>
            <a:schemeClr val="accent1"/>
          </a:solidFill>
          <a:uFillTx/>
          <a:latin typeface="+mn-lt"/>
          <a:ea typeface="+mn-ea"/>
          <a:cs typeface="+mn-cs"/>
          <a:sym typeface="Baskerville"/>
        </a:defRPr>
      </a:lvl3pPr>
      <a:lvl4pPr marL="0" marR="0" indent="482186" algn="l" defTabSz="410751" rtl="0" latinLnBrk="0">
        <a:lnSpc>
          <a:spcPct val="80000"/>
        </a:lnSpc>
        <a:spcBef>
          <a:spcPts val="1969"/>
        </a:spcBef>
        <a:spcAft>
          <a:spcPts val="0"/>
        </a:spcAft>
        <a:buClrTx/>
        <a:buSzTx/>
        <a:buFontTx/>
        <a:buNone/>
        <a:tabLst/>
        <a:defRPr sz="4219" b="1" i="0" u="none" strike="noStrike" cap="all" spc="0" baseline="0">
          <a:ln>
            <a:noFill/>
          </a:ln>
          <a:solidFill>
            <a:schemeClr val="accent1"/>
          </a:solidFill>
          <a:uFillTx/>
          <a:latin typeface="+mn-lt"/>
          <a:ea typeface="+mn-ea"/>
          <a:cs typeface="+mn-cs"/>
          <a:sym typeface="Baskerville"/>
        </a:defRPr>
      </a:lvl4pPr>
      <a:lvl5pPr marL="0" marR="0" indent="642915" algn="l" defTabSz="410751" rtl="0" latinLnBrk="0">
        <a:lnSpc>
          <a:spcPct val="80000"/>
        </a:lnSpc>
        <a:spcBef>
          <a:spcPts val="1969"/>
        </a:spcBef>
        <a:spcAft>
          <a:spcPts val="0"/>
        </a:spcAft>
        <a:buClrTx/>
        <a:buSzTx/>
        <a:buFontTx/>
        <a:buNone/>
        <a:tabLst/>
        <a:defRPr sz="4219" b="1" i="0" u="none" strike="noStrike" cap="all" spc="0" baseline="0">
          <a:ln>
            <a:noFill/>
          </a:ln>
          <a:solidFill>
            <a:schemeClr val="accent1"/>
          </a:solidFill>
          <a:uFillTx/>
          <a:latin typeface="+mn-lt"/>
          <a:ea typeface="+mn-ea"/>
          <a:cs typeface="+mn-cs"/>
          <a:sym typeface="Baskerville"/>
        </a:defRPr>
      </a:lvl5pPr>
      <a:lvl6pPr marL="0" marR="0" indent="803643" algn="l" defTabSz="410751" rtl="0" latinLnBrk="0">
        <a:lnSpc>
          <a:spcPct val="80000"/>
        </a:lnSpc>
        <a:spcBef>
          <a:spcPts val="1969"/>
        </a:spcBef>
        <a:spcAft>
          <a:spcPts val="0"/>
        </a:spcAft>
        <a:buClrTx/>
        <a:buSzTx/>
        <a:buFontTx/>
        <a:buNone/>
        <a:tabLst/>
        <a:defRPr sz="4219" b="1" i="0" u="none" strike="noStrike" cap="all" spc="0" baseline="0">
          <a:ln>
            <a:noFill/>
          </a:ln>
          <a:solidFill>
            <a:schemeClr val="accent1"/>
          </a:solidFill>
          <a:uFillTx/>
          <a:latin typeface="+mn-lt"/>
          <a:ea typeface="+mn-ea"/>
          <a:cs typeface="+mn-cs"/>
          <a:sym typeface="Baskerville"/>
        </a:defRPr>
      </a:lvl6pPr>
      <a:lvl7pPr marL="0" marR="0" indent="964372" algn="l" defTabSz="410751" rtl="0" latinLnBrk="0">
        <a:lnSpc>
          <a:spcPct val="80000"/>
        </a:lnSpc>
        <a:spcBef>
          <a:spcPts val="1969"/>
        </a:spcBef>
        <a:spcAft>
          <a:spcPts val="0"/>
        </a:spcAft>
        <a:buClrTx/>
        <a:buSzTx/>
        <a:buFontTx/>
        <a:buNone/>
        <a:tabLst/>
        <a:defRPr sz="4219" b="1" i="0" u="none" strike="noStrike" cap="all" spc="0" baseline="0">
          <a:ln>
            <a:noFill/>
          </a:ln>
          <a:solidFill>
            <a:schemeClr val="accent1"/>
          </a:solidFill>
          <a:uFillTx/>
          <a:latin typeface="+mn-lt"/>
          <a:ea typeface="+mn-ea"/>
          <a:cs typeface="+mn-cs"/>
          <a:sym typeface="Baskerville"/>
        </a:defRPr>
      </a:lvl7pPr>
      <a:lvl8pPr marL="0" marR="0" indent="1125101" algn="l" defTabSz="410751" rtl="0" latinLnBrk="0">
        <a:lnSpc>
          <a:spcPct val="80000"/>
        </a:lnSpc>
        <a:spcBef>
          <a:spcPts val="1969"/>
        </a:spcBef>
        <a:spcAft>
          <a:spcPts val="0"/>
        </a:spcAft>
        <a:buClrTx/>
        <a:buSzTx/>
        <a:buFontTx/>
        <a:buNone/>
        <a:tabLst/>
        <a:defRPr sz="4219" b="1" i="0" u="none" strike="noStrike" cap="all" spc="0" baseline="0">
          <a:ln>
            <a:noFill/>
          </a:ln>
          <a:solidFill>
            <a:schemeClr val="accent1"/>
          </a:solidFill>
          <a:uFillTx/>
          <a:latin typeface="+mn-lt"/>
          <a:ea typeface="+mn-ea"/>
          <a:cs typeface="+mn-cs"/>
          <a:sym typeface="Baskerville"/>
        </a:defRPr>
      </a:lvl8pPr>
      <a:lvl9pPr marL="0" marR="0" indent="1285829" algn="l" defTabSz="410751" rtl="0" latinLnBrk="0">
        <a:lnSpc>
          <a:spcPct val="80000"/>
        </a:lnSpc>
        <a:spcBef>
          <a:spcPts val="1969"/>
        </a:spcBef>
        <a:spcAft>
          <a:spcPts val="0"/>
        </a:spcAft>
        <a:buClrTx/>
        <a:buSzTx/>
        <a:buFontTx/>
        <a:buNone/>
        <a:tabLst/>
        <a:defRPr sz="4219" b="1" i="0" u="none" strike="noStrike" cap="all" spc="0" baseline="0">
          <a:ln>
            <a:noFill/>
          </a:ln>
          <a:solidFill>
            <a:schemeClr val="accent1"/>
          </a:solidFill>
          <a:uFillTx/>
          <a:latin typeface="+mn-lt"/>
          <a:ea typeface="+mn-ea"/>
          <a:cs typeface="+mn-cs"/>
          <a:sym typeface="Baskerville"/>
        </a:defRPr>
      </a:lvl9pPr>
    </p:titleStyle>
    <p:bodyStyle>
      <a:lvl1pPr marL="312528" marR="0" indent="-312528" algn="l" defTabSz="410751" latinLnBrk="0">
        <a:lnSpc>
          <a:spcPct val="100000"/>
        </a:lnSpc>
        <a:spcBef>
          <a:spcPts val="1969"/>
        </a:spcBef>
        <a:spcAft>
          <a:spcPts val="0"/>
        </a:spcAft>
        <a:buClr>
          <a:schemeClr val="accent1">
            <a:satOff val="-4060"/>
          </a:schemeClr>
        </a:buClr>
        <a:buSzPct val="104999"/>
        <a:buFont typeface="Avenir Next"/>
        <a:buChar char="‣"/>
        <a:tabLst/>
        <a:defRPr sz="2391" b="0" i="0" u="none" strike="noStrike" cap="none" spc="0" baseline="0">
          <a:ln>
            <a:noFill/>
          </a:ln>
          <a:solidFill>
            <a:srgbClr val="838787"/>
          </a:solidFill>
          <a:uFillTx/>
          <a:latin typeface="Avenir Next Medium"/>
          <a:ea typeface="Avenir Next Medium"/>
          <a:cs typeface="Avenir Next Medium"/>
          <a:sym typeface="Avenir Next Medium"/>
        </a:defRPr>
      </a:lvl1pPr>
      <a:lvl2pPr marL="625056" marR="0" indent="-312528" algn="l" defTabSz="410751" latinLnBrk="0">
        <a:lnSpc>
          <a:spcPct val="100000"/>
        </a:lnSpc>
        <a:spcBef>
          <a:spcPts val="1969"/>
        </a:spcBef>
        <a:spcAft>
          <a:spcPts val="0"/>
        </a:spcAft>
        <a:buClr>
          <a:schemeClr val="accent1">
            <a:satOff val="-4060"/>
          </a:schemeClr>
        </a:buClr>
        <a:buSzPct val="104999"/>
        <a:buFont typeface="Avenir Next"/>
        <a:buChar char="‣"/>
        <a:tabLst/>
        <a:defRPr sz="2391" b="0" i="0" u="none" strike="noStrike" cap="none" spc="0" baseline="0">
          <a:ln>
            <a:noFill/>
          </a:ln>
          <a:solidFill>
            <a:srgbClr val="838787"/>
          </a:solidFill>
          <a:uFillTx/>
          <a:latin typeface="Avenir Next Medium"/>
          <a:ea typeface="Avenir Next Medium"/>
          <a:cs typeface="Avenir Next Medium"/>
          <a:sym typeface="Avenir Next Medium"/>
        </a:defRPr>
      </a:lvl2pPr>
      <a:lvl3pPr marL="937584" marR="0" indent="-312528" algn="l" defTabSz="410751" latinLnBrk="0">
        <a:lnSpc>
          <a:spcPct val="100000"/>
        </a:lnSpc>
        <a:spcBef>
          <a:spcPts val="1969"/>
        </a:spcBef>
        <a:spcAft>
          <a:spcPts val="0"/>
        </a:spcAft>
        <a:buClr>
          <a:schemeClr val="accent1">
            <a:satOff val="-4060"/>
          </a:schemeClr>
        </a:buClr>
        <a:buSzPct val="104999"/>
        <a:buFont typeface="Avenir Next"/>
        <a:buChar char="‣"/>
        <a:tabLst/>
        <a:defRPr sz="2391" b="0" i="0" u="none" strike="noStrike" cap="none" spc="0" baseline="0">
          <a:ln>
            <a:noFill/>
          </a:ln>
          <a:solidFill>
            <a:srgbClr val="838787"/>
          </a:solidFill>
          <a:uFillTx/>
          <a:latin typeface="Avenir Next Medium"/>
          <a:ea typeface="Avenir Next Medium"/>
          <a:cs typeface="Avenir Next Medium"/>
          <a:sym typeface="Avenir Next Medium"/>
        </a:defRPr>
      </a:lvl3pPr>
      <a:lvl4pPr marL="1250112" marR="0" indent="-312528" algn="l" defTabSz="410751" latinLnBrk="0">
        <a:lnSpc>
          <a:spcPct val="100000"/>
        </a:lnSpc>
        <a:spcBef>
          <a:spcPts val="1969"/>
        </a:spcBef>
        <a:spcAft>
          <a:spcPts val="0"/>
        </a:spcAft>
        <a:buClr>
          <a:schemeClr val="accent1">
            <a:satOff val="-4060"/>
          </a:schemeClr>
        </a:buClr>
        <a:buSzPct val="104999"/>
        <a:buFont typeface="Avenir Next"/>
        <a:buChar char="‣"/>
        <a:tabLst/>
        <a:defRPr sz="2391" b="0" i="0" u="none" strike="noStrike" cap="none" spc="0" baseline="0">
          <a:ln>
            <a:noFill/>
          </a:ln>
          <a:solidFill>
            <a:srgbClr val="838787"/>
          </a:solidFill>
          <a:uFillTx/>
          <a:latin typeface="Avenir Next Medium"/>
          <a:ea typeface="Avenir Next Medium"/>
          <a:cs typeface="Avenir Next Medium"/>
          <a:sym typeface="Avenir Next Medium"/>
        </a:defRPr>
      </a:lvl4pPr>
      <a:lvl5pPr marL="1562640" marR="0" indent="-312528" algn="l" defTabSz="410751" latinLnBrk="0">
        <a:lnSpc>
          <a:spcPct val="100000"/>
        </a:lnSpc>
        <a:spcBef>
          <a:spcPts val="1969"/>
        </a:spcBef>
        <a:spcAft>
          <a:spcPts val="0"/>
        </a:spcAft>
        <a:buClr>
          <a:schemeClr val="accent1">
            <a:satOff val="-4060"/>
          </a:schemeClr>
        </a:buClr>
        <a:buSzPct val="104999"/>
        <a:buFont typeface="Avenir Next"/>
        <a:buChar char="‣"/>
        <a:tabLst/>
        <a:defRPr sz="2391" b="0" i="0" u="none" strike="noStrike" cap="none" spc="0" baseline="0">
          <a:ln>
            <a:noFill/>
          </a:ln>
          <a:solidFill>
            <a:srgbClr val="838787"/>
          </a:solidFill>
          <a:uFillTx/>
          <a:latin typeface="Avenir Next Medium"/>
          <a:ea typeface="Avenir Next Medium"/>
          <a:cs typeface="Avenir Next Medium"/>
          <a:sym typeface="Avenir Next Medium"/>
        </a:defRPr>
      </a:lvl5pPr>
      <a:lvl6pPr marL="1875168" marR="0" indent="-312528" algn="l" defTabSz="410751" latinLnBrk="0">
        <a:lnSpc>
          <a:spcPct val="100000"/>
        </a:lnSpc>
        <a:spcBef>
          <a:spcPts val="1969"/>
        </a:spcBef>
        <a:spcAft>
          <a:spcPts val="0"/>
        </a:spcAft>
        <a:buClr>
          <a:schemeClr val="accent1">
            <a:satOff val="-4060"/>
          </a:schemeClr>
        </a:buClr>
        <a:buSzPct val="104999"/>
        <a:buFont typeface="Avenir Next"/>
        <a:buChar char="‣"/>
        <a:tabLst/>
        <a:defRPr sz="2391" b="0" i="0" u="none" strike="noStrike" cap="none" spc="0" baseline="0">
          <a:ln>
            <a:noFill/>
          </a:ln>
          <a:solidFill>
            <a:srgbClr val="838787"/>
          </a:solidFill>
          <a:uFillTx/>
          <a:latin typeface="Avenir Next Medium"/>
          <a:ea typeface="Avenir Next Medium"/>
          <a:cs typeface="Avenir Next Medium"/>
          <a:sym typeface="Avenir Next Medium"/>
        </a:defRPr>
      </a:lvl6pPr>
      <a:lvl7pPr marL="2187696" marR="0" indent="-312528" algn="l" defTabSz="410751" latinLnBrk="0">
        <a:lnSpc>
          <a:spcPct val="100000"/>
        </a:lnSpc>
        <a:spcBef>
          <a:spcPts val="1969"/>
        </a:spcBef>
        <a:spcAft>
          <a:spcPts val="0"/>
        </a:spcAft>
        <a:buClr>
          <a:schemeClr val="accent1">
            <a:satOff val="-4060"/>
          </a:schemeClr>
        </a:buClr>
        <a:buSzPct val="104999"/>
        <a:buFont typeface="Avenir Next"/>
        <a:buChar char="‣"/>
        <a:tabLst/>
        <a:defRPr sz="2391" b="0" i="0" u="none" strike="noStrike" cap="none" spc="0" baseline="0">
          <a:ln>
            <a:noFill/>
          </a:ln>
          <a:solidFill>
            <a:srgbClr val="838787"/>
          </a:solidFill>
          <a:uFillTx/>
          <a:latin typeface="Avenir Next Medium"/>
          <a:ea typeface="Avenir Next Medium"/>
          <a:cs typeface="Avenir Next Medium"/>
          <a:sym typeface="Avenir Next Medium"/>
        </a:defRPr>
      </a:lvl7pPr>
      <a:lvl8pPr marL="2500224" marR="0" indent="-312528" algn="l" defTabSz="410751" latinLnBrk="0">
        <a:lnSpc>
          <a:spcPct val="100000"/>
        </a:lnSpc>
        <a:spcBef>
          <a:spcPts val="1969"/>
        </a:spcBef>
        <a:spcAft>
          <a:spcPts val="0"/>
        </a:spcAft>
        <a:buClr>
          <a:schemeClr val="accent1">
            <a:satOff val="-4060"/>
          </a:schemeClr>
        </a:buClr>
        <a:buSzPct val="104999"/>
        <a:buFont typeface="Avenir Next"/>
        <a:buChar char="‣"/>
        <a:tabLst/>
        <a:defRPr sz="2391" b="0" i="0" u="none" strike="noStrike" cap="none" spc="0" baseline="0">
          <a:ln>
            <a:noFill/>
          </a:ln>
          <a:solidFill>
            <a:srgbClr val="838787"/>
          </a:solidFill>
          <a:uFillTx/>
          <a:latin typeface="Avenir Next Medium"/>
          <a:ea typeface="Avenir Next Medium"/>
          <a:cs typeface="Avenir Next Medium"/>
          <a:sym typeface="Avenir Next Medium"/>
        </a:defRPr>
      </a:lvl8pPr>
      <a:lvl9pPr marL="2812752" marR="0" indent="-312528" algn="l" defTabSz="410751" latinLnBrk="0">
        <a:lnSpc>
          <a:spcPct val="100000"/>
        </a:lnSpc>
        <a:spcBef>
          <a:spcPts val="1969"/>
        </a:spcBef>
        <a:spcAft>
          <a:spcPts val="0"/>
        </a:spcAft>
        <a:buClr>
          <a:schemeClr val="accent1">
            <a:satOff val="-4060"/>
          </a:schemeClr>
        </a:buClr>
        <a:buSzPct val="104999"/>
        <a:buFont typeface="Avenir Next"/>
        <a:buChar char="‣"/>
        <a:tabLst/>
        <a:defRPr sz="2391" b="0" i="0" u="none" strike="noStrike" cap="none" spc="0" baseline="0">
          <a:ln>
            <a:noFill/>
          </a:ln>
          <a:solidFill>
            <a:srgbClr val="838787"/>
          </a:solidFill>
          <a:uFillTx/>
          <a:latin typeface="Avenir Next Medium"/>
          <a:ea typeface="Avenir Next Medium"/>
          <a:cs typeface="Avenir Next Medium"/>
          <a:sym typeface="Avenir Next Medium"/>
        </a:defRPr>
      </a:lvl9pPr>
    </p:bodyStyle>
    <p:otherStyle>
      <a:lvl1pPr marL="0" marR="0" indent="0" algn="r" defTabSz="410751" latinLnBrk="0">
        <a:lnSpc>
          <a:spcPct val="80000"/>
        </a:lnSpc>
        <a:spcBef>
          <a:spcPts val="0"/>
        </a:spcBef>
        <a:spcAft>
          <a:spcPts val="0"/>
        </a:spcAft>
        <a:buClrTx/>
        <a:buSzTx/>
        <a:buFontTx/>
        <a:buNone/>
        <a:tabLst/>
        <a:defRPr sz="1687" b="0" i="0" u="none" strike="noStrike" cap="none" spc="0" baseline="0">
          <a:ln>
            <a:noFill/>
          </a:ln>
          <a:solidFill>
            <a:schemeClr val="tx1"/>
          </a:solidFill>
          <a:uFillTx/>
          <a:latin typeface="+mn-lt"/>
          <a:ea typeface="+mn-ea"/>
          <a:cs typeface="+mn-cs"/>
          <a:sym typeface="Baskerville"/>
        </a:defRPr>
      </a:lvl1pPr>
      <a:lvl2pPr marL="0" marR="0" indent="160729" algn="r" defTabSz="410751" latinLnBrk="0">
        <a:lnSpc>
          <a:spcPct val="80000"/>
        </a:lnSpc>
        <a:spcBef>
          <a:spcPts val="0"/>
        </a:spcBef>
        <a:spcAft>
          <a:spcPts val="0"/>
        </a:spcAft>
        <a:buClrTx/>
        <a:buSzTx/>
        <a:buFontTx/>
        <a:buNone/>
        <a:tabLst/>
        <a:defRPr sz="1687" b="0" i="0" u="none" strike="noStrike" cap="none" spc="0" baseline="0">
          <a:ln>
            <a:noFill/>
          </a:ln>
          <a:solidFill>
            <a:schemeClr val="tx1"/>
          </a:solidFill>
          <a:uFillTx/>
          <a:latin typeface="+mn-lt"/>
          <a:ea typeface="+mn-ea"/>
          <a:cs typeface="+mn-cs"/>
          <a:sym typeface="Baskerville"/>
        </a:defRPr>
      </a:lvl2pPr>
      <a:lvl3pPr marL="0" marR="0" indent="321457" algn="r" defTabSz="410751" latinLnBrk="0">
        <a:lnSpc>
          <a:spcPct val="80000"/>
        </a:lnSpc>
        <a:spcBef>
          <a:spcPts val="0"/>
        </a:spcBef>
        <a:spcAft>
          <a:spcPts val="0"/>
        </a:spcAft>
        <a:buClrTx/>
        <a:buSzTx/>
        <a:buFontTx/>
        <a:buNone/>
        <a:tabLst/>
        <a:defRPr sz="1687" b="0" i="0" u="none" strike="noStrike" cap="none" spc="0" baseline="0">
          <a:ln>
            <a:noFill/>
          </a:ln>
          <a:solidFill>
            <a:schemeClr val="tx1"/>
          </a:solidFill>
          <a:uFillTx/>
          <a:latin typeface="+mn-lt"/>
          <a:ea typeface="+mn-ea"/>
          <a:cs typeface="+mn-cs"/>
          <a:sym typeface="Baskerville"/>
        </a:defRPr>
      </a:lvl3pPr>
      <a:lvl4pPr marL="0" marR="0" indent="482186" algn="r" defTabSz="410751" latinLnBrk="0">
        <a:lnSpc>
          <a:spcPct val="80000"/>
        </a:lnSpc>
        <a:spcBef>
          <a:spcPts val="0"/>
        </a:spcBef>
        <a:spcAft>
          <a:spcPts val="0"/>
        </a:spcAft>
        <a:buClrTx/>
        <a:buSzTx/>
        <a:buFontTx/>
        <a:buNone/>
        <a:tabLst/>
        <a:defRPr sz="1687" b="0" i="0" u="none" strike="noStrike" cap="none" spc="0" baseline="0">
          <a:ln>
            <a:noFill/>
          </a:ln>
          <a:solidFill>
            <a:schemeClr val="tx1"/>
          </a:solidFill>
          <a:uFillTx/>
          <a:latin typeface="+mn-lt"/>
          <a:ea typeface="+mn-ea"/>
          <a:cs typeface="+mn-cs"/>
          <a:sym typeface="Baskerville"/>
        </a:defRPr>
      </a:lvl4pPr>
      <a:lvl5pPr marL="0" marR="0" indent="642915" algn="r" defTabSz="410751" latinLnBrk="0">
        <a:lnSpc>
          <a:spcPct val="80000"/>
        </a:lnSpc>
        <a:spcBef>
          <a:spcPts val="0"/>
        </a:spcBef>
        <a:spcAft>
          <a:spcPts val="0"/>
        </a:spcAft>
        <a:buClrTx/>
        <a:buSzTx/>
        <a:buFontTx/>
        <a:buNone/>
        <a:tabLst/>
        <a:defRPr sz="1687" b="0" i="0" u="none" strike="noStrike" cap="none" spc="0" baseline="0">
          <a:ln>
            <a:noFill/>
          </a:ln>
          <a:solidFill>
            <a:schemeClr val="tx1"/>
          </a:solidFill>
          <a:uFillTx/>
          <a:latin typeface="+mn-lt"/>
          <a:ea typeface="+mn-ea"/>
          <a:cs typeface="+mn-cs"/>
          <a:sym typeface="Baskerville"/>
        </a:defRPr>
      </a:lvl5pPr>
      <a:lvl6pPr marL="0" marR="0" indent="803643" algn="r" defTabSz="410751" latinLnBrk="0">
        <a:lnSpc>
          <a:spcPct val="80000"/>
        </a:lnSpc>
        <a:spcBef>
          <a:spcPts val="0"/>
        </a:spcBef>
        <a:spcAft>
          <a:spcPts val="0"/>
        </a:spcAft>
        <a:buClrTx/>
        <a:buSzTx/>
        <a:buFontTx/>
        <a:buNone/>
        <a:tabLst/>
        <a:defRPr sz="1687" b="0" i="0" u="none" strike="noStrike" cap="none" spc="0" baseline="0">
          <a:ln>
            <a:noFill/>
          </a:ln>
          <a:solidFill>
            <a:schemeClr val="tx1"/>
          </a:solidFill>
          <a:uFillTx/>
          <a:latin typeface="+mn-lt"/>
          <a:ea typeface="+mn-ea"/>
          <a:cs typeface="+mn-cs"/>
          <a:sym typeface="Baskerville"/>
        </a:defRPr>
      </a:lvl6pPr>
      <a:lvl7pPr marL="0" marR="0" indent="964372" algn="r" defTabSz="410751" latinLnBrk="0">
        <a:lnSpc>
          <a:spcPct val="80000"/>
        </a:lnSpc>
        <a:spcBef>
          <a:spcPts val="0"/>
        </a:spcBef>
        <a:spcAft>
          <a:spcPts val="0"/>
        </a:spcAft>
        <a:buClrTx/>
        <a:buSzTx/>
        <a:buFontTx/>
        <a:buNone/>
        <a:tabLst/>
        <a:defRPr sz="1687" b="0" i="0" u="none" strike="noStrike" cap="none" spc="0" baseline="0">
          <a:ln>
            <a:noFill/>
          </a:ln>
          <a:solidFill>
            <a:schemeClr val="tx1"/>
          </a:solidFill>
          <a:uFillTx/>
          <a:latin typeface="+mn-lt"/>
          <a:ea typeface="+mn-ea"/>
          <a:cs typeface="+mn-cs"/>
          <a:sym typeface="Baskerville"/>
        </a:defRPr>
      </a:lvl7pPr>
      <a:lvl8pPr marL="0" marR="0" indent="1125101" algn="r" defTabSz="410751" latinLnBrk="0">
        <a:lnSpc>
          <a:spcPct val="80000"/>
        </a:lnSpc>
        <a:spcBef>
          <a:spcPts val="0"/>
        </a:spcBef>
        <a:spcAft>
          <a:spcPts val="0"/>
        </a:spcAft>
        <a:buClrTx/>
        <a:buSzTx/>
        <a:buFontTx/>
        <a:buNone/>
        <a:tabLst/>
        <a:defRPr sz="1687" b="0" i="0" u="none" strike="noStrike" cap="none" spc="0" baseline="0">
          <a:ln>
            <a:noFill/>
          </a:ln>
          <a:solidFill>
            <a:schemeClr val="tx1"/>
          </a:solidFill>
          <a:uFillTx/>
          <a:latin typeface="+mn-lt"/>
          <a:ea typeface="+mn-ea"/>
          <a:cs typeface="+mn-cs"/>
          <a:sym typeface="Baskerville"/>
        </a:defRPr>
      </a:lvl8pPr>
      <a:lvl9pPr marL="0" marR="0" indent="1285829" algn="r" defTabSz="410751" latinLnBrk="0">
        <a:lnSpc>
          <a:spcPct val="80000"/>
        </a:lnSpc>
        <a:spcBef>
          <a:spcPts val="0"/>
        </a:spcBef>
        <a:spcAft>
          <a:spcPts val="0"/>
        </a:spcAft>
        <a:buClrTx/>
        <a:buSzTx/>
        <a:buFontTx/>
        <a:buNone/>
        <a:tabLst/>
        <a:defRPr sz="1687" b="0" i="0" u="none" strike="noStrike" cap="none" spc="0" baseline="0">
          <a:ln>
            <a:noFill/>
          </a:ln>
          <a:solidFill>
            <a:schemeClr val="tx1"/>
          </a:solidFill>
          <a:uFillTx/>
          <a:latin typeface="+mn-lt"/>
          <a:ea typeface="+mn-ea"/>
          <a:cs typeface="+mn-cs"/>
          <a:sym typeface="Baskervill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8C060EC-73E8-4CD2-994D-AE72ED096B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722" y="345120"/>
            <a:ext cx="3210671" cy="778002"/>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a:extLst>
              <a:ext uri="{FF2B5EF4-FFF2-40B4-BE49-F238E27FC236}">
                <a16:creationId xmlns:a16="http://schemas.microsoft.com/office/drawing/2014/main" id="{A26E82D1-B89F-47F4-A0A9-038B5C309052}"/>
              </a:ext>
            </a:extLst>
          </p:cNvPr>
          <p:cNvSpPr txBox="1"/>
          <p:nvPr/>
        </p:nvSpPr>
        <p:spPr>
          <a:xfrm>
            <a:off x="2351745" y="2134957"/>
            <a:ext cx="8204548" cy="1077218"/>
          </a:xfrm>
          <a:prstGeom prst="rect">
            <a:avLst/>
          </a:prstGeom>
          <a:noFill/>
        </p:spPr>
        <p:txBody>
          <a:bodyPr wrap="square" rtlCol="0">
            <a:spAutoFit/>
          </a:bodyPr>
          <a:lstStyle/>
          <a:p>
            <a:pPr algn="ctr"/>
            <a:r>
              <a:rPr lang="en-US" altLang="zh-CN" sz="3200" dirty="0">
                <a:latin typeface="微软雅黑" panose="020B0503020204020204" pitchFamily="34" charset="-122"/>
                <a:ea typeface="微软雅黑" panose="020B0503020204020204" pitchFamily="34" charset="-122"/>
              </a:rPr>
              <a:t>Design Pattern Refactoring by </a:t>
            </a:r>
          </a:p>
          <a:p>
            <a:pPr algn="ctr"/>
            <a:r>
              <a:rPr lang="en-US" altLang="zh-CN" sz="3200" dirty="0">
                <a:latin typeface="微软雅黑" panose="020B0503020204020204" pitchFamily="34" charset="-122"/>
                <a:ea typeface="微软雅黑" panose="020B0503020204020204" pitchFamily="34" charset="-122"/>
              </a:rPr>
              <a:t>Pretty-Printing</a:t>
            </a:r>
            <a:endParaRPr lang="zh-CN" altLang="en-US" sz="3200" dirty="0">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C4A05438-F300-4C3F-BDC5-F5C4A3EC351D}"/>
              </a:ext>
            </a:extLst>
          </p:cNvPr>
          <p:cNvSpPr txBox="1"/>
          <p:nvPr/>
        </p:nvSpPr>
        <p:spPr>
          <a:xfrm>
            <a:off x="9702800" y="5618480"/>
            <a:ext cx="1954381" cy="646331"/>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主讲人：褚灵强</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2021</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12</a:t>
            </a:r>
            <a:r>
              <a:rPr lang="zh-CN" altLang="en-US"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14</a:t>
            </a:r>
            <a:r>
              <a:rPr lang="zh-CN" altLang="en-US" dirty="0">
                <a:latin typeface="微软雅黑" panose="020B0503020204020204" pitchFamily="34" charset="-122"/>
                <a:ea typeface="微软雅黑" panose="020B0503020204020204" pitchFamily="34" charset="-122"/>
              </a:rPr>
              <a:t>日</a:t>
            </a:r>
          </a:p>
        </p:txBody>
      </p:sp>
      <p:sp>
        <p:nvSpPr>
          <p:cNvPr id="15" name="文本框 14">
            <a:extLst>
              <a:ext uri="{FF2B5EF4-FFF2-40B4-BE49-F238E27FC236}">
                <a16:creationId xmlns:a16="http://schemas.microsoft.com/office/drawing/2014/main" id="{9345654A-390B-4C66-8795-14539AC1FFC2}"/>
              </a:ext>
            </a:extLst>
          </p:cNvPr>
          <p:cNvSpPr txBox="1"/>
          <p:nvPr/>
        </p:nvSpPr>
        <p:spPr>
          <a:xfrm>
            <a:off x="3382765" y="3938213"/>
            <a:ext cx="5938165" cy="461665"/>
          </a:xfrm>
          <a:prstGeom prst="rect">
            <a:avLst/>
          </a:prstGeom>
          <a:noFill/>
        </p:spPr>
        <p:txBody>
          <a:bodyPr wrap="none" rtlCol="0">
            <a:spAutoFit/>
          </a:bodyPr>
          <a:lstStyle/>
          <a:p>
            <a:pPr algn="ctr"/>
            <a:r>
              <a:rPr lang="en-US" altLang="zh-CN" sz="2400" dirty="0" err="1">
                <a:latin typeface="微软雅黑" panose="020B0503020204020204" pitchFamily="34" charset="-122"/>
                <a:ea typeface="微软雅黑" panose="020B0503020204020204" pitchFamily="34" charset="-122"/>
              </a:rPr>
              <a:t>Jongwook</a:t>
            </a:r>
            <a:r>
              <a:rPr lang="en-US" altLang="zh-CN" sz="2400" dirty="0">
                <a:latin typeface="微软雅黑" panose="020B0503020204020204" pitchFamily="34" charset="-122"/>
                <a:ea typeface="微软雅黑" panose="020B0503020204020204" pitchFamily="34" charset="-122"/>
              </a:rPr>
              <a:t> Kim  Don </a:t>
            </a:r>
            <a:r>
              <a:rPr lang="en-US" altLang="zh-CN" sz="2400" dirty="0" err="1">
                <a:latin typeface="微软雅黑" panose="020B0503020204020204" pitchFamily="34" charset="-122"/>
                <a:ea typeface="微软雅黑" panose="020B0503020204020204" pitchFamily="34" charset="-122"/>
              </a:rPr>
              <a:t>Batory</a:t>
            </a:r>
            <a:r>
              <a:rPr lang="en-US" altLang="zh-CN" sz="2400" dirty="0">
                <a:latin typeface="微软雅黑" panose="020B0503020204020204" pitchFamily="34" charset="-122"/>
                <a:ea typeface="微软雅黑" panose="020B0503020204020204" pitchFamily="34" charset="-122"/>
              </a:rPr>
              <a:t>  Danny Dig</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60882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180">
            <a:extLst>
              <a:ext uri="{FF2B5EF4-FFF2-40B4-BE49-F238E27FC236}">
                <a16:creationId xmlns:a16="http://schemas.microsoft.com/office/drawing/2014/main" id="{DC32B47D-DAF7-40BF-AA09-B2E572841990}"/>
              </a:ext>
            </a:extLst>
          </p:cNvPr>
          <p:cNvSpPr txBox="1">
            <a:spLocks/>
          </p:cNvSpPr>
          <p:nvPr/>
        </p:nvSpPr>
        <p:spPr>
          <a:xfrm>
            <a:off x="357810" y="285662"/>
            <a:ext cx="9310066" cy="421768"/>
          </a:xfrm>
          <a:prstGeom prst="rect">
            <a:avLst/>
          </a:prstGeom>
        </p:spPr>
        <p:txBody>
          <a:bodyPr/>
          <a:lst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9pPr>
          </a:lstStyle>
          <a:p>
            <a:pPr marL="0" indent="0" defTabSz="410751">
              <a:spcBef>
                <a:spcPts val="1969"/>
              </a:spcBef>
              <a:buClr>
                <a:srgbClr val="34A5DA">
                  <a:satOff val="-4060"/>
                </a:srgbClr>
              </a:buClr>
              <a:buNone/>
            </a:pPr>
            <a:r>
              <a:rPr lang="en-US" altLang="zh-CN" sz="1800" b="1" kern="0" cap="all" dirty="0">
                <a:solidFill>
                  <a:srgbClr val="34A5DA"/>
                </a:solidFill>
                <a:latin typeface="等线" panose="02010600030101010101" pitchFamily="2" charset="-122"/>
                <a:ea typeface="等线" panose="02010600030101010101" pitchFamily="2" charset="-122"/>
                <a:sym typeface="Baskerville"/>
              </a:rPr>
              <a:t>R3 : Preconditions</a:t>
            </a:r>
          </a:p>
          <a:p>
            <a:pPr marL="0" indent="0" defTabSz="410751">
              <a:spcBef>
                <a:spcPts val="1969"/>
              </a:spcBef>
              <a:buClr>
                <a:srgbClr val="34A5DA">
                  <a:satOff val="-4060"/>
                </a:srgbClr>
              </a:buClr>
              <a:buNone/>
            </a:pPr>
            <a:endParaRPr lang="zh-CN" altLang="en-US" sz="1800" b="1" kern="0" cap="all" dirty="0">
              <a:solidFill>
                <a:srgbClr val="34A5DA"/>
              </a:solidFill>
              <a:latin typeface="等线" panose="02010600030101010101" pitchFamily="2" charset="-122"/>
              <a:ea typeface="等线" panose="02010600030101010101" pitchFamily="2" charset="-122"/>
            </a:endParaRPr>
          </a:p>
        </p:txBody>
      </p:sp>
      <p:sp>
        <p:nvSpPr>
          <p:cNvPr id="8" name="文本框 7">
            <a:extLst>
              <a:ext uri="{FF2B5EF4-FFF2-40B4-BE49-F238E27FC236}">
                <a16:creationId xmlns:a16="http://schemas.microsoft.com/office/drawing/2014/main" id="{34585A87-B76D-4264-9D65-CBB2E7DF1CC7}"/>
              </a:ext>
            </a:extLst>
          </p:cNvPr>
          <p:cNvSpPr txBox="1"/>
          <p:nvPr/>
        </p:nvSpPr>
        <p:spPr>
          <a:xfrm>
            <a:off x="749808" y="1621828"/>
            <a:ext cx="10111333" cy="1477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solidFill>
                  <a:schemeClr val="bg1"/>
                </a:solidFill>
                <a:latin typeface="Arial Rounded MT Bold" panose="020F0704030504030204" pitchFamily="34" charset="0"/>
              </a:rPr>
              <a:t>M</a:t>
            </a:r>
            <a:r>
              <a:rPr lang="zh-CN" altLang="en-US" dirty="0">
                <a:solidFill>
                  <a:schemeClr val="bg1"/>
                </a:solidFill>
                <a:latin typeface="Arial Rounded MT Bold" panose="020F0704030504030204" pitchFamily="34" charset="0"/>
              </a:rPr>
              <a:t>any (not all) checks </a:t>
            </a:r>
            <a:r>
              <a:rPr lang="zh-CN" altLang="en-US" dirty="0">
                <a:solidFill>
                  <a:srgbClr val="00B0F0"/>
                </a:solidFill>
                <a:latin typeface="Arial Rounded MT Bold" panose="020F0704030504030204" pitchFamily="34" charset="0"/>
              </a:rPr>
              <a:t>can be determined at database build time</a:t>
            </a:r>
            <a:r>
              <a:rPr lang="zh-CN" altLang="en-US" dirty="0">
                <a:solidFill>
                  <a:schemeClr val="bg1"/>
                </a:solidFill>
                <a:latin typeface="Arial Rounded MT Bold" panose="020F0704030504030204" pitchFamily="34" charset="0"/>
              </a:rPr>
              <a:t>: </a:t>
            </a:r>
            <a:endParaRPr lang="en-US" altLang="zh-CN" dirty="0">
              <a:solidFill>
                <a:schemeClr val="bg1"/>
              </a:solidFill>
              <a:latin typeface="Arial Rounded MT Bold" panose="020F0704030504030204" pitchFamily="34" charset="0"/>
            </a:endParaRPr>
          </a:p>
          <a:p>
            <a:r>
              <a:rPr lang="zh-CN" altLang="en-US" dirty="0">
                <a:solidFill>
                  <a:schemeClr val="bg1"/>
                </a:solidFill>
                <a:latin typeface="Arial Rounded MT Bold" panose="020F0704030504030204" pitchFamily="34" charset="0"/>
              </a:rPr>
              <a:t>they are simple properties of an AST.</a:t>
            </a:r>
            <a:endParaRPr lang="en-US" altLang="zh-CN" dirty="0">
              <a:solidFill>
                <a:schemeClr val="bg1"/>
              </a:solidFill>
              <a:latin typeface="Arial Rounded MT Bold" panose="020F0704030504030204" pitchFamily="34" charset="0"/>
            </a:endParaRPr>
          </a:p>
          <a:p>
            <a:endParaRPr lang="en-US" altLang="zh-CN" dirty="0">
              <a:solidFill>
                <a:schemeClr val="bg1"/>
              </a:solidFill>
              <a:latin typeface="Arial Rounded MT Bold" panose="020F0704030504030204" pitchFamily="34" charset="0"/>
            </a:endParaRPr>
          </a:p>
          <a:p>
            <a:r>
              <a:rPr lang="zh-CN" altLang="en-US" dirty="0">
                <a:solidFill>
                  <a:schemeClr val="bg1"/>
                </a:solidFill>
                <a:latin typeface="Arial Rounded MT Bold" panose="020F0704030504030204" pitchFamily="34" charset="0"/>
              </a:rPr>
              <a:t>For them, we add a boolean attribute to R3 tables to indicate whether a tuple’s AST satisfies that check</a:t>
            </a:r>
            <a:r>
              <a:rPr lang="en-US" altLang="zh-CN" dirty="0">
                <a:solidFill>
                  <a:schemeClr val="bg1"/>
                </a:solidFill>
                <a:latin typeface="Arial Rounded MT Bold" panose="020F0704030504030204" pitchFamily="34" charset="0"/>
              </a:rPr>
              <a:t>.</a:t>
            </a:r>
            <a:endParaRPr lang="zh-CN" altLang="en-US" dirty="0">
              <a:solidFill>
                <a:schemeClr val="bg1"/>
              </a:solidFill>
              <a:latin typeface="Arial Rounded MT Bold" panose="020F0704030504030204" pitchFamily="34" charset="0"/>
            </a:endParaRPr>
          </a:p>
        </p:txBody>
      </p:sp>
      <p:sp>
        <p:nvSpPr>
          <p:cNvPr id="10" name="文本框 9">
            <a:extLst>
              <a:ext uri="{FF2B5EF4-FFF2-40B4-BE49-F238E27FC236}">
                <a16:creationId xmlns:a16="http://schemas.microsoft.com/office/drawing/2014/main" id="{B7B4EEF8-83FF-4777-8320-974A9E90B219}"/>
              </a:ext>
            </a:extLst>
          </p:cNvPr>
          <p:cNvSpPr txBox="1"/>
          <p:nvPr/>
        </p:nvSpPr>
        <p:spPr>
          <a:xfrm>
            <a:off x="749808" y="4189952"/>
            <a:ext cx="9729216" cy="1477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solidFill>
                  <a:schemeClr val="bg1"/>
                </a:solidFill>
                <a:latin typeface="Arial Rounded MT Bold" panose="020F0704030504030204" pitchFamily="34" charset="0"/>
              </a:rPr>
              <a:t>The R3 database is created by AST traversal and semantic analysis:</a:t>
            </a:r>
          </a:p>
          <a:p>
            <a:endParaRPr lang="en-US" altLang="zh-CN" dirty="0">
              <a:solidFill>
                <a:schemeClr val="bg1"/>
              </a:solidFill>
              <a:latin typeface="Arial Rounded MT Bold" panose="020F0704030504030204" pitchFamily="34" charset="0"/>
            </a:endParaRPr>
          </a:p>
          <a:p>
            <a:r>
              <a:rPr lang="en-US" altLang="zh-CN" dirty="0">
                <a:solidFill>
                  <a:schemeClr val="bg1"/>
                </a:solidFill>
                <a:latin typeface="Arial Rounded MT Bold" panose="020F0704030504030204" pitchFamily="34" charset="0"/>
              </a:rPr>
              <a:t>1</a:t>
            </a:r>
            <a:r>
              <a:rPr lang="zh-CN" altLang="en-US" dirty="0">
                <a:solidFill>
                  <a:schemeClr val="bg1"/>
                </a:solidFill>
                <a:latin typeface="Arial Rounded MT Bold" panose="020F0704030504030204" pitchFamily="34" charset="0"/>
              </a:rPr>
              <a:t>、</a:t>
            </a:r>
            <a:r>
              <a:rPr lang="en-US" altLang="zh-CN" dirty="0">
                <a:solidFill>
                  <a:schemeClr val="bg1"/>
                </a:solidFill>
                <a:latin typeface="Arial Rounded MT Bold" panose="020F0704030504030204" pitchFamily="34" charset="0"/>
              </a:rPr>
              <a:t>populates the R3 database with tuples.</a:t>
            </a:r>
          </a:p>
          <a:p>
            <a:endParaRPr lang="en-US" altLang="zh-CN" dirty="0">
              <a:solidFill>
                <a:schemeClr val="bg1"/>
              </a:solidFill>
              <a:latin typeface="Arial Rounded MT Bold" panose="020F0704030504030204" pitchFamily="34" charset="0"/>
            </a:endParaRPr>
          </a:p>
          <a:p>
            <a:r>
              <a:rPr lang="en-US" altLang="zh-CN" dirty="0">
                <a:solidFill>
                  <a:schemeClr val="bg1"/>
                </a:solidFill>
                <a:latin typeface="Arial Rounded MT Bold" panose="020F0704030504030204" pitchFamily="34" charset="0"/>
              </a:rPr>
              <a:t>2</a:t>
            </a:r>
            <a:r>
              <a:rPr lang="zh-CN" altLang="en-US" dirty="0">
                <a:solidFill>
                  <a:schemeClr val="bg1"/>
                </a:solidFill>
                <a:latin typeface="Arial Rounded MT Bold" panose="020F0704030504030204" pitchFamily="34" charset="0"/>
              </a:rPr>
              <a:t>、</a:t>
            </a:r>
            <a:r>
              <a:rPr lang="en-US" altLang="zh-CN" dirty="0">
                <a:solidFill>
                  <a:schemeClr val="bg1"/>
                </a:solidFill>
                <a:latin typeface="Arial Rounded MT Bold" panose="020F0704030504030204" pitchFamily="34" charset="0"/>
              </a:rPr>
              <a:t>assigns </a:t>
            </a:r>
            <a:r>
              <a:rPr lang="en-US" altLang="zh-CN" dirty="0" err="1">
                <a:solidFill>
                  <a:schemeClr val="bg1"/>
                </a:solidFill>
                <a:latin typeface="Arial Rounded MT Bold" panose="020F0704030504030204" pitchFamily="34" charset="0"/>
              </a:rPr>
              <a:t>boolean</a:t>
            </a:r>
            <a:r>
              <a:rPr lang="en-US" altLang="zh-CN" dirty="0">
                <a:solidFill>
                  <a:schemeClr val="bg1"/>
                </a:solidFill>
                <a:latin typeface="Arial Rounded MT Bold" panose="020F0704030504030204" pitchFamily="34" charset="0"/>
              </a:rPr>
              <a:t> values to these checks. </a:t>
            </a:r>
            <a:endParaRPr lang="zh-CN" altLang="en-US"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2257114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180">
            <a:extLst>
              <a:ext uri="{FF2B5EF4-FFF2-40B4-BE49-F238E27FC236}">
                <a16:creationId xmlns:a16="http://schemas.microsoft.com/office/drawing/2014/main" id="{DC32B47D-DAF7-40BF-AA09-B2E572841990}"/>
              </a:ext>
            </a:extLst>
          </p:cNvPr>
          <p:cNvSpPr txBox="1">
            <a:spLocks/>
          </p:cNvSpPr>
          <p:nvPr/>
        </p:nvSpPr>
        <p:spPr>
          <a:xfrm>
            <a:off x="357810" y="285662"/>
            <a:ext cx="9310066" cy="421768"/>
          </a:xfrm>
          <a:prstGeom prst="rect">
            <a:avLst/>
          </a:prstGeom>
        </p:spPr>
        <p:txBody>
          <a:bodyPr/>
          <a:lst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9pPr>
          </a:lstStyle>
          <a:p>
            <a:pPr marL="0" indent="0" defTabSz="410751">
              <a:spcBef>
                <a:spcPts val="1969"/>
              </a:spcBef>
              <a:buClr>
                <a:srgbClr val="34A5DA">
                  <a:satOff val="-4060"/>
                </a:srgbClr>
              </a:buClr>
              <a:buNone/>
            </a:pPr>
            <a:r>
              <a:rPr lang="en-US" altLang="zh-CN" sz="1800" b="1" kern="0" cap="all" dirty="0">
                <a:solidFill>
                  <a:srgbClr val="34A5DA"/>
                </a:solidFill>
                <a:latin typeface="等线" panose="02010600030101010101" pitchFamily="2" charset="-122"/>
                <a:ea typeface="等线" panose="02010600030101010101" pitchFamily="2" charset="-122"/>
                <a:sym typeface="Baskerville"/>
              </a:rPr>
              <a:t>R3 : Preconditions</a:t>
            </a:r>
          </a:p>
          <a:p>
            <a:pPr marL="0" indent="0" defTabSz="410751">
              <a:spcBef>
                <a:spcPts val="1969"/>
              </a:spcBef>
              <a:buClr>
                <a:srgbClr val="34A5DA">
                  <a:satOff val="-4060"/>
                </a:srgbClr>
              </a:buClr>
              <a:buNone/>
            </a:pPr>
            <a:endParaRPr lang="zh-CN" altLang="en-US" sz="1800" b="1" kern="0" cap="all" dirty="0">
              <a:solidFill>
                <a:srgbClr val="34A5DA"/>
              </a:solidFill>
              <a:latin typeface="等线" panose="02010600030101010101" pitchFamily="2" charset="-122"/>
              <a:ea typeface="等线" panose="02010600030101010101" pitchFamily="2" charset="-122"/>
            </a:endParaRPr>
          </a:p>
        </p:txBody>
      </p:sp>
      <p:sp>
        <p:nvSpPr>
          <p:cNvPr id="7" name="文本框 6">
            <a:extLst>
              <a:ext uri="{FF2B5EF4-FFF2-40B4-BE49-F238E27FC236}">
                <a16:creationId xmlns:a16="http://schemas.microsoft.com/office/drawing/2014/main" id="{F7AA6C85-AB4C-4D13-8F52-833A2125C803}"/>
              </a:ext>
            </a:extLst>
          </p:cNvPr>
          <p:cNvSpPr txBox="1"/>
          <p:nvPr/>
        </p:nvSpPr>
        <p:spPr>
          <a:xfrm>
            <a:off x="159690" y="1341391"/>
            <a:ext cx="10176078"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342900" indent="-342900">
              <a:buAutoNum type="arabicParenR"/>
            </a:pPr>
            <a:r>
              <a:rPr lang="zh-CN" altLang="en-US" dirty="0">
                <a:solidFill>
                  <a:schemeClr val="bg1"/>
                </a:solidFill>
                <a:latin typeface="Arial Rounded MT Bold" panose="020F0704030504030204" pitchFamily="34" charset="0"/>
              </a:rPr>
              <a:t>Boolean Checks Made by a </a:t>
            </a:r>
            <a:r>
              <a:rPr lang="zh-CN" altLang="en-US" b="1" kern="0" cap="all" dirty="0">
                <a:solidFill>
                  <a:srgbClr val="34A5DA"/>
                </a:solidFill>
                <a:latin typeface="等线" panose="02010600030101010101" pitchFamily="2" charset="-122"/>
                <a:ea typeface="等线" panose="02010600030101010101" pitchFamily="2" charset="-122"/>
                <a:sym typeface="Avenir Next Medium"/>
              </a:rPr>
              <a:t>Single Tuple Lookup</a:t>
            </a:r>
            <a:r>
              <a:rPr lang="zh-CN" altLang="en-US" dirty="0">
                <a:solidFill>
                  <a:schemeClr val="bg1"/>
                </a:solidFill>
                <a:latin typeface="Arial Rounded MT Bold" panose="020F0704030504030204" pitchFamily="34" charset="0"/>
              </a:rPr>
              <a:t>:</a:t>
            </a:r>
            <a:endParaRPr lang="en-US" altLang="zh-CN" dirty="0">
              <a:solidFill>
                <a:schemeClr val="bg1"/>
              </a:solidFill>
              <a:latin typeface="Arial Rounded MT Bold" panose="020F0704030504030204" pitchFamily="34" charset="0"/>
            </a:endParaRPr>
          </a:p>
          <a:p>
            <a:r>
              <a:rPr lang="zh-CN" altLang="en-US" dirty="0">
                <a:solidFill>
                  <a:schemeClr val="bg1"/>
                </a:solidFill>
                <a:latin typeface="Arial Rounded MT Bold" panose="020F0704030504030204" pitchFamily="34" charset="0"/>
              </a:rPr>
              <a:t>In R3,15 preconditions are AST-harvestable at database build time as boolean values.</a:t>
            </a:r>
          </a:p>
        </p:txBody>
      </p:sp>
      <p:sp>
        <p:nvSpPr>
          <p:cNvPr id="9" name="文本框 8">
            <a:extLst>
              <a:ext uri="{FF2B5EF4-FFF2-40B4-BE49-F238E27FC236}">
                <a16:creationId xmlns:a16="http://schemas.microsoft.com/office/drawing/2014/main" id="{CD669FA1-6CD3-4904-85BD-490F6D1F86E9}"/>
              </a:ext>
            </a:extLst>
          </p:cNvPr>
          <p:cNvSpPr txBox="1"/>
          <p:nvPr/>
        </p:nvSpPr>
        <p:spPr>
          <a:xfrm>
            <a:off x="159690" y="3884182"/>
            <a:ext cx="12032310"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zh-CN" altLang="en-US" dirty="0">
                <a:solidFill>
                  <a:schemeClr val="bg1"/>
                </a:solidFill>
                <a:latin typeface="Arial Rounded MT Bold" panose="020F0704030504030204" pitchFamily="34" charset="0"/>
              </a:rPr>
              <a:t>2) Checks that Require </a:t>
            </a:r>
            <a:r>
              <a:rPr lang="zh-CN" altLang="en-US" b="1" kern="0" cap="all" dirty="0">
                <a:solidFill>
                  <a:srgbClr val="34A5DA"/>
                </a:solidFill>
                <a:latin typeface="等线" panose="02010600030101010101" pitchFamily="2" charset="-122"/>
                <a:ea typeface="等线" panose="02010600030101010101" pitchFamily="2" charset="-122"/>
              </a:rPr>
              <a:t>Database Search</a:t>
            </a:r>
            <a:r>
              <a:rPr lang="zh-CN" altLang="en-US" dirty="0">
                <a:solidFill>
                  <a:schemeClr val="bg1"/>
                </a:solidFill>
                <a:latin typeface="Arial Rounded MT Bold" panose="020F0704030504030204" pitchFamily="34" charset="0"/>
              </a:rPr>
              <a:t>:</a:t>
            </a:r>
            <a:endParaRPr lang="en-US" altLang="zh-CN" dirty="0">
              <a:solidFill>
                <a:schemeClr val="bg1"/>
              </a:solidFill>
              <a:latin typeface="Arial Rounded MT Bold" panose="020F0704030504030204" pitchFamily="34" charset="0"/>
            </a:endParaRPr>
          </a:p>
          <a:p>
            <a:r>
              <a:rPr lang="zh-CN" altLang="en-US" dirty="0">
                <a:solidFill>
                  <a:schemeClr val="bg1"/>
                </a:solidFill>
                <a:latin typeface="Arial Rounded MT Bold" panose="020F0704030504030204" pitchFamily="34" charset="0"/>
              </a:rPr>
              <a:t>There are several precondition checks in the JDTRE move-instance-method that require a database search</a:t>
            </a:r>
            <a:r>
              <a:rPr lang="en-US" altLang="zh-CN" dirty="0">
                <a:solidFill>
                  <a:schemeClr val="bg1"/>
                </a:solidFill>
                <a:latin typeface="Arial Rounded MT Bold" panose="020F0704030504030204" pitchFamily="34" charset="0"/>
              </a:rPr>
              <a:t>.</a:t>
            </a:r>
            <a:endParaRPr lang="zh-CN" altLang="en-US" dirty="0">
              <a:solidFill>
                <a:schemeClr val="bg1"/>
              </a:solidFill>
              <a:latin typeface="Arial Rounded MT Bold" panose="020F0704030504030204" pitchFamily="34" charset="0"/>
            </a:endParaRPr>
          </a:p>
        </p:txBody>
      </p:sp>
      <p:sp>
        <p:nvSpPr>
          <p:cNvPr id="11" name="文本框 10">
            <a:extLst>
              <a:ext uri="{FF2B5EF4-FFF2-40B4-BE49-F238E27FC236}">
                <a16:creationId xmlns:a16="http://schemas.microsoft.com/office/drawing/2014/main" id="{20BF3A6B-617F-4D4C-923A-D5C2ABC8C32D}"/>
              </a:ext>
            </a:extLst>
          </p:cNvPr>
          <p:cNvSpPr txBox="1"/>
          <p:nvPr/>
        </p:nvSpPr>
        <p:spPr>
          <a:xfrm>
            <a:off x="159690" y="2234558"/>
            <a:ext cx="10447350"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zh-CN" altLang="en-US" dirty="0">
                <a:solidFill>
                  <a:schemeClr val="bg1"/>
                </a:solidFill>
                <a:latin typeface="Arial Rounded MT Bold" panose="020F0704030504030204" pitchFamily="34" charset="0"/>
              </a:rPr>
              <a:t>Here is a sample:</a:t>
            </a:r>
            <a:endParaRPr lang="en-US" altLang="zh-CN" dirty="0">
              <a:solidFill>
                <a:schemeClr val="bg1"/>
              </a:solidFill>
              <a:latin typeface="Arial Rounded MT Bold" panose="020F0704030504030204" pitchFamily="34" charset="0"/>
            </a:endParaRPr>
          </a:p>
          <a:p>
            <a:r>
              <a:rPr lang="en-US" altLang="zh-CN" dirty="0">
                <a:solidFill>
                  <a:schemeClr val="bg1"/>
                </a:solidFill>
                <a:latin typeface="Arial Rounded MT Bold" panose="020F0704030504030204" pitchFamily="34" charset="0"/>
              </a:rPr>
              <a:t>Abstract, Native, Constructor, Interface Declaring Type ,  Non-Local Type Reference …</a:t>
            </a:r>
            <a:endParaRPr lang="zh-CN" altLang="en-US" dirty="0">
              <a:solidFill>
                <a:schemeClr val="bg1"/>
              </a:solidFill>
              <a:latin typeface="Arial Rounded MT Bold" panose="020F0704030504030204" pitchFamily="34" charset="0"/>
            </a:endParaRPr>
          </a:p>
        </p:txBody>
      </p:sp>
      <p:sp>
        <p:nvSpPr>
          <p:cNvPr id="12" name="文本框 11">
            <a:extLst>
              <a:ext uri="{FF2B5EF4-FFF2-40B4-BE49-F238E27FC236}">
                <a16:creationId xmlns:a16="http://schemas.microsoft.com/office/drawing/2014/main" id="{60624DC0-78D8-4BCC-A51E-B9E00D005A17}"/>
              </a:ext>
            </a:extLst>
          </p:cNvPr>
          <p:cNvSpPr txBox="1"/>
          <p:nvPr/>
        </p:nvSpPr>
        <p:spPr>
          <a:xfrm>
            <a:off x="159690" y="4685613"/>
            <a:ext cx="10346766"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zh-CN" altLang="en-US" dirty="0">
                <a:solidFill>
                  <a:schemeClr val="bg1"/>
                </a:solidFill>
                <a:latin typeface="Arial Rounded MT Bold" panose="020F0704030504030204" pitchFamily="34" charset="0"/>
              </a:rPr>
              <a:t>Here is a sample:</a:t>
            </a:r>
            <a:endParaRPr lang="en-US" altLang="zh-CN" dirty="0">
              <a:solidFill>
                <a:schemeClr val="bg1"/>
              </a:solidFill>
              <a:latin typeface="Arial Rounded MT Bold" panose="020F0704030504030204" pitchFamily="34" charset="0"/>
            </a:endParaRPr>
          </a:p>
          <a:p>
            <a:r>
              <a:rPr lang="en-US" altLang="zh-CN" dirty="0">
                <a:solidFill>
                  <a:schemeClr val="bg1"/>
                </a:solidFill>
                <a:latin typeface="Arial Rounded MT Bold" panose="020F0704030504030204" pitchFamily="34" charset="0"/>
              </a:rPr>
              <a:t>Accessibility, Conflicting Method, Duplicate Type </a:t>
            </a:r>
            <a:r>
              <a:rPr lang="en-US" altLang="zh-CN" dirty="0" err="1">
                <a:solidFill>
                  <a:schemeClr val="bg1"/>
                </a:solidFill>
                <a:latin typeface="Arial Rounded MT Bold" panose="020F0704030504030204" pitchFamily="34" charset="0"/>
              </a:rPr>
              <a:t>Paramete</a:t>
            </a:r>
            <a:r>
              <a:rPr lang="en-US" altLang="zh-CN" dirty="0">
                <a:solidFill>
                  <a:schemeClr val="bg1"/>
                </a:solidFill>
                <a:latin typeface="Arial Rounded MT Bold" panose="020F0704030504030204" pitchFamily="34" charset="0"/>
              </a:rPr>
              <a:t>, Conflicting Target Name … </a:t>
            </a:r>
            <a:endParaRPr lang="zh-CN" altLang="en-US"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152587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180">
            <a:extLst>
              <a:ext uri="{FF2B5EF4-FFF2-40B4-BE49-F238E27FC236}">
                <a16:creationId xmlns:a16="http://schemas.microsoft.com/office/drawing/2014/main" id="{DC32B47D-DAF7-40BF-AA09-B2E572841990}"/>
              </a:ext>
            </a:extLst>
          </p:cNvPr>
          <p:cNvSpPr txBox="1">
            <a:spLocks/>
          </p:cNvSpPr>
          <p:nvPr/>
        </p:nvSpPr>
        <p:spPr>
          <a:xfrm>
            <a:off x="357810" y="285662"/>
            <a:ext cx="9310066" cy="421768"/>
          </a:xfrm>
          <a:prstGeom prst="rect">
            <a:avLst/>
          </a:prstGeom>
        </p:spPr>
        <p:txBody>
          <a:bodyPr/>
          <a:lst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9pPr>
          </a:lstStyle>
          <a:p>
            <a:pPr marL="0" indent="0" defTabSz="410751">
              <a:spcBef>
                <a:spcPts val="1969"/>
              </a:spcBef>
              <a:buClr>
                <a:srgbClr val="34A5DA">
                  <a:satOff val="-4060"/>
                </a:srgbClr>
              </a:buClr>
              <a:buNone/>
            </a:pPr>
            <a:r>
              <a:rPr lang="en-US" altLang="zh-CN" sz="1800" b="1" kern="0" cap="all" dirty="0">
                <a:solidFill>
                  <a:srgbClr val="34A5DA"/>
                </a:solidFill>
                <a:latin typeface="等线" panose="02010600030101010101" pitchFamily="2" charset="-122"/>
                <a:ea typeface="等线" panose="02010600030101010101" pitchFamily="2" charset="-122"/>
                <a:sym typeface="Baskerville"/>
              </a:rPr>
              <a:t>R3 : IMPLEMENTATION</a:t>
            </a:r>
          </a:p>
          <a:p>
            <a:pPr marL="0" indent="0" defTabSz="410751">
              <a:spcBef>
                <a:spcPts val="1969"/>
              </a:spcBef>
              <a:buClr>
                <a:srgbClr val="34A5DA">
                  <a:satOff val="-4060"/>
                </a:srgbClr>
              </a:buClr>
              <a:buNone/>
            </a:pPr>
            <a:endParaRPr lang="zh-CN" altLang="en-US" sz="1800" b="1" kern="0" cap="all" dirty="0">
              <a:solidFill>
                <a:srgbClr val="34A5DA"/>
              </a:solidFill>
              <a:latin typeface="等线" panose="02010600030101010101" pitchFamily="2" charset="-122"/>
              <a:ea typeface="等线" panose="02010600030101010101" pitchFamily="2" charset="-122"/>
            </a:endParaRPr>
          </a:p>
        </p:txBody>
      </p:sp>
      <p:pic>
        <p:nvPicPr>
          <p:cNvPr id="3" name="图片 2">
            <a:extLst>
              <a:ext uri="{FF2B5EF4-FFF2-40B4-BE49-F238E27FC236}">
                <a16:creationId xmlns:a16="http://schemas.microsoft.com/office/drawing/2014/main" id="{14BA6E3E-681C-4D98-8553-09B1383F037F}"/>
              </a:ext>
            </a:extLst>
          </p:cNvPr>
          <p:cNvPicPr>
            <a:picLocks noChangeAspect="1"/>
          </p:cNvPicPr>
          <p:nvPr/>
        </p:nvPicPr>
        <p:blipFill>
          <a:blip r:embed="rId3"/>
          <a:stretch>
            <a:fillRect/>
          </a:stretch>
        </p:blipFill>
        <p:spPr>
          <a:xfrm>
            <a:off x="2681287" y="1862137"/>
            <a:ext cx="6829425" cy="3133725"/>
          </a:xfrm>
          <a:prstGeom prst="rect">
            <a:avLst/>
          </a:prstGeom>
        </p:spPr>
      </p:pic>
      <p:sp>
        <p:nvSpPr>
          <p:cNvPr id="10" name="文本框 9">
            <a:extLst>
              <a:ext uri="{FF2B5EF4-FFF2-40B4-BE49-F238E27FC236}">
                <a16:creationId xmlns:a16="http://schemas.microsoft.com/office/drawing/2014/main" id="{884A4BC3-AEC8-440A-8D07-EC9019788E6B}"/>
              </a:ext>
            </a:extLst>
          </p:cNvPr>
          <p:cNvSpPr txBox="1"/>
          <p:nvPr/>
        </p:nvSpPr>
        <p:spPr>
          <a:xfrm>
            <a:off x="1457704" y="5227239"/>
            <a:ext cx="9835136"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zh-CN" altLang="en-US" dirty="0">
                <a:solidFill>
                  <a:schemeClr val="bg1"/>
                </a:solidFill>
                <a:latin typeface="Arial Rounded MT Bold" panose="020F0704030504030204" pitchFamily="34" charset="0"/>
              </a:rPr>
              <a:t>Figure 15 shows the R3 pipeline:</a:t>
            </a:r>
          </a:p>
          <a:p>
            <a:r>
              <a:rPr lang="en-US" altLang="zh-CN" dirty="0">
                <a:solidFill>
                  <a:schemeClr val="bg1"/>
                </a:solidFill>
                <a:latin typeface="Arial Rounded MT Bold" panose="020F0704030504030204" pitchFamily="34" charset="0"/>
              </a:rPr>
              <a:t>I</a:t>
            </a:r>
            <a:r>
              <a:rPr lang="zh-CN" altLang="en-US" dirty="0">
                <a:solidFill>
                  <a:schemeClr val="bg1"/>
                </a:solidFill>
                <a:latin typeface="Arial Rounded MT Bold" panose="020F0704030504030204" pitchFamily="34" charset="0"/>
              </a:rPr>
              <a:t>t is a series of stages (A)-(G) that map a target Java program (JDT project) on the left to a refactored program on the right</a:t>
            </a:r>
          </a:p>
        </p:txBody>
      </p:sp>
    </p:spTree>
    <p:extLst>
      <p:ext uri="{BB962C8B-B14F-4D97-AF65-F5344CB8AC3E}">
        <p14:creationId xmlns:p14="http://schemas.microsoft.com/office/powerpoint/2010/main" val="3515548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9A5E0CD-4499-434B-A4FB-D3B659A8E43E}"/>
              </a:ext>
            </a:extLst>
          </p:cNvPr>
          <p:cNvPicPr>
            <a:picLocks noChangeAspect="1"/>
          </p:cNvPicPr>
          <p:nvPr/>
        </p:nvPicPr>
        <p:blipFill>
          <a:blip r:embed="rId3"/>
          <a:stretch>
            <a:fillRect/>
          </a:stretch>
        </p:blipFill>
        <p:spPr>
          <a:xfrm>
            <a:off x="1528762" y="912304"/>
            <a:ext cx="9134475" cy="5362575"/>
          </a:xfrm>
          <a:prstGeom prst="rect">
            <a:avLst/>
          </a:prstGeom>
        </p:spPr>
      </p:pic>
      <p:sp>
        <p:nvSpPr>
          <p:cNvPr id="6" name="Shape 180">
            <a:extLst>
              <a:ext uri="{FF2B5EF4-FFF2-40B4-BE49-F238E27FC236}">
                <a16:creationId xmlns:a16="http://schemas.microsoft.com/office/drawing/2014/main" id="{1DDE35C0-0DB1-4F32-8A81-380B919327DE}"/>
              </a:ext>
            </a:extLst>
          </p:cNvPr>
          <p:cNvSpPr txBox="1">
            <a:spLocks/>
          </p:cNvSpPr>
          <p:nvPr/>
        </p:nvSpPr>
        <p:spPr>
          <a:xfrm>
            <a:off x="357810" y="285662"/>
            <a:ext cx="9310066" cy="421768"/>
          </a:xfrm>
          <a:prstGeom prst="rect">
            <a:avLst/>
          </a:prstGeom>
        </p:spPr>
        <p:txBody>
          <a:bodyPr/>
          <a:lst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9pPr>
          </a:lstStyle>
          <a:p>
            <a:pPr marL="0" indent="0" defTabSz="410751">
              <a:spcBef>
                <a:spcPts val="1969"/>
              </a:spcBef>
              <a:buClr>
                <a:srgbClr val="34A5DA">
                  <a:satOff val="-4060"/>
                </a:srgbClr>
              </a:buClr>
              <a:buNone/>
            </a:pPr>
            <a:r>
              <a:rPr lang="en-US" altLang="zh-CN" sz="1800" b="1" kern="0" cap="all" dirty="0">
                <a:solidFill>
                  <a:srgbClr val="34A5DA"/>
                </a:solidFill>
                <a:latin typeface="等线" panose="02010600030101010101" pitchFamily="2" charset="-122"/>
                <a:ea typeface="等线" panose="02010600030101010101" pitchFamily="2" charset="-122"/>
                <a:sym typeface="Baskerville"/>
              </a:rPr>
              <a:t>Result</a:t>
            </a:r>
            <a:endParaRPr lang="zh-CN" altLang="en-US" sz="1800" b="1" kern="0" cap="all" dirty="0">
              <a:solidFill>
                <a:srgbClr val="34A5DA"/>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845667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97E90E5-A6EE-4BCA-80FA-6144ACB84B42}"/>
              </a:ext>
            </a:extLst>
          </p:cNvPr>
          <p:cNvSpPr>
            <a:spLocks noGrp="1"/>
          </p:cNvSpPr>
          <p:nvPr>
            <p:ph type="title"/>
          </p:nvPr>
        </p:nvSpPr>
        <p:spPr>
          <a:xfrm>
            <a:off x="2237535" y="3039278"/>
            <a:ext cx="7716930" cy="508992"/>
          </a:xfrm>
        </p:spPr>
        <p:txBody>
          <a:bodyPr>
            <a:noAutofit/>
          </a:bodyPr>
          <a:lstStyle/>
          <a:p>
            <a:r>
              <a:rPr lang="zh-CN" altLang="en-US" sz="3797" dirty="0">
                <a:latin typeface="等线" panose="02010600030101010101" pitchFamily="2" charset="-122"/>
                <a:ea typeface="等线" panose="02010600030101010101" pitchFamily="2" charset="-122"/>
              </a:rPr>
              <a:t>感谢蒋老师和各位同学的耐心聆听！</a:t>
            </a:r>
          </a:p>
        </p:txBody>
      </p:sp>
    </p:spTree>
    <p:extLst>
      <p:ext uri="{BB962C8B-B14F-4D97-AF65-F5344CB8AC3E}">
        <p14:creationId xmlns:p14="http://schemas.microsoft.com/office/powerpoint/2010/main" val="43170960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80">
            <a:extLst>
              <a:ext uri="{FF2B5EF4-FFF2-40B4-BE49-F238E27FC236}">
                <a16:creationId xmlns:a16="http://schemas.microsoft.com/office/drawing/2014/main" id="{732D47E1-E9FC-40EB-8A0F-BC6A517BA959}"/>
              </a:ext>
            </a:extLst>
          </p:cNvPr>
          <p:cNvSpPr txBox="1">
            <a:spLocks/>
          </p:cNvSpPr>
          <p:nvPr/>
        </p:nvSpPr>
        <p:spPr>
          <a:xfrm>
            <a:off x="357810" y="285662"/>
            <a:ext cx="9310066" cy="421768"/>
          </a:xfrm>
          <a:prstGeom prst="rect">
            <a:avLst/>
          </a:prstGeom>
        </p:spPr>
        <p:txBody>
          <a:bodyPr/>
          <a:lst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9pPr>
          </a:lstStyle>
          <a:p>
            <a:pPr marL="0" indent="0" defTabSz="410751">
              <a:spcBef>
                <a:spcPts val="1969"/>
              </a:spcBef>
              <a:buClr>
                <a:srgbClr val="34A5DA">
                  <a:satOff val="-4060"/>
                </a:srgbClr>
              </a:buClr>
              <a:buNone/>
            </a:pPr>
            <a:r>
              <a:rPr kumimoji="0" lang="en-US" altLang="zh-CN" sz="1800" b="1" i="0" u="none" strike="noStrike" kern="0" cap="all" spc="0" normalizeH="0" baseline="0" noProof="0" dirty="0">
                <a:ln>
                  <a:noFill/>
                </a:ln>
                <a:solidFill>
                  <a:srgbClr val="34A5DA"/>
                </a:solidFill>
                <a:effectLst/>
                <a:uLnTx/>
                <a:uFillTx/>
                <a:latin typeface="等线" panose="02010600030101010101" pitchFamily="2" charset="-122"/>
                <a:ea typeface="等线" panose="02010600030101010101" pitchFamily="2" charset="-122"/>
                <a:sym typeface="Baskerville"/>
              </a:rPr>
              <a:t>A review of R2</a:t>
            </a:r>
            <a:endParaRPr lang="zh-CN" altLang="en-US" sz="1687" kern="0" dirty="0"/>
          </a:p>
        </p:txBody>
      </p:sp>
      <p:pic>
        <p:nvPicPr>
          <p:cNvPr id="3" name="图片 2">
            <a:extLst>
              <a:ext uri="{FF2B5EF4-FFF2-40B4-BE49-F238E27FC236}">
                <a16:creationId xmlns:a16="http://schemas.microsoft.com/office/drawing/2014/main" id="{8597DB01-D333-434C-B4D9-0AD05F6644E9}"/>
              </a:ext>
            </a:extLst>
          </p:cNvPr>
          <p:cNvPicPr>
            <a:picLocks noChangeAspect="1"/>
          </p:cNvPicPr>
          <p:nvPr/>
        </p:nvPicPr>
        <p:blipFill>
          <a:blip r:embed="rId3"/>
          <a:stretch>
            <a:fillRect/>
          </a:stretch>
        </p:blipFill>
        <p:spPr>
          <a:xfrm>
            <a:off x="801592" y="2104288"/>
            <a:ext cx="3322352" cy="2882630"/>
          </a:xfrm>
          <a:prstGeom prst="rect">
            <a:avLst/>
          </a:prstGeom>
        </p:spPr>
      </p:pic>
      <p:sp>
        <p:nvSpPr>
          <p:cNvPr id="10" name="文本框 9">
            <a:extLst>
              <a:ext uri="{FF2B5EF4-FFF2-40B4-BE49-F238E27FC236}">
                <a16:creationId xmlns:a16="http://schemas.microsoft.com/office/drawing/2014/main" id="{09483375-B6A5-47A1-84AE-C79FD36410E3}"/>
              </a:ext>
            </a:extLst>
          </p:cNvPr>
          <p:cNvSpPr txBox="1"/>
          <p:nvPr/>
        </p:nvSpPr>
        <p:spPr>
          <a:xfrm>
            <a:off x="357810" y="5084401"/>
            <a:ext cx="5006042" cy="1477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zh-CN" altLang="en-US" dirty="0">
                <a:solidFill>
                  <a:schemeClr val="bg1"/>
                </a:solidFill>
                <a:latin typeface="Arial Rounded MT Bold" panose="020F0704030504030204" pitchFamily="34" charset="0"/>
              </a:rPr>
              <a:t>The program in Figure 1 has 7 R2 objects:</a:t>
            </a:r>
            <a:endParaRPr lang="en-US" altLang="zh-CN" dirty="0">
              <a:solidFill>
                <a:schemeClr val="bg1"/>
              </a:solidFill>
              <a:latin typeface="Arial Rounded MT Bold" panose="020F0704030504030204" pitchFamily="34" charset="0"/>
            </a:endParaRPr>
          </a:p>
          <a:p>
            <a:endParaRPr lang="en-US" altLang="zh-CN" dirty="0">
              <a:solidFill>
                <a:schemeClr val="bg1"/>
              </a:solidFill>
              <a:latin typeface="Arial Rounded MT Bold" panose="020F0704030504030204" pitchFamily="34" charset="0"/>
            </a:endParaRPr>
          </a:p>
          <a:p>
            <a:r>
              <a:rPr lang="zh-CN" altLang="en-US" dirty="0">
                <a:solidFill>
                  <a:schemeClr val="bg1"/>
                </a:solidFill>
                <a:latin typeface="Arial Rounded MT Bold" panose="020F0704030504030204" pitchFamily="34" charset="0"/>
              </a:rPr>
              <a:t>3 classes</a:t>
            </a:r>
            <a:r>
              <a:rPr lang="en-US" altLang="zh-CN" dirty="0">
                <a:solidFill>
                  <a:schemeClr val="bg1"/>
                </a:solidFill>
                <a:latin typeface="Arial Rounded MT Bold" panose="020F0704030504030204" pitchFamily="34" charset="0"/>
              </a:rPr>
              <a:t>:   </a:t>
            </a:r>
            <a:r>
              <a:rPr lang="zh-CN" altLang="en-US" dirty="0">
                <a:solidFill>
                  <a:schemeClr val="bg1"/>
                </a:solidFill>
                <a:latin typeface="Arial Rounded MT Bold" panose="020F0704030504030204" pitchFamily="34" charset="0"/>
              </a:rPr>
              <a:t>Graphic,Square,Picture </a:t>
            </a:r>
            <a:endParaRPr lang="en-US" altLang="zh-CN" dirty="0">
              <a:solidFill>
                <a:schemeClr val="bg1"/>
              </a:solidFill>
              <a:latin typeface="Arial Rounded MT Bold" panose="020F0704030504030204" pitchFamily="34" charset="0"/>
            </a:endParaRPr>
          </a:p>
          <a:p>
            <a:r>
              <a:rPr lang="zh-CN" altLang="en-US" dirty="0">
                <a:solidFill>
                  <a:schemeClr val="bg1"/>
                </a:solidFill>
                <a:latin typeface="Arial Rounded MT Bold" panose="020F0704030504030204" pitchFamily="34" charset="0"/>
              </a:rPr>
              <a:t>4 methods</a:t>
            </a:r>
            <a:r>
              <a:rPr lang="en-US" altLang="zh-CN" dirty="0">
                <a:solidFill>
                  <a:schemeClr val="bg1"/>
                </a:solidFill>
                <a:latin typeface="Arial Rounded MT Bold" panose="020F0704030504030204" pitchFamily="34" charset="0"/>
              </a:rPr>
              <a:t>:</a:t>
            </a:r>
            <a:r>
              <a:rPr lang="zh-CN" altLang="en-US" dirty="0">
                <a:solidFill>
                  <a:schemeClr val="bg1"/>
                </a:solidFill>
                <a:latin typeface="Arial Rounded MT Bold" panose="020F0704030504030204" pitchFamily="34" charset="0"/>
              </a:rPr>
              <a:t> Graphic.draw,Square.draw,</a:t>
            </a:r>
            <a:endParaRPr lang="en-US" altLang="zh-CN" dirty="0">
              <a:solidFill>
                <a:schemeClr val="bg1"/>
              </a:solidFill>
              <a:latin typeface="Arial Rounded MT Bold" panose="020F0704030504030204" pitchFamily="34" charset="0"/>
            </a:endParaRPr>
          </a:p>
          <a:p>
            <a:r>
              <a:rPr lang="zh-CN" altLang="en-US" dirty="0">
                <a:solidFill>
                  <a:schemeClr val="bg1"/>
                </a:solidFill>
                <a:latin typeface="Arial Rounded MT Bold" panose="020F0704030504030204" pitchFamily="34" charset="0"/>
              </a:rPr>
              <a:t>Picture.add,Picture.draw.</a:t>
            </a:r>
          </a:p>
        </p:txBody>
      </p:sp>
      <p:pic>
        <p:nvPicPr>
          <p:cNvPr id="6" name="图片 5">
            <a:extLst>
              <a:ext uri="{FF2B5EF4-FFF2-40B4-BE49-F238E27FC236}">
                <a16:creationId xmlns:a16="http://schemas.microsoft.com/office/drawing/2014/main" id="{D6701A71-6A96-4AFC-9968-AFAB2A45E40E}"/>
              </a:ext>
            </a:extLst>
          </p:cNvPr>
          <p:cNvPicPr>
            <a:picLocks noChangeAspect="1"/>
          </p:cNvPicPr>
          <p:nvPr/>
        </p:nvPicPr>
        <p:blipFill>
          <a:blip r:embed="rId4"/>
          <a:stretch>
            <a:fillRect/>
          </a:stretch>
        </p:blipFill>
        <p:spPr>
          <a:xfrm>
            <a:off x="5520326" y="862593"/>
            <a:ext cx="6524625" cy="4124325"/>
          </a:xfrm>
          <a:prstGeom prst="rect">
            <a:avLst/>
          </a:prstGeom>
        </p:spPr>
      </p:pic>
      <p:sp>
        <p:nvSpPr>
          <p:cNvPr id="14" name="文本框 13">
            <a:extLst>
              <a:ext uri="{FF2B5EF4-FFF2-40B4-BE49-F238E27FC236}">
                <a16:creationId xmlns:a16="http://schemas.microsoft.com/office/drawing/2014/main" id="{FC020F9C-475C-4BC3-B162-51CF2DCD1236}"/>
              </a:ext>
            </a:extLst>
          </p:cNvPr>
          <p:cNvSpPr txBox="1"/>
          <p:nvPr/>
        </p:nvSpPr>
        <p:spPr>
          <a:xfrm>
            <a:off x="6097572" y="5084401"/>
            <a:ext cx="6094428"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zh-CN" altLang="en-US" dirty="0">
                <a:solidFill>
                  <a:schemeClr val="bg1"/>
                </a:solidFill>
                <a:latin typeface="Arial Rounded MT Bold" panose="020F0704030504030204" pitchFamily="34" charset="0"/>
              </a:rPr>
              <a:t>Table I lists a few methods that can be performed on</a:t>
            </a:r>
          </a:p>
          <a:p>
            <a:r>
              <a:rPr lang="zh-CN" altLang="en-US" dirty="0">
                <a:solidFill>
                  <a:schemeClr val="bg1"/>
                </a:solidFill>
                <a:latin typeface="Arial Rounded MT Bold" panose="020F0704030504030204" pitchFamily="34" charset="0"/>
              </a:rPr>
              <a:t>R2 class and method objects</a:t>
            </a:r>
          </a:p>
        </p:txBody>
      </p:sp>
    </p:spTree>
    <p:extLst>
      <p:ext uri="{BB962C8B-B14F-4D97-AF65-F5344CB8AC3E}">
        <p14:creationId xmlns:p14="http://schemas.microsoft.com/office/powerpoint/2010/main" val="2090975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80">
            <a:extLst>
              <a:ext uri="{FF2B5EF4-FFF2-40B4-BE49-F238E27FC236}">
                <a16:creationId xmlns:a16="http://schemas.microsoft.com/office/drawing/2014/main" id="{7F611CF8-B6D0-4CD3-89FB-7259D156E6DB}"/>
              </a:ext>
            </a:extLst>
          </p:cNvPr>
          <p:cNvSpPr txBox="1">
            <a:spLocks/>
          </p:cNvSpPr>
          <p:nvPr/>
        </p:nvSpPr>
        <p:spPr>
          <a:xfrm>
            <a:off x="357810" y="285662"/>
            <a:ext cx="9310066" cy="421768"/>
          </a:xfrm>
          <a:prstGeom prst="rect">
            <a:avLst/>
          </a:prstGeom>
        </p:spPr>
        <p:txBody>
          <a:bodyPr/>
          <a:lst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9pPr>
          </a:lstStyle>
          <a:p>
            <a:pPr marL="0" indent="0" defTabSz="410751">
              <a:spcBef>
                <a:spcPts val="1969"/>
              </a:spcBef>
              <a:buClr>
                <a:srgbClr val="34A5DA">
                  <a:satOff val="-4060"/>
                </a:srgbClr>
              </a:buClr>
              <a:buNone/>
            </a:pPr>
            <a:r>
              <a:rPr lang="en-US" altLang="zh-CN" sz="1800" b="1" kern="0" cap="all" dirty="0">
                <a:solidFill>
                  <a:srgbClr val="34A5DA"/>
                </a:solidFill>
                <a:latin typeface="等线" panose="02010600030101010101" pitchFamily="2" charset="-122"/>
                <a:ea typeface="等线" panose="02010600030101010101" pitchFamily="2" charset="-122"/>
                <a:sym typeface="Baskerville"/>
              </a:rPr>
              <a:t>R2 revealed JDTRE is ill-suited</a:t>
            </a:r>
            <a:endParaRPr lang="zh-CN" altLang="en-US" sz="1800" b="1" kern="0" cap="all" dirty="0">
              <a:solidFill>
                <a:srgbClr val="34A5DA"/>
              </a:solidFill>
              <a:latin typeface="等线" panose="02010600030101010101" pitchFamily="2" charset="-122"/>
              <a:ea typeface="等线" panose="02010600030101010101" pitchFamily="2" charset="-122"/>
            </a:endParaRPr>
          </a:p>
        </p:txBody>
      </p:sp>
      <p:sp>
        <p:nvSpPr>
          <p:cNvPr id="8" name="文本框 7">
            <a:extLst>
              <a:ext uri="{FF2B5EF4-FFF2-40B4-BE49-F238E27FC236}">
                <a16:creationId xmlns:a16="http://schemas.microsoft.com/office/drawing/2014/main" id="{3211DEB8-3055-40DF-A496-00AB4BEAAC91}"/>
              </a:ext>
            </a:extLst>
          </p:cNvPr>
          <p:cNvSpPr txBox="1"/>
          <p:nvPr/>
        </p:nvSpPr>
        <p:spPr>
          <a:xfrm>
            <a:off x="514731" y="1709479"/>
            <a:ext cx="11162538" cy="3693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solidFill>
                  <a:schemeClr val="bg1"/>
                </a:solidFill>
                <a:latin typeface="Arial Rounded MT Bold" panose="020F0704030504030204" pitchFamily="34" charset="0"/>
              </a:rPr>
              <a:t>R2 is a plug-in that uses the JDT Refactoring Engine (JDTRE) as it represents state-of-the-practice in refactoring. But experiments with R2 revealed  JDTRE is ill-suited for scripting for three reasons:</a:t>
            </a:r>
          </a:p>
          <a:p>
            <a:endParaRPr lang="en-US" altLang="zh-CN" dirty="0">
              <a:solidFill>
                <a:schemeClr val="bg1"/>
              </a:solidFill>
              <a:latin typeface="Arial Rounded MT Bold" panose="020F0704030504030204" pitchFamily="34" charset="0"/>
            </a:endParaRPr>
          </a:p>
          <a:p>
            <a:endParaRPr lang="en-US" altLang="zh-CN" dirty="0">
              <a:solidFill>
                <a:schemeClr val="bg1"/>
              </a:solidFill>
              <a:latin typeface="Arial Rounded MT Bold" panose="020F0704030504030204" pitchFamily="34" charset="0"/>
            </a:endParaRPr>
          </a:p>
          <a:p>
            <a:endParaRPr lang="en-US" altLang="zh-CN" dirty="0">
              <a:solidFill>
                <a:schemeClr val="bg1"/>
              </a:solidFill>
              <a:latin typeface="Arial Rounded MT Bold" panose="020F0704030504030204" pitchFamily="34" charset="0"/>
            </a:endParaRPr>
          </a:p>
          <a:p>
            <a:r>
              <a:rPr lang="en-US" altLang="zh-CN" dirty="0">
                <a:solidFill>
                  <a:schemeClr val="bg1"/>
                </a:solidFill>
                <a:latin typeface="Arial Rounded MT Bold" panose="020F0704030504030204" pitchFamily="34" charset="0"/>
              </a:rPr>
              <a:t>1</a:t>
            </a:r>
            <a:r>
              <a:rPr lang="zh-CN" altLang="en-US" dirty="0">
                <a:solidFill>
                  <a:schemeClr val="bg1"/>
                </a:solidFill>
                <a:latin typeface="Arial Rounded MT Bold" panose="020F0704030504030204" pitchFamily="34" charset="0"/>
              </a:rPr>
              <a:t>、</a:t>
            </a:r>
            <a:r>
              <a:rPr lang="en-US" altLang="zh-CN" dirty="0">
                <a:solidFill>
                  <a:schemeClr val="bg1"/>
                </a:solidFill>
                <a:latin typeface="Arial Rounded MT Bold" panose="020F0704030504030204" pitchFamily="34" charset="0"/>
              </a:rPr>
              <a:t>JDTRE is </a:t>
            </a:r>
            <a:r>
              <a:rPr lang="en-US" altLang="zh-CN" b="1" kern="0" cap="all" dirty="0">
                <a:solidFill>
                  <a:srgbClr val="34A5DA"/>
                </a:solidFill>
                <a:latin typeface="等线" panose="02010600030101010101" pitchFamily="2" charset="-122"/>
                <a:ea typeface="等线" panose="02010600030101010101" pitchFamily="2" charset="-122"/>
                <a:sym typeface="Avenir Next Medium"/>
              </a:rPr>
              <a:t>buggy</a:t>
            </a:r>
            <a:r>
              <a:rPr lang="en-US" altLang="zh-CN" dirty="0">
                <a:solidFill>
                  <a:schemeClr val="bg1"/>
                </a:solidFill>
                <a:latin typeface="Arial Rounded MT Bold" panose="020F0704030504030204" pitchFamily="34" charset="0"/>
              </a:rPr>
              <a:t>. We found over 25 new bugs to date, but only a fraction have been fixed in the latest version of JDT.</a:t>
            </a:r>
          </a:p>
          <a:p>
            <a:endParaRPr lang="en-US" altLang="zh-CN" dirty="0">
              <a:solidFill>
                <a:schemeClr val="bg1"/>
              </a:solidFill>
              <a:latin typeface="Arial Rounded MT Bold" panose="020F0704030504030204" pitchFamily="34" charset="0"/>
            </a:endParaRPr>
          </a:p>
          <a:p>
            <a:endParaRPr lang="en-US" altLang="zh-CN" dirty="0">
              <a:solidFill>
                <a:schemeClr val="bg1"/>
              </a:solidFill>
              <a:latin typeface="Arial Rounded MT Bold" panose="020F0704030504030204" pitchFamily="34" charset="0"/>
            </a:endParaRPr>
          </a:p>
          <a:p>
            <a:r>
              <a:rPr lang="en-US" altLang="zh-CN" dirty="0">
                <a:solidFill>
                  <a:schemeClr val="bg1"/>
                </a:solidFill>
                <a:latin typeface="Arial Rounded MT Bold" panose="020F0704030504030204" pitchFamily="34" charset="0"/>
              </a:rPr>
              <a:t>2</a:t>
            </a:r>
            <a:r>
              <a:rPr lang="zh-CN" altLang="en-US" dirty="0">
                <a:solidFill>
                  <a:schemeClr val="bg1"/>
                </a:solidFill>
                <a:latin typeface="Arial Rounded MT Bold" panose="020F0704030504030204" pitchFamily="34" charset="0"/>
              </a:rPr>
              <a:t>、</a:t>
            </a:r>
            <a:r>
              <a:rPr lang="en-US" altLang="zh-CN" dirty="0">
                <a:solidFill>
                  <a:schemeClr val="bg1"/>
                </a:solidFill>
                <a:latin typeface="Arial Rounded MT Bold" panose="020F0704030504030204" pitchFamily="34" charset="0"/>
              </a:rPr>
              <a:t>We found the need for </a:t>
            </a:r>
            <a:r>
              <a:rPr lang="en-US" altLang="zh-CN" b="1" kern="0" cap="all" dirty="0">
                <a:solidFill>
                  <a:srgbClr val="34A5DA"/>
                </a:solidFill>
                <a:latin typeface="等线" panose="02010600030101010101" pitchFamily="2" charset="-122"/>
                <a:ea typeface="等线" panose="02010600030101010101" pitchFamily="2" charset="-122"/>
              </a:rPr>
              <a:t>additional primitive </a:t>
            </a:r>
            <a:r>
              <a:rPr lang="en-US" altLang="zh-CN" b="1" kern="0" cap="all" dirty="0" err="1">
                <a:solidFill>
                  <a:srgbClr val="34A5DA"/>
                </a:solidFill>
                <a:latin typeface="等线" panose="02010600030101010101" pitchFamily="2" charset="-122"/>
                <a:ea typeface="等线" panose="02010600030101010101" pitchFamily="2" charset="-122"/>
              </a:rPr>
              <a:t>refactorings</a:t>
            </a:r>
            <a:r>
              <a:rPr lang="en-US" altLang="zh-CN" b="1" kern="0" cap="all" dirty="0">
                <a:solidFill>
                  <a:srgbClr val="34A5DA"/>
                </a:solidFill>
                <a:latin typeface="等线" panose="02010600030101010101" pitchFamily="2" charset="-122"/>
                <a:ea typeface="等线" panose="02010600030101010101" pitchFamily="2" charset="-122"/>
              </a:rPr>
              <a:t> </a:t>
            </a:r>
            <a:r>
              <a:rPr lang="en-US" altLang="zh-CN" dirty="0">
                <a:solidFill>
                  <a:schemeClr val="bg1"/>
                </a:solidFill>
                <a:latin typeface="Arial Rounded MT Bold" panose="020F0704030504030204" pitchFamily="34" charset="0"/>
              </a:rPr>
              <a:t>and to repair existing </a:t>
            </a:r>
            <a:r>
              <a:rPr lang="en-US" altLang="zh-CN" dirty="0" err="1">
                <a:solidFill>
                  <a:schemeClr val="bg1"/>
                </a:solidFill>
                <a:latin typeface="Arial Rounded MT Bold" panose="020F0704030504030204" pitchFamily="34" charset="0"/>
              </a:rPr>
              <a:t>refactorings</a:t>
            </a:r>
            <a:r>
              <a:rPr lang="en-US" altLang="zh-CN" dirty="0">
                <a:solidFill>
                  <a:schemeClr val="bg1"/>
                </a:solidFill>
                <a:latin typeface="Arial Rounded MT Bold" panose="020F0704030504030204" pitchFamily="34" charset="0"/>
              </a:rPr>
              <a:t>.</a:t>
            </a:r>
          </a:p>
          <a:p>
            <a:endParaRPr lang="en-US" altLang="zh-CN" dirty="0">
              <a:solidFill>
                <a:schemeClr val="bg1"/>
              </a:solidFill>
              <a:latin typeface="Arial Rounded MT Bold" panose="020F0704030504030204" pitchFamily="34" charset="0"/>
            </a:endParaRPr>
          </a:p>
          <a:p>
            <a:endParaRPr lang="en-US" altLang="zh-CN" dirty="0">
              <a:solidFill>
                <a:schemeClr val="bg1"/>
              </a:solidFill>
              <a:latin typeface="Arial Rounded MT Bold" panose="020F0704030504030204" pitchFamily="34" charset="0"/>
            </a:endParaRPr>
          </a:p>
          <a:p>
            <a:r>
              <a:rPr lang="en-US" altLang="zh-CN" dirty="0">
                <a:solidFill>
                  <a:schemeClr val="bg1"/>
                </a:solidFill>
                <a:latin typeface="Arial Rounded MT Bold" panose="020F0704030504030204" pitchFamily="34" charset="0"/>
              </a:rPr>
              <a:t>3</a:t>
            </a:r>
            <a:r>
              <a:rPr lang="zh-CN" altLang="en-US" dirty="0">
                <a:solidFill>
                  <a:schemeClr val="bg1"/>
                </a:solidFill>
                <a:latin typeface="Arial Rounded MT Bold" panose="020F0704030504030204" pitchFamily="34" charset="0"/>
              </a:rPr>
              <a:t>、</a:t>
            </a:r>
            <a:r>
              <a:rPr lang="en-US" altLang="zh-CN" dirty="0">
                <a:solidFill>
                  <a:schemeClr val="bg1"/>
                </a:solidFill>
                <a:latin typeface="Arial Rounded MT Bold" panose="020F0704030504030204" pitchFamily="34" charset="0"/>
              </a:rPr>
              <a:t>JDTRE is </a:t>
            </a:r>
            <a:r>
              <a:rPr lang="en-US" altLang="zh-CN" b="1" kern="0" cap="all" dirty="0">
                <a:solidFill>
                  <a:srgbClr val="34A5DA"/>
                </a:solidFill>
                <a:latin typeface="等线" panose="02010600030101010101" pitchFamily="2" charset="-122"/>
                <a:ea typeface="等线" panose="02010600030101010101" pitchFamily="2" charset="-122"/>
                <a:sym typeface="Avenir Next Medium"/>
              </a:rPr>
              <a:t>slow</a:t>
            </a:r>
            <a:r>
              <a:rPr lang="en-US" altLang="zh-CN" dirty="0">
                <a:solidFill>
                  <a:schemeClr val="bg1"/>
                </a:solidFill>
                <a:latin typeface="Arial Rounded MT Bold" panose="020F0704030504030204" pitchFamily="34" charset="0"/>
              </a:rPr>
              <a:t>. While a single JDT refactoring has acceptable speed, executing many is not.</a:t>
            </a:r>
            <a:endParaRPr lang="zh-CN" altLang="en-US"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3430649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80">
            <a:extLst>
              <a:ext uri="{FF2B5EF4-FFF2-40B4-BE49-F238E27FC236}">
                <a16:creationId xmlns:a16="http://schemas.microsoft.com/office/drawing/2014/main" id="{A0E4117E-0A0B-47F6-9A95-9BF38B431C9F}"/>
              </a:ext>
            </a:extLst>
          </p:cNvPr>
          <p:cNvSpPr txBox="1">
            <a:spLocks/>
          </p:cNvSpPr>
          <p:nvPr/>
        </p:nvSpPr>
        <p:spPr>
          <a:xfrm>
            <a:off x="357810" y="285662"/>
            <a:ext cx="9310066" cy="421768"/>
          </a:xfrm>
          <a:prstGeom prst="rect">
            <a:avLst/>
          </a:prstGeom>
        </p:spPr>
        <p:txBody>
          <a:bodyPr/>
          <a:lst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9pPr>
          </a:lstStyle>
          <a:p>
            <a:pPr marL="0" indent="0" defTabSz="410751">
              <a:spcBef>
                <a:spcPts val="1969"/>
              </a:spcBef>
              <a:buClr>
                <a:srgbClr val="34A5DA">
                  <a:satOff val="-4060"/>
                </a:srgbClr>
              </a:buClr>
              <a:buNone/>
            </a:pPr>
            <a:r>
              <a:rPr lang="en-US" altLang="zh-CN" sz="1800" b="1" kern="0" cap="all" dirty="0">
                <a:solidFill>
                  <a:srgbClr val="34A5DA"/>
                </a:solidFill>
                <a:latin typeface="等线" panose="02010600030101010101" pitchFamily="2" charset="-122"/>
                <a:ea typeface="等线" panose="02010600030101010101" pitchFamily="2" charset="-122"/>
                <a:sym typeface="Baskerville"/>
              </a:rPr>
              <a:t>R3 :A new generation of refactoring engines</a:t>
            </a:r>
            <a:endParaRPr lang="zh-CN" altLang="en-US" sz="1800" b="1" kern="0" cap="all" dirty="0">
              <a:solidFill>
                <a:srgbClr val="34A5DA"/>
              </a:solidFill>
              <a:latin typeface="等线" panose="02010600030101010101" pitchFamily="2" charset="-122"/>
              <a:ea typeface="等线" panose="02010600030101010101" pitchFamily="2" charset="-122"/>
            </a:endParaRPr>
          </a:p>
        </p:txBody>
      </p:sp>
      <p:sp>
        <p:nvSpPr>
          <p:cNvPr id="6" name="文本框 5">
            <a:extLst>
              <a:ext uri="{FF2B5EF4-FFF2-40B4-BE49-F238E27FC236}">
                <a16:creationId xmlns:a16="http://schemas.microsoft.com/office/drawing/2014/main" id="{96C2CDE8-4519-42CF-ACC3-1C9032EB6850}"/>
              </a:ext>
            </a:extLst>
          </p:cNvPr>
          <p:cNvSpPr txBox="1"/>
          <p:nvPr/>
        </p:nvSpPr>
        <p:spPr>
          <a:xfrm>
            <a:off x="357810" y="1254270"/>
            <a:ext cx="11501958" cy="45243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endParaRPr lang="en-US" altLang="zh-CN" dirty="0">
              <a:solidFill>
                <a:schemeClr val="bg1"/>
              </a:solidFill>
              <a:latin typeface="Arial Rounded MT Bold" panose="020F0704030504030204" pitchFamily="34" charset="0"/>
            </a:endParaRPr>
          </a:p>
          <a:p>
            <a:r>
              <a:rPr lang="en-US" altLang="zh-CN" dirty="0">
                <a:solidFill>
                  <a:schemeClr val="bg1"/>
                </a:solidFill>
                <a:latin typeface="Arial Rounded MT Bold" panose="020F0704030504030204" pitchFamily="34" charset="0"/>
              </a:rPr>
              <a:t>The contributions of this paper are:</a:t>
            </a:r>
          </a:p>
          <a:p>
            <a:endParaRPr lang="en-US" altLang="zh-CN" dirty="0">
              <a:solidFill>
                <a:schemeClr val="bg1"/>
              </a:solidFill>
              <a:latin typeface="Arial Rounded MT Bold" panose="020F0704030504030204" pitchFamily="34" charset="0"/>
            </a:endParaRPr>
          </a:p>
          <a:p>
            <a:endParaRPr lang="en-US" altLang="zh-CN" dirty="0">
              <a:solidFill>
                <a:schemeClr val="bg1"/>
              </a:solidFill>
              <a:latin typeface="Arial Rounded MT Bold" panose="020F0704030504030204" pitchFamily="34" charset="0"/>
            </a:endParaRPr>
          </a:p>
          <a:p>
            <a:endParaRPr lang="en-US" altLang="zh-CN" dirty="0">
              <a:solidFill>
                <a:schemeClr val="bg1"/>
              </a:solidFill>
              <a:latin typeface="Arial Rounded MT Bold" panose="020F0704030504030204" pitchFamily="34" charset="0"/>
            </a:endParaRPr>
          </a:p>
          <a:p>
            <a:r>
              <a:rPr lang="en-US" altLang="zh-CN" dirty="0">
                <a:solidFill>
                  <a:schemeClr val="bg1"/>
                </a:solidFill>
                <a:latin typeface="Arial Rounded MT Bold" panose="020F0704030504030204" pitchFamily="34" charset="0"/>
              </a:rPr>
              <a:t>1</a:t>
            </a:r>
            <a:r>
              <a:rPr lang="zh-CN" altLang="en-US" dirty="0">
                <a:solidFill>
                  <a:schemeClr val="bg1"/>
                </a:solidFill>
                <a:latin typeface="Arial Rounded MT Bold" panose="020F0704030504030204" pitchFamily="34" charset="0"/>
              </a:rPr>
              <a:t>、</a:t>
            </a:r>
            <a:r>
              <a:rPr lang="en-US" altLang="zh-CN" dirty="0">
                <a:solidFill>
                  <a:schemeClr val="bg1"/>
                </a:solidFill>
                <a:latin typeface="Arial Rounded MT Bold" panose="020F0704030504030204" pitchFamily="34" charset="0"/>
              </a:rPr>
              <a:t> A novel foundation using </a:t>
            </a:r>
            <a:r>
              <a:rPr lang="en-US" altLang="zh-CN" dirty="0" err="1">
                <a:solidFill>
                  <a:schemeClr val="bg1"/>
                </a:solidFill>
                <a:latin typeface="Arial Rounded MT Bold" panose="020F0704030504030204" pitchFamily="34" charset="0"/>
              </a:rPr>
              <a:t>database+pretty</a:t>
            </a:r>
            <a:r>
              <a:rPr lang="en-US" altLang="zh-CN" dirty="0">
                <a:solidFill>
                  <a:schemeClr val="bg1"/>
                </a:solidFill>
                <a:latin typeface="Arial Rounded MT Bold" panose="020F0704030504030204" pitchFamily="34" charset="0"/>
              </a:rPr>
              <a:t> printing for designing a new generation of refactoring engines that </a:t>
            </a:r>
            <a:r>
              <a:rPr lang="en-US" altLang="zh-CN" b="1" kern="0" cap="all" dirty="0">
                <a:solidFill>
                  <a:srgbClr val="34A5DA"/>
                </a:solidFill>
                <a:latin typeface="等线" panose="02010600030101010101" pitchFamily="2" charset="-122"/>
                <a:ea typeface="等线" panose="02010600030101010101" pitchFamily="2" charset="-122"/>
                <a:sym typeface="Avenir Next Medium"/>
              </a:rPr>
              <a:t>allows scripting</a:t>
            </a:r>
            <a:r>
              <a:rPr lang="en-US" altLang="zh-CN" dirty="0">
                <a:solidFill>
                  <a:schemeClr val="bg1"/>
                </a:solidFill>
                <a:latin typeface="Arial Rounded MT Bold" panose="020F0704030504030204" pitchFamily="34" charset="0"/>
              </a:rPr>
              <a:t>.</a:t>
            </a:r>
          </a:p>
          <a:p>
            <a:endParaRPr lang="en-US" altLang="zh-CN" dirty="0">
              <a:solidFill>
                <a:schemeClr val="bg1"/>
              </a:solidFill>
              <a:latin typeface="Arial Rounded MT Bold" panose="020F0704030504030204" pitchFamily="34" charset="0"/>
            </a:endParaRPr>
          </a:p>
          <a:p>
            <a:endParaRPr lang="en-US" altLang="zh-CN" dirty="0">
              <a:solidFill>
                <a:schemeClr val="bg1"/>
              </a:solidFill>
              <a:latin typeface="Arial Rounded MT Bold" panose="020F0704030504030204" pitchFamily="34" charset="0"/>
            </a:endParaRPr>
          </a:p>
          <a:p>
            <a:r>
              <a:rPr lang="en-US" altLang="zh-CN" dirty="0">
                <a:solidFill>
                  <a:schemeClr val="bg1"/>
                </a:solidFill>
                <a:latin typeface="Arial Rounded MT Bold" panose="020F0704030504030204" pitchFamily="34" charset="0"/>
              </a:rPr>
              <a:t>2</a:t>
            </a:r>
            <a:r>
              <a:rPr lang="zh-CN" altLang="en-US" dirty="0">
                <a:solidFill>
                  <a:schemeClr val="bg1"/>
                </a:solidFill>
                <a:latin typeface="Arial Rounded MT Bold" panose="020F0704030504030204" pitchFamily="34" charset="0"/>
              </a:rPr>
              <a:t>、</a:t>
            </a:r>
            <a:r>
              <a:rPr lang="en-US" altLang="zh-CN" dirty="0">
                <a:solidFill>
                  <a:schemeClr val="bg1"/>
                </a:solidFill>
                <a:latin typeface="Arial Rounded MT Bold" panose="020F0704030504030204" pitchFamily="34" charset="0"/>
              </a:rPr>
              <a:t> An efficient way to </a:t>
            </a:r>
            <a:r>
              <a:rPr lang="en-US" altLang="zh-CN" b="1" kern="0" cap="all" dirty="0">
                <a:solidFill>
                  <a:srgbClr val="34A5DA"/>
                </a:solidFill>
                <a:latin typeface="等线" panose="02010600030101010101" pitchFamily="2" charset="-122"/>
                <a:ea typeface="等线" panose="02010600030101010101" pitchFamily="2" charset="-122"/>
              </a:rPr>
              <a:t>evaluate refactoring preconditions</a:t>
            </a:r>
            <a:r>
              <a:rPr lang="en-US" altLang="zh-CN" dirty="0">
                <a:solidFill>
                  <a:schemeClr val="bg1"/>
                </a:solidFill>
                <a:latin typeface="Arial Rounded MT Bold" panose="020F0704030504030204" pitchFamily="34" charset="0"/>
              </a:rPr>
              <a:t>.</a:t>
            </a:r>
          </a:p>
          <a:p>
            <a:endParaRPr lang="en-US" altLang="zh-CN" dirty="0">
              <a:solidFill>
                <a:schemeClr val="bg1"/>
              </a:solidFill>
              <a:latin typeface="Arial Rounded MT Bold" panose="020F0704030504030204" pitchFamily="34" charset="0"/>
            </a:endParaRPr>
          </a:p>
          <a:p>
            <a:endParaRPr lang="en-US" altLang="zh-CN" dirty="0">
              <a:solidFill>
                <a:schemeClr val="bg1"/>
              </a:solidFill>
              <a:latin typeface="Arial Rounded MT Bold" panose="020F0704030504030204" pitchFamily="34" charset="0"/>
            </a:endParaRPr>
          </a:p>
          <a:p>
            <a:r>
              <a:rPr lang="en-US" altLang="zh-CN" dirty="0">
                <a:solidFill>
                  <a:schemeClr val="bg1"/>
                </a:solidFill>
                <a:latin typeface="Arial Rounded MT Bold" panose="020F0704030504030204" pitchFamily="34" charset="0"/>
              </a:rPr>
              <a:t>3</a:t>
            </a:r>
            <a:r>
              <a:rPr lang="zh-CN" altLang="en-US" dirty="0">
                <a:solidFill>
                  <a:schemeClr val="bg1"/>
                </a:solidFill>
                <a:latin typeface="Arial Rounded MT Bold" panose="020F0704030504030204" pitchFamily="34" charset="0"/>
              </a:rPr>
              <a:t>、</a:t>
            </a:r>
            <a:r>
              <a:rPr lang="en-US" altLang="zh-CN" dirty="0">
                <a:solidFill>
                  <a:schemeClr val="bg1"/>
                </a:solidFill>
                <a:latin typeface="Arial Rounded MT Bold" panose="020F0704030504030204" pitchFamily="34" charset="0"/>
              </a:rPr>
              <a:t> R3’s codebase is a mere 4K LOC and does not use Eclipse program transformation utilities.</a:t>
            </a:r>
          </a:p>
          <a:p>
            <a:endParaRPr lang="en-US" altLang="zh-CN" dirty="0">
              <a:solidFill>
                <a:schemeClr val="bg1"/>
              </a:solidFill>
              <a:latin typeface="Arial Rounded MT Bold" panose="020F0704030504030204" pitchFamily="34" charset="0"/>
            </a:endParaRPr>
          </a:p>
          <a:p>
            <a:endParaRPr lang="en-US" altLang="zh-CN" dirty="0">
              <a:solidFill>
                <a:schemeClr val="bg1"/>
              </a:solidFill>
              <a:latin typeface="Arial Rounded MT Bold" panose="020F0704030504030204" pitchFamily="34" charset="0"/>
            </a:endParaRPr>
          </a:p>
          <a:p>
            <a:r>
              <a:rPr lang="en-US" altLang="zh-CN" dirty="0">
                <a:solidFill>
                  <a:schemeClr val="bg1"/>
                </a:solidFill>
                <a:latin typeface="Arial Rounded MT Bold" panose="020F0704030504030204" pitchFamily="34" charset="0"/>
              </a:rPr>
              <a:t>4</a:t>
            </a:r>
            <a:r>
              <a:rPr lang="zh-CN" altLang="en-US" dirty="0">
                <a:solidFill>
                  <a:schemeClr val="bg1"/>
                </a:solidFill>
                <a:latin typeface="Arial Rounded MT Bold" panose="020F0704030504030204" pitchFamily="34" charset="0"/>
              </a:rPr>
              <a:t>、</a:t>
            </a:r>
            <a:r>
              <a:rPr lang="en-US" altLang="zh-CN" dirty="0">
                <a:solidFill>
                  <a:schemeClr val="bg1"/>
                </a:solidFill>
                <a:latin typeface="Arial Rounded MT Bold" panose="020F0704030504030204" pitchFamily="34" charset="0"/>
              </a:rPr>
              <a:t> R3 runs at least 10×</a:t>
            </a:r>
            <a:r>
              <a:rPr lang="en-US" altLang="zh-CN" b="1" kern="0" cap="all" dirty="0">
                <a:solidFill>
                  <a:srgbClr val="34A5DA"/>
                </a:solidFill>
                <a:latin typeface="等线" panose="02010600030101010101" pitchFamily="2" charset="-122"/>
                <a:ea typeface="等线" panose="02010600030101010101" pitchFamily="2" charset="-122"/>
              </a:rPr>
              <a:t>faster</a:t>
            </a:r>
            <a:r>
              <a:rPr lang="en-US" altLang="zh-CN" dirty="0">
                <a:solidFill>
                  <a:schemeClr val="bg1"/>
                </a:solidFill>
                <a:latin typeface="Arial Rounded MT Bold" panose="020F0704030504030204" pitchFamily="34" charset="0"/>
              </a:rPr>
              <a:t>, in two cases 290×faster than JDTRE.</a:t>
            </a:r>
            <a:endParaRPr lang="zh-CN" altLang="en-US"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236953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FA6AFD24-AE6E-4AF5-98D9-E63ED710FC5B}"/>
              </a:ext>
            </a:extLst>
          </p:cNvPr>
          <p:cNvPicPr>
            <a:picLocks noChangeAspect="1"/>
          </p:cNvPicPr>
          <p:nvPr/>
        </p:nvPicPr>
        <p:blipFill>
          <a:blip r:embed="rId2"/>
          <a:stretch>
            <a:fillRect/>
          </a:stretch>
        </p:blipFill>
        <p:spPr>
          <a:xfrm>
            <a:off x="357810" y="1643634"/>
            <a:ext cx="5124450" cy="1485900"/>
          </a:xfrm>
          <a:prstGeom prst="rect">
            <a:avLst/>
          </a:prstGeom>
        </p:spPr>
      </p:pic>
      <p:pic>
        <p:nvPicPr>
          <p:cNvPr id="3" name="图片 2">
            <a:extLst>
              <a:ext uri="{FF2B5EF4-FFF2-40B4-BE49-F238E27FC236}">
                <a16:creationId xmlns:a16="http://schemas.microsoft.com/office/drawing/2014/main" id="{6B1D08DB-8B9E-4420-94D9-508FCC777418}"/>
              </a:ext>
            </a:extLst>
          </p:cNvPr>
          <p:cNvPicPr>
            <a:picLocks noChangeAspect="1"/>
          </p:cNvPicPr>
          <p:nvPr/>
        </p:nvPicPr>
        <p:blipFill>
          <a:blip r:embed="rId3"/>
          <a:stretch>
            <a:fillRect/>
          </a:stretch>
        </p:blipFill>
        <p:spPr>
          <a:xfrm>
            <a:off x="5998083" y="1421396"/>
            <a:ext cx="5715381" cy="1708138"/>
          </a:xfrm>
          <a:prstGeom prst="rect">
            <a:avLst/>
          </a:prstGeom>
        </p:spPr>
      </p:pic>
      <p:sp>
        <p:nvSpPr>
          <p:cNvPr id="9" name="文本框 8">
            <a:extLst>
              <a:ext uri="{FF2B5EF4-FFF2-40B4-BE49-F238E27FC236}">
                <a16:creationId xmlns:a16="http://schemas.microsoft.com/office/drawing/2014/main" id="{CF4694A9-3625-4C20-9666-33B91560276F}"/>
              </a:ext>
            </a:extLst>
          </p:cNvPr>
          <p:cNvSpPr txBox="1"/>
          <p:nvPr/>
        </p:nvSpPr>
        <p:spPr>
          <a:xfrm>
            <a:off x="732282" y="3636737"/>
            <a:ext cx="10531602"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solidFill>
                  <a:schemeClr val="bg1"/>
                </a:solidFill>
                <a:latin typeface="Arial Rounded MT Bold" panose="020F0704030504030204" pitchFamily="34" charset="0"/>
              </a:rPr>
              <a:t>Generally,</a:t>
            </a:r>
            <a:r>
              <a:rPr lang="zh-CN" altLang="en-US" dirty="0">
                <a:solidFill>
                  <a:schemeClr val="bg1"/>
                </a:solidFill>
                <a:latin typeface="Arial Rounded MT Bold" panose="020F0704030504030204" pitchFamily="34" charset="0"/>
              </a:rPr>
              <a:t> </a:t>
            </a:r>
            <a:r>
              <a:rPr lang="en-US" altLang="zh-CN" dirty="0">
                <a:solidFill>
                  <a:schemeClr val="bg1"/>
                </a:solidFill>
                <a:latin typeface="Arial Rounded MT Bold" panose="020F0704030504030204" pitchFamily="34" charset="0"/>
              </a:rPr>
              <a:t>if we ‘view’ a function as a member of different class,  its signature would appear different. R3 strips away OO notation, use </a:t>
            </a:r>
            <a:r>
              <a:rPr lang="en-US" altLang="zh-CN" b="1" kern="0" cap="all" dirty="0">
                <a:solidFill>
                  <a:srgbClr val="34A5DA"/>
                </a:solidFill>
                <a:latin typeface="等线" panose="02010600030101010101" pitchFamily="2" charset="-122"/>
                <a:ea typeface="等线" panose="02010600030101010101" pitchFamily="2" charset="-122"/>
              </a:rPr>
              <a:t>absolute Function </a:t>
            </a:r>
            <a:r>
              <a:rPr lang="en-US" altLang="zh-CN" dirty="0">
                <a:solidFill>
                  <a:schemeClr val="bg1"/>
                </a:solidFill>
                <a:latin typeface="Arial Rounded MT Bold" panose="020F0704030504030204" pitchFamily="34" charset="0"/>
              </a:rPr>
              <a:t>that all method parameters are explicit  as </a:t>
            </a:r>
            <a:r>
              <a:rPr lang="zh-CN" altLang="en-US" dirty="0">
                <a:solidFill>
                  <a:schemeClr val="bg1"/>
                </a:solidFill>
                <a:latin typeface="Arial Rounded MT Bold" panose="020F0704030504030204" pitchFamily="34" charset="0"/>
              </a:rPr>
              <a:t>Figure </a:t>
            </a:r>
            <a:r>
              <a:rPr lang="en-US" altLang="zh-CN" dirty="0">
                <a:solidFill>
                  <a:schemeClr val="bg1"/>
                </a:solidFill>
                <a:latin typeface="Arial Rounded MT Bold" panose="020F0704030504030204" pitchFamily="34" charset="0"/>
              </a:rPr>
              <a:t>4(a). </a:t>
            </a:r>
            <a:endParaRPr lang="zh-CN" altLang="en-US" dirty="0">
              <a:solidFill>
                <a:schemeClr val="bg1"/>
              </a:solidFill>
              <a:latin typeface="Arial Rounded MT Bold" panose="020F0704030504030204" pitchFamily="34" charset="0"/>
            </a:endParaRPr>
          </a:p>
        </p:txBody>
      </p:sp>
      <p:sp>
        <p:nvSpPr>
          <p:cNvPr id="10" name="文本框 9">
            <a:extLst>
              <a:ext uri="{FF2B5EF4-FFF2-40B4-BE49-F238E27FC236}">
                <a16:creationId xmlns:a16="http://schemas.microsoft.com/office/drawing/2014/main" id="{73664258-238E-4863-A87C-5AB37CD03D29}"/>
              </a:ext>
            </a:extLst>
          </p:cNvPr>
          <p:cNvSpPr txBox="1"/>
          <p:nvPr/>
        </p:nvSpPr>
        <p:spPr>
          <a:xfrm>
            <a:off x="732282" y="4974939"/>
            <a:ext cx="10979658"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solidFill>
                  <a:schemeClr val="bg1"/>
                </a:solidFill>
                <a:latin typeface="Arial Rounded MT Bold" panose="020F0704030504030204" pitchFamily="34" charset="0"/>
              </a:rPr>
              <a:t>Connecting these ideas to refactoring, </a:t>
            </a:r>
            <a:r>
              <a:rPr lang="en-US" altLang="zh-CN" dirty="0" err="1">
                <a:solidFill>
                  <a:schemeClr val="bg1"/>
                </a:solidFill>
                <a:latin typeface="Arial Rounded MT Bold" panose="020F0704030504030204" pitchFamily="34" charset="0"/>
              </a:rPr>
              <a:t>recallIntentional</a:t>
            </a:r>
            <a:r>
              <a:rPr lang="en-US" altLang="zh-CN" dirty="0">
                <a:solidFill>
                  <a:schemeClr val="bg1"/>
                </a:solidFill>
                <a:latin typeface="Arial Rounded MT Bold" panose="020F0704030504030204" pitchFamily="34" charset="0"/>
              </a:rPr>
              <a:t> Programming (IP), we can o</a:t>
            </a:r>
            <a:r>
              <a:rPr lang="zh-CN" altLang="en-US" dirty="0">
                <a:solidFill>
                  <a:schemeClr val="bg1"/>
                </a:solidFill>
                <a:latin typeface="Arial Rounded MT Bold" panose="020F0704030504030204" pitchFamily="34" charset="0"/>
              </a:rPr>
              <a:t>bserve that an </a:t>
            </a:r>
            <a:r>
              <a:rPr lang="zh-CN" altLang="en-US" b="1" kern="0" cap="all" dirty="0">
                <a:solidFill>
                  <a:srgbClr val="34A5DA"/>
                </a:solidFill>
                <a:latin typeface="等线" panose="02010600030101010101" pitchFamily="2" charset="-122"/>
                <a:ea typeface="等线" panose="02010600030101010101" pitchFamily="2" charset="-122"/>
                <a:sym typeface="Avenir Next Medium"/>
              </a:rPr>
              <a:t>AST is never altered by a display</a:t>
            </a:r>
            <a:r>
              <a:rPr lang="en-US" altLang="zh-CN" b="1" kern="0" cap="all" dirty="0">
                <a:solidFill>
                  <a:srgbClr val="34A5DA"/>
                </a:solidFill>
                <a:latin typeface="等线" panose="02010600030101010101" pitchFamily="2" charset="-122"/>
                <a:ea typeface="等线" panose="02010600030101010101" pitchFamily="2" charset="-122"/>
                <a:sym typeface="Avenir Next Medium"/>
              </a:rPr>
              <a:t>, </a:t>
            </a:r>
            <a:r>
              <a:rPr lang="en-US" altLang="zh-CN" dirty="0">
                <a:solidFill>
                  <a:schemeClr val="bg1"/>
                </a:solidFill>
                <a:latin typeface="Arial Rounded MT Bold" panose="020F0704030504030204" pitchFamily="34" charset="0"/>
                <a:sym typeface="Avenir Next Medium"/>
              </a:rPr>
              <a:t>The AST is </a:t>
            </a:r>
            <a:r>
              <a:rPr lang="en-US" altLang="zh-CN" b="1" kern="0" cap="all" dirty="0">
                <a:solidFill>
                  <a:srgbClr val="34A5DA"/>
                </a:solidFill>
                <a:latin typeface="等线" panose="02010600030101010101" pitchFamily="2" charset="-122"/>
                <a:ea typeface="等线" panose="02010600030101010101" pitchFamily="2" charset="-122"/>
                <a:sym typeface="Avenir Next Medium"/>
              </a:rPr>
              <a:t>‘absolute’</a:t>
            </a:r>
            <a:r>
              <a:rPr lang="zh-CN" altLang="en-US" dirty="0">
                <a:solidFill>
                  <a:schemeClr val="bg1"/>
                </a:solidFill>
                <a:latin typeface="Arial Rounded MT Bold" panose="020F0704030504030204" pitchFamily="34" charset="0"/>
              </a:rPr>
              <a:t>. The </a:t>
            </a:r>
            <a:r>
              <a:rPr lang="zh-CN" altLang="en-US" dirty="0">
                <a:solidFill>
                  <a:schemeClr val="bg1"/>
                </a:solidFill>
                <a:latin typeface="Arial Rounded MT Bold" panose="020F0704030504030204" pitchFamily="34" charset="0"/>
                <a:sym typeface="Avenir Next Medium"/>
              </a:rPr>
              <a:t>same holds for other primitive refactorings in R3.</a:t>
            </a:r>
            <a:r>
              <a:rPr lang="en-US" altLang="zh-CN" dirty="0">
                <a:solidFill>
                  <a:schemeClr val="bg1"/>
                </a:solidFill>
                <a:latin typeface="Arial Rounded MT Bold" panose="020F0704030504030204" pitchFamily="34" charset="0"/>
              </a:rPr>
              <a:t> </a:t>
            </a:r>
            <a:endParaRPr lang="zh-CN" altLang="en-US" dirty="0">
              <a:solidFill>
                <a:schemeClr val="bg1"/>
              </a:solidFill>
              <a:latin typeface="Arial Rounded MT Bold" panose="020F0704030504030204" pitchFamily="34" charset="0"/>
              <a:sym typeface="Avenir Next Medium"/>
            </a:endParaRPr>
          </a:p>
        </p:txBody>
      </p:sp>
      <p:sp>
        <p:nvSpPr>
          <p:cNvPr id="11" name="Shape 180">
            <a:extLst>
              <a:ext uri="{FF2B5EF4-FFF2-40B4-BE49-F238E27FC236}">
                <a16:creationId xmlns:a16="http://schemas.microsoft.com/office/drawing/2014/main" id="{C0074E67-01EE-4D07-A1B5-E3DCEC1DF67A}"/>
              </a:ext>
            </a:extLst>
          </p:cNvPr>
          <p:cNvSpPr txBox="1">
            <a:spLocks/>
          </p:cNvSpPr>
          <p:nvPr/>
        </p:nvSpPr>
        <p:spPr>
          <a:xfrm>
            <a:off x="357810" y="285662"/>
            <a:ext cx="9310066" cy="421768"/>
          </a:xfrm>
          <a:prstGeom prst="rect">
            <a:avLst/>
          </a:prstGeom>
        </p:spPr>
        <p:txBody>
          <a:bodyPr/>
          <a:lst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9pPr>
          </a:lstStyle>
          <a:p>
            <a:pPr marL="0" indent="0" defTabSz="410751">
              <a:spcBef>
                <a:spcPts val="1969"/>
              </a:spcBef>
              <a:buClr>
                <a:srgbClr val="34A5DA">
                  <a:satOff val="-4060"/>
                </a:srgbClr>
              </a:buClr>
              <a:buNone/>
            </a:pPr>
            <a:r>
              <a:rPr lang="en-US" altLang="zh-CN" sz="1800" b="1" kern="0" cap="all" dirty="0">
                <a:solidFill>
                  <a:srgbClr val="34A5DA"/>
                </a:solidFill>
                <a:latin typeface="等线" panose="02010600030101010101" pitchFamily="2" charset="-122"/>
                <a:ea typeface="等线" panose="02010600030101010101" pitchFamily="2" charset="-122"/>
                <a:sym typeface="Baskerville"/>
              </a:rPr>
              <a:t>R3 : Relativistic Displays</a:t>
            </a:r>
            <a:endParaRPr lang="zh-CN" altLang="en-US" sz="1800" b="1" kern="0" cap="all" dirty="0">
              <a:solidFill>
                <a:srgbClr val="34A5DA"/>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95975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80">
            <a:extLst>
              <a:ext uri="{FF2B5EF4-FFF2-40B4-BE49-F238E27FC236}">
                <a16:creationId xmlns:a16="http://schemas.microsoft.com/office/drawing/2014/main" id="{A0E4117E-0A0B-47F6-9A95-9BF38B431C9F}"/>
              </a:ext>
            </a:extLst>
          </p:cNvPr>
          <p:cNvSpPr txBox="1">
            <a:spLocks/>
          </p:cNvSpPr>
          <p:nvPr/>
        </p:nvSpPr>
        <p:spPr>
          <a:xfrm>
            <a:off x="357810" y="285662"/>
            <a:ext cx="9310066" cy="421768"/>
          </a:xfrm>
          <a:prstGeom prst="rect">
            <a:avLst/>
          </a:prstGeom>
        </p:spPr>
        <p:txBody>
          <a:bodyPr/>
          <a:lst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9pPr>
          </a:lstStyle>
          <a:p>
            <a:pPr marL="0" indent="0" defTabSz="410751">
              <a:spcBef>
                <a:spcPts val="1969"/>
              </a:spcBef>
              <a:buClr>
                <a:srgbClr val="34A5DA">
                  <a:satOff val="-4060"/>
                </a:srgbClr>
              </a:buClr>
              <a:buNone/>
            </a:pPr>
            <a:r>
              <a:rPr lang="en-US" altLang="zh-CN" sz="1800" b="1" kern="0" cap="all" dirty="0">
                <a:solidFill>
                  <a:srgbClr val="34A5DA"/>
                </a:solidFill>
                <a:latin typeface="等线" panose="02010600030101010101" pitchFamily="2" charset="-122"/>
                <a:ea typeface="等线" panose="02010600030101010101" pitchFamily="2" charset="-122"/>
                <a:sym typeface="Baskerville"/>
              </a:rPr>
              <a:t>R3 : Database</a:t>
            </a:r>
            <a:endParaRPr lang="zh-CN" altLang="en-US" sz="1800" b="1" kern="0" cap="all" dirty="0">
              <a:solidFill>
                <a:srgbClr val="34A5DA"/>
              </a:solidFill>
              <a:latin typeface="等线" panose="02010600030101010101" pitchFamily="2" charset="-122"/>
              <a:ea typeface="等线" panose="02010600030101010101" pitchFamily="2" charset="-122"/>
            </a:endParaRPr>
          </a:p>
        </p:txBody>
      </p:sp>
      <p:pic>
        <p:nvPicPr>
          <p:cNvPr id="5" name="图片 4">
            <a:extLst>
              <a:ext uri="{FF2B5EF4-FFF2-40B4-BE49-F238E27FC236}">
                <a16:creationId xmlns:a16="http://schemas.microsoft.com/office/drawing/2014/main" id="{4F3FF58F-6170-4C57-98D5-0751F994895C}"/>
              </a:ext>
            </a:extLst>
          </p:cNvPr>
          <p:cNvPicPr>
            <a:picLocks noChangeAspect="1"/>
          </p:cNvPicPr>
          <p:nvPr/>
        </p:nvPicPr>
        <p:blipFill>
          <a:blip r:embed="rId3"/>
          <a:stretch>
            <a:fillRect/>
          </a:stretch>
        </p:blipFill>
        <p:spPr>
          <a:xfrm>
            <a:off x="1747836" y="791337"/>
            <a:ext cx="8696325" cy="2952750"/>
          </a:xfrm>
          <a:prstGeom prst="rect">
            <a:avLst/>
          </a:prstGeom>
        </p:spPr>
      </p:pic>
      <p:sp>
        <p:nvSpPr>
          <p:cNvPr id="11" name="文本框 10">
            <a:extLst>
              <a:ext uri="{FF2B5EF4-FFF2-40B4-BE49-F238E27FC236}">
                <a16:creationId xmlns:a16="http://schemas.microsoft.com/office/drawing/2014/main" id="{7E25058B-7126-4602-8E38-AFD0916416FA}"/>
              </a:ext>
            </a:extLst>
          </p:cNvPr>
          <p:cNvSpPr txBox="1"/>
          <p:nvPr/>
        </p:nvSpPr>
        <p:spPr>
          <a:xfrm>
            <a:off x="996696" y="4276267"/>
            <a:ext cx="10360152" cy="2031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zh-CN" altLang="en-US" dirty="0">
                <a:solidFill>
                  <a:schemeClr val="bg1"/>
                </a:solidFill>
                <a:latin typeface="Arial Rounded MT Bold" panose="020F0704030504030204" pitchFamily="34" charset="0"/>
              </a:rPr>
              <a:t>R3 maintains an internal, non-persistent database to </a:t>
            </a:r>
            <a:r>
              <a:rPr lang="zh-CN" altLang="en-US" b="1" kern="0" cap="all" dirty="0">
                <a:solidFill>
                  <a:srgbClr val="34A5DA"/>
                </a:solidFill>
                <a:latin typeface="等线" panose="02010600030101010101" pitchFamily="2" charset="-122"/>
                <a:ea typeface="等线" panose="02010600030101010101" pitchFamily="2" charset="-122"/>
              </a:rPr>
              <a:t>remember changes in perspective</a:t>
            </a:r>
            <a:r>
              <a:rPr lang="en-US" altLang="zh-CN" dirty="0">
                <a:solidFill>
                  <a:schemeClr val="bg1"/>
                </a:solidFill>
                <a:latin typeface="Arial Rounded MT Bold" panose="020F0704030504030204" pitchFamily="34" charset="0"/>
              </a:rPr>
              <a:t>.</a:t>
            </a:r>
          </a:p>
          <a:p>
            <a:r>
              <a:rPr lang="en-US" altLang="zh-CN" dirty="0">
                <a:solidFill>
                  <a:schemeClr val="bg1"/>
                </a:solidFill>
                <a:latin typeface="Arial Rounded MT Bold" panose="020F0704030504030204" pitchFamily="34" charset="0"/>
              </a:rPr>
              <a:t>It </a:t>
            </a:r>
            <a:r>
              <a:rPr lang="zh-CN" altLang="en-US" dirty="0">
                <a:solidFill>
                  <a:schemeClr val="bg1"/>
                </a:solidFill>
                <a:latin typeface="Arial Rounded MT Bold" panose="020F0704030504030204" pitchFamily="34" charset="0"/>
              </a:rPr>
              <a:t>creates relational database tables for all declaration types in a program</a:t>
            </a:r>
            <a:r>
              <a:rPr lang="en-US" altLang="zh-CN" dirty="0">
                <a:solidFill>
                  <a:schemeClr val="bg1"/>
                </a:solidFill>
                <a:latin typeface="Arial Rounded MT Bold" panose="020F0704030504030204" pitchFamily="34" charset="0"/>
              </a:rPr>
              <a:t>.</a:t>
            </a:r>
            <a:endParaRPr lang="zh-CN" altLang="en-US" dirty="0">
              <a:solidFill>
                <a:schemeClr val="bg1"/>
              </a:solidFill>
              <a:latin typeface="Arial Rounded MT Bold" panose="020F0704030504030204" pitchFamily="34" charset="0"/>
            </a:endParaRPr>
          </a:p>
          <a:p>
            <a:endParaRPr lang="en-US" altLang="zh-CN" dirty="0">
              <a:solidFill>
                <a:schemeClr val="bg1"/>
              </a:solidFill>
              <a:latin typeface="Arial Rounded MT Bold" panose="020F0704030504030204" pitchFamily="34" charset="0"/>
            </a:endParaRPr>
          </a:p>
          <a:p>
            <a:endParaRPr lang="en-US" altLang="zh-CN" dirty="0">
              <a:solidFill>
                <a:schemeClr val="bg1"/>
              </a:solidFill>
              <a:latin typeface="Arial Rounded MT Bold" panose="020F0704030504030204" pitchFamily="34" charset="0"/>
            </a:endParaRPr>
          </a:p>
          <a:p>
            <a:r>
              <a:rPr lang="en-US" altLang="zh-CN" dirty="0">
                <a:solidFill>
                  <a:schemeClr val="bg1"/>
                </a:solidFill>
                <a:latin typeface="Arial Rounded MT Bold" panose="020F0704030504030204" pitchFamily="34" charset="0"/>
              </a:rPr>
              <a:t>Program source is compiled into ASTs which are traversed to populate R3 tables.</a:t>
            </a:r>
          </a:p>
          <a:p>
            <a:r>
              <a:rPr lang="en-US" altLang="zh-CN" dirty="0">
                <a:solidFill>
                  <a:schemeClr val="bg1"/>
                </a:solidFill>
                <a:latin typeface="Arial Rounded MT Bold" panose="020F0704030504030204" pitchFamily="34" charset="0"/>
              </a:rPr>
              <a:t>Figure 4 shows the basic set-up with a few attributes per table.</a:t>
            </a:r>
          </a:p>
          <a:p>
            <a:endParaRPr lang="zh-CN" altLang="en-US"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194180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E67FFC9-0A95-4C60-B46A-236F6869D317}"/>
              </a:ext>
            </a:extLst>
          </p:cNvPr>
          <p:cNvPicPr>
            <a:picLocks noChangeAspect="1"/>
          </p:cNvPicPr>
          <p:nvPr/>
        </p:nvPicPr>
        <p:blipFill>
          <a:blip r:embed="rId2"/>
          <a:stretch>
            <a:fillRect/>
          </a:stretch>
        </p:blipFill>
        <p:spPr>
          <a:xfrm>
            <a:off x="3129919" y="1211770"/>
            <a:ext cx="5932161" cy="3067622"/>
          </a:xfrm>
          <a:prstGeom prst="rect">
            <a:avLst/>
          </a:prstGeom>
        </p:spPr>
      </p:pic>
      <p:sp>
        <p:nvSpPr>
          <p:cNvPr id="6" name="Shape 180">
            <a:extLst>
              <a:ext uri="{FF2B5EF4-FFF2-40B4-BE49-F238E27FC236}">
                <a16:creationId xmlns:a16="http://schemas.microsoft.com/office/drawing/2014/main" id="{780800AA-AF12-4E26-8991-0470414D708F}"/>
              </a:ext>
            </a:extLst>
          </p:cNvPr>
          <p:cNvSpPr txBox="1">
            <a:spLocks/>
          </p:cNvSpPr>
          <p:nvPr/>
        </p:nvSpPr>
        <p:spPr>
          <a:xfrm>
            <a:off x="357810" y="285662"/>
            <a:ext cx="9310066" cy="421768"/>
          </a:xfrm>
          <a:prstGeom prst="rect">
            <a:avLst/>
          </a:prstGeom>
        </p:spPr>
        <p:txBody>
          <a:bodyPr/>
          <a:lst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9pPr>
          </a:lstStyle>
          <a:p>
            <a:pPr marL="0" indent="0" defTabSz="410751">
              <a:spcBef>
                <a:spcPts val="1969"/>
              </a:spcBef>
              <a:buClr>
                <a:srgbClr val="34A5DA">
                  <a:satOff val="-4060"/>
                </a:srgbClr>
              </a:buClr>
              <a:buNone/>
            </a:pPr>
            <a:r>
              <a:rPr lang="en-US" altLang="zh-CN" sz="1800" b="1" kern="0" cap="all" dirty="0">
                <a:solidFill>
                  <a:srgbClr val="34A5DA"/>
                </a:solidFill>
                <a:latin typeface="等线" panose="02010600030101010101" pitchFamily="2" charset="-122"/>
                <a:ea typeface="等线" panose="02010600030101010101" pitchFamily="2" charset="-122"/>
                <a:sym typeface="Baskerville"/>
              </a:rPr>
              <a:t>R3 : Database</a:t>
            </a:r>
            <a:endParaRPr lang="zh-CN" altLang="en-US" sz="1800" b="1" kern="0" cap="all" dirty="0">
              <a:solidFill>
                <a:srgbClr val="34A5DA"/>
              </a:solidFill>
              <a:latin typeface="等线" panose="02010600030101010101" pitchFamily="2" charset="-122"/>
              <a:ea typeface="等线" panose="02010600030101010101" pitchFamily="2" charset="-122"/>
            </a:endParaRPr>
          </a:p>
        </p:txBody>
      </p:sp>
      <p:sp>
        <p:nvSpPr>
          <p:cNvPr id="8" name="文本框 7">
            <a:extLst>
              <a:ext uri="{FF2B5EF4-FFF2-40B4-BE49-F238E27FC236}">
                <a16:creationId xmlns:a16="http://schemas.microsoft.com/office/drawing/2014/main" id="{1BFD86B0-5371-42B8-8EAB-76341D600822}"/>
              </a:ext>
            </a:extLst>
          </p:cNvPr>
          <p:cNvSpPr txBox="1"/>
          <p:nvPr/>
        </p:nvSpPr>
        <p:spPr>
          <a:xfrm>
            <a:off x="2224086" y="4999899"/>
            <a:ext cx="8922450"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zh-CN" altLang="en-US" dirty="0">
                <a:solidFill>
                  <a:schemeClr val="bg1"/>
                </a:solidFill>
                <a:latin typeface="Arial Rounded MT Bold" panose="020F0704030504030204" pitchFamily="34" charset="0"/>
              </a:rPr>
              <a:t>When a class is displayed, the tuples of the fields, methods,constructors, etc. that belong to it are extracted from the database.</a:t>
            </a:r>
          </a:p>
        </p:txBody>
      </p:sp>
    </p:spTree>
    <p:extLst>
      <p:ext uri="{BB962C8B-B14F-4D97-AF65-F5344CB8AC3E}">
        <p14:creationId xmlns:p14="http://schemas.microsoft.com/office/powerpoint/2010/main" val="1686911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80">
            <a:extLst>
              <a:ext uri="{FF2B5EF4-FFF2-40B4-BE49-F238E27FC236}">
                <a16:creationId xmlns:a16="http://schemas.microsoft.com/office/drawing/2014/main" id="{A0E4117E-0A0B-47F6-9A95-9BF38B431C9F}"/>
              </a:ext>
            </a:extLst>
          </p:cNvPr>
          <p:cNvSpPr txBox="1">
            <a:spLocks/>
          </p:cNvSpPr>
          <p:nvPr/>
        </p:nvSpPr>
        <p:spPr>
          <a:xfrm>
            <a:off x="357810" y="285662"/>
            <a:ext cx="9310066" cy="421768"/>
          </a:xfrm>
          <a:prstGeom prst="rect">
            <a:avLst/>
          </a:prstGeom>
        </p:spPr>
        <p:txBody>
          <a:bodyPr/>
          <a:lst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9pPr>
          </a:lstStyle>
          <a:p>
            <a:pPr marL="0" indent="0" defTabSz="410751">
              <a:spcBef>
                <a:spcPts val="1969"/>
              </a:spcBef>
              <a:buClr>
                <a:srgbClr val="34A5DA">
                  <a:satOff val="-4060"/>
                </a:srgbClr>
              </a:buClr>
              <a:buNone/>
            </a:pPr>
            <a:r>
              <a:rPr lang="en-US" altLang="zh-CN" sz="1800" b="1" kern="0" cap="all" dirty="0">
                <a:solidFill>
                  <a:srgbClr val="34A5DA"/>
                </a:solidFill>
                <a:latin typeface="等线" panose="02010600030101010101" pitchFamily="2" charset="-122"/>
                <a:ea typeface="等线" panose="02010600030101010101" pitchFamily="2" charset="-122"/>
                <a:sym typeface="Baskerville"/>
              </a:rPr>
              <a:t>R3 : Primitive </a:t>
            </a:r>
            <a:r>
              <a:rPr lang="en-US" altLang="zh-CN" sz="1800" b="1" kern="0" cap="all" dirty="0" err="1">
                <a:solidFill>
                  <a:srgbClr val="34A5DA"/>
                </a:solidFill>
                <a:latin typeface="等线" panose="02010600030101010101" pitchFamily="2" charset="-122"/>
                <a:ea typeface="等线" panose="02010600030101010101" pitchFamily="2" charset="-122"/>
                <a:sym typeface="Baskerville"/>
              </a:rPr>
              <a:t>Refactorings</a:t>
            </a:r>
            <a:endParaRPr lang="en-US" altLang="zh-CN" sz="1800" b="1" kern="0" cap="all" dirty="0">
              <a:solidFill>
                <a:srgbClr val="34A5DA"/>
              </a:solidFill>
              <a:latin typeface="等线" panose="02010600030101010101" pitchFamily="2" charset="-122"/>
              <a:ea typeface="等线" panose="02010600030101010101" pitchFamily="2" charset="-122"/>
              <a:sym typeface="Baskerville"/>
            </a:endParaRPr>
          </a:p>
          <a:p>
            <a:pPr marL="0" indent="0" defTabSz="410751">
              <a:spcBef>
                <a:spcPts val="1969"/>
              </a:spcBef>
              <a:buClr>
                <a:srgbClr val="34A5DA">
                  <a:satOff val="-4060"/>
                </a:srgbClr>
              </a:buClr>
              <a:buNone/>
            </a:pPr>
            <a:endParaRPr lang="zh-CN" altLang="en-US" sz="1800" b="1" kern="0" cap="all" dirty="0">
              <a:solidFill>
                <a:srgbClr val="34A5DA"/>
              </a:solidFill>
              <a:latin typeface="等线" panose="02010600030101010101" pitchFamily="2" charset="-122"/>
              <a:ea typeface="等线" panose="02010600030101010101" pitchFamily="2" charset="-122"/>
            </a:endParaRPr>
          </a:p>
        </p:txBody>
      </p:sp>
      <p:pic>
        <p:nvPicPr>
          <p:cNvPr id="6" name="图片 5">
            <a:extLst>
              <a:ext uri="{FF2B5EF4-FFF2-40B4-BE49-F238E27FC236}">
                <a16:creationId xmlns:a16="http://schemas.microsoft.com/office/drawing/2014/main" id="{4DD9E09A-9634-461D-9465-3E35B45EE372}"/>
              </a:ext>
            </a:extLst>
          </p:cNvPr>
          <p:cNvPicPr>
            <a:picLocks noChangeAspect="1"/>
          </p:cNvPicPr>
          <p:nvPr/>
        </p:nvPicPr>
        <p:blipFill>
          <a:blip r:embed="rId2"/>
          <a:stretch>
            <a:fillRect/>
          </a:stretch>
        </p:blipFill>
        <p:spPr>
          <a:xfrm>
            <a:off x="357810" y="1947672"/>
            <a:ext cx="5491315" cy="2595751"/>
          </a:xfrm>
          <a:prstGeom prst="rect">
            <a:avLst/>
          </a:prstGeom>
        </p:spPr>
      </p:pic>
      <p:pic>
        <p:nvPicPr>
          <p:cNvPr id="11" name="图片 10">
            <a:extLst>
              <a:ext uri="{FF2B5EF4-FFF2-40B4-BE49-F238E27FC236}">
                <a16:creationId xmlns:a16="http://schemas.microsoft.com/office/drawing/2014/main" id="{34E37D31-8887-4689-BFFE-9AB6407FC06A}"/>
              </a:ext>
            </a:extLst>
          </p:cNvPr>
          <p:cNvPicPr>
            <a:picLocks noChangeAspect="1"/>
          </p:cNvPicPr>
          <p:nvPr/>
        </p:nvPicPr>
        <p:blipFill>
          <a:blip r:embed="rId3"/>
          <a:stretch>
            <a:fillRect/>
          </a:stretch>
        </p:blipFill>
        <p:spPr>
          <a:xfrm>
            <a:off x="6891337" y="2650234"/>
            <a:ext cx="4810125" cy="1190625"/>
          </a:xfrm>
          <a:prstGeom prst="rect">
            <a:avLst/>
          </a:prstGeom>
        </p:spPr>
      </p:pic>
      <p:sp>
        <p:nvSpPr>
          <p:cNvPr id="15" name="文本框 14">
            <a:extLst>
              <a:ext uri="{FF2B5EF4-FFF2-40B4-BE49-F238E27FC236}">
                <a16:creationId xmlns:a16="http://schemas.microsoft.com/office/drawing/2014/main" id="{778B10C3-47A0-4DF1-BB65-E10E81D00163}"/>
              </a:ext>
            </a:extLst>
          </p:cNvPr>
          <p:cNvSpPr txBox="1"/>
          <p:nvPr/>
        </p:nvSpPr>
        <p:spPr>
          <a:xfrm>
            <a:off x="1962965" y="5783663"/>
            <a:ext cx="777232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zh-CN" altLang="en-US" dirty="0">
                <a:solidFill>
                  <a:schemeClr val="bg1"/>
                </a:solidFill>
                <a:latin typeface="Arial Rounded MT Bold" panose="020F0704030504030204" pitchFamily="34" charset="0"/>
              </a:rPr>
              <a:t>R3 has separate methods to add, remove, and reorder parameters.</a:t>
            </a:r>
          </a:p>
        </p:txBody>
      </p:sp>
    </p:spTree>
    <p:extLst>
      <p:ext uri="{BB962C8B-B14F-4D97-AF65-F5344CB8AC3E}">
        <p14:creationId xmlns:p14="http://schemas.microsoft.com/office/powerpoint/2010/main" val="2625667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80">
            <a:extLst>
              <a:ext uri="{FF2B5EF4-FFF2-40B4-BE49-F238E27FC236}">
                <a16:creationId xmlns:a16="http://schemas.microsoft.com/office/drawing/2014/main" id="{A0E4117E-0A0B-47F6-9A95-9BF38B431C9F}"/>
              </a:ext>
            </a:extLst>
          </p:cNvPr>
          <p:cNvSpPr txBox="1">
            <a:spLocks/>
          </p:cNvSpPr>
          <p:nvPr/>
        </p:nvSpPr>
        <p:spPr>
          <a:xfrm>
            <a:off x="357810" y="285662"/>
            <a:ext cx="9310066" cy="421768"/>
          </a:xfrm>
          <a:prstGeom prst="rect">
            <a:avLst/>
          </a:prstGeom>
        </p:spPr>
        <p:txBody>
          <a:bodyPr/>
          <a:lst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9pPr>
          </a:lstStyle>
          <a:p>
            <a:pPr marL="0" indent="0" defTabSz="410751">
              <a:spcBef>
                <a:spcPts val="1969"/>
              </a:spcBef>
              <a:buClr>
                <a:srgbClr val="34A5DA">
                  <a:satOff val="-4060"/>
                </a:srgbClr>
              </a:buClr>
              <a:buNone/>
            </a:pPr>
            <a:r>
              <a:rPr lang="en-US" altLang="zh-CN" sz="1800" b="1" kern="0" cap="all" dirty="0">
                <a:solidFill>
                  <a:srgbClr val="34A5DA"/>
                </a:solidFill>
                <a:latin typeface="等线" panose="02010600030101010101" pitchFamily="2" charset="-122"/>
                <a:ea typeface="等线" panose="02010600030101010101" pitchFamily="2" charset="-122"/>
                <a:sym typeface="Baskerville"/>
              </a:rPr>
              <a:t>R3 : Scripting </a:t>
            </a:r>
            <a:r>
              <a:rPr lang="en-US" altLang="zh-CN" sz="1800" b="1" kern="0" cap="all" dirty="0" err="1">
                <a:solidFill>
                  <a:srgbClr val="34A5DA"/>
                </a:solidFill>
                <a:latin typeface="等线" panose="02010600030101010101" pitchFamily="2" charset="-122"/>
                <a:ea typeface="等线" panose="02010600030101010101" pitchFamily="2" charset="-122"/>
                <a:sym typeface="Baskerville"/>
              </a:rPr>
              <a:t>Refactorings</a:t>
            </a:r>
            <a:endParaRPr lang="en-US" altLang="zh-CN" sz="1800" b="1" kern="0" cap="all" dirty="0">
              <a:solidFill>
                <a:srgbClr val="34A5DA"/>
              </a:solidFill>
              <a:latin typeface="等线" panose="02010600030101010101" pitchFamily="2" charset="-122"/>
              <a:ea typeface="等线" panose="02010600030101010101" pitchFamily="2" charset="-122"/>
              <a:sym typeface="Baskerville"/>
            </a:endParaRPr>
          </a:p>
          <a:p>
            <a:pPr marL="0" indent="0" defTabSz="410751">
              <a:spcBef>
                <a:spcPts val="1969"/>
              </a:spcBef>
              <a:buClr>
                <a:srgbClr val="34A5DA">
                  <a:satOff val="-4060"/>
                </a:srgbClr>
              </a:buClr>
              <a:buNone/>
            </a:pPr>
            <a:endParaRPr lang="zh-CN" altLang="en-US" sz="1800" b="1" kern="0" cap="all" dirty="0">
              <a:solidFill>
                <a:srgbClr val="34A5DA"/>
              </a:solidFill>
              <a:latin typeface="等线" panose="02010600030101010101" pitchFamily="2" charset="-122"/>
              <a:ea typeface="等线" panose="02010600030101010101" pitchFamily="2" charset="-122"/>
            </a:endParaRPr>
          </a:p>
        </p:txBody>
      </p:sp>
      <p:pic>
        <p:nvPicPr>
          <p:cNvPr id="10" name="图片 9">
            <a:extLst>
              <a:ext uri="{FF2B5EF4-FFF2-40B4-BE49-F238E27FC236}">
                <a16:creationId xmlns:a16="http://schemas.microsoft.com/office/drawing/2014/main" id="{AEBF4224-9F8A-49D5-90B4-982A3D29298B}"/>
              </a:ext>
            </a:extLst>
          </p:cNvPr>
          <p:cNvPicPr>
            <a:picLocks noChangeAspect="1"/>
          </p:cNvPicPr>
          <p:nvPr/>
        </p:nvPicPr>
        <p:blipFill>
          <a:blip r:embed="rId2"/>
          <a:stretch>
            <a:fillRect/>
          </a:stretch>
        </p:blipFill>
        <p:spPr>
          <a:xfrm>
            <a:off x="357810" y="1561338"/>
            <a:ext cx="5153025" cy="3019425"/>
          </a:xfrm>
          <a:prstGeom prst="rect">
            <a:avLst/>
          </a:prstGeom>
        </p:spPr>
      </p:pic>
      <p:pic>
        <p:nvPicPr>
          <p:cNvPr id="12" name="图片 11">
            <a:extLst>
              <a:ext uri="{FF2B5EF4-FFF2-40B4-BE49-F238E27FC236}">
                <a16:creationId xmlns:a16="http://schemas.microsoft.com/office/drawing/2014/main" id="{CC3D34EF-42DD-43A7-90D5-1429EE93B09B}"/>
              </a:ext>
            </a:extLst>
          </p:cNvPr>
          <p:cNvPicPr>
            <a:picLocks noChangeAspect="1"/>
          </p:cNvPicPr>
          <p:nvPr/>
        </p:nvPicPr>
        <p:blipFill>
          <a:blip r:embed="rId3"/>
          <a:stretch>
            <a:fillRect/>
          </a:stretch>
        </p:blipFill>
        <p:spPr>
          <a:xfrm>
            <a:off x="6339649" y="942213"/>
            <a:ext cx="5419725" cy="3638550"/>
          </a:xfrm>
          <a:prstGeom prst="rect">
            <a:avLst/>
          </a:prstGeom>
        </p:spPr>
      </p:pic>
      <p:sp>
        <p:nvSpPr>
          <p:cNvPr id="14" name="文本框 13">
            <a:extLst>
              <a:ext uri="{FF2B5EF4-FFF2-40B4-BE49-F238E27FC236}">
                <a16:creationId xmlns:a16="http://schemas.microsoft.com/office/drawing/2014/main" id="{D5F709C0-3D79-4707-B726-C6B278BB4A97}"/>
              </a:ext>
            </a:extLst>
          </p:cNvPr>
          <p:cNvSpPr txBox="1"/>
          <p:nvPr/>
        </p:nvSpPr>
        <p:spPr>
          <a:xfrm>
            <a:off x="2727198" y="5367537"/>
            <a:ext cx="7824978"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zh-CN" altLang="en-US" dirty="0">
                <a:solidFill>
                  <a:schemeClr val="bg1"/>
                </a:solidFill>
                <a:latin typeface="Arial Rounded MT Bold" panose="020F0704030504030204" pitchFamily="34" charset="0"/>
              </a:rPr>
              <a:t>R3’s interface is compatible with R2. That is, R2 scripts port to R3.</a:t>
            </a:r>
            <a:endParaRPr lang="en-US" altLang="zh-CN" dirty="0">
              <a:solidFill>
                <a:schemeClr val="bg1"/>
              </a:solidFill>
              <a:latin typeface="Arial Rounded MT Bold" panose="020F0704030504030204" pitchFamily="34" charset="0"/>
            </a:endParaRPr>
          </a:p>
          <a:p>
            <a:endParaRPr lang="en-US" altLang="zh-CN" dirty="0">
              <a:solidFill>
                <a:schemeClr val="bg1"/>
              </a:solidFill>
              <a:latin typeface="Arial Rounded MT Bold" panose="020F0704030504030204" pitchFamily="34" charset="0"/>
            </a:endParaRPr>
          </a:p>
          <a:p>
            <a:r>
              <a:rPr lang="en-US" altLang="zh-CN" dirty="0">
                <a:solidFill>
                  <a:schemeClr val="bg1"/>
                </a:solidFill>
                <a:latin typeface="Arial Rounded MT Bold" panose="020F0704030504030204" pitchFamily="34" charset="0"/>
              </a:rPr>
              <a:t>These are example scripts for </a:t>
            </a:r>
            <a:r>
              <a:rPr lang="en-US" altLang="zh-CN" dirty="0" err="1">
                <a:solidFill>
                  <a:schemeClr val="bg1"/>
                </a:solidFill>
                <a:latin typeface="Arial Rounded MT Bold" panose="020F0704030504030204" pitchFamily="34" charset="0"/>
              </a:rPr>
              <a:t>makeAdapter</a:t>
            </a:r>
            <a:r>
              <a:rPr lang="en-US" altLang="zh-CN" dirty="0">
                <a:solidFill>
                  <a:schemeClr val="bg1"/>
                </a:solidFill>
                <a:latin typeface="Arial Rounded MT Bold" panose="020F0704030504030204" pitchFamily="34" charset="0"/>
              </a:rPr>
              <a:t> and </a:t>
            </a:r>
            <a:r>
              <a:rPr lang="en-US" altLang="zh-CN" dirty="0" err="1">
                <a:solidFill>
                  <a:schemeClr val="bg1"/>
                </a:solidFill>
                <a:latin typeface="Arial Rounded MT Bold" panose="020F0704030504030204" pitchFamily="34" charset="0"/>
              </a:rPr>
              <a:t>makeVisitor</a:t>
            </a:r>
            <a:r>
              <a:rPr lang="en-US" altLang="zh-CN" dirty="0">
                <a:solidFill>
                  <a:schemeClr val="bg1"/>
                </a:solidFill>
                <a:latin typeface="Arial Rounded MT Bold" panose="020F0704030504030204" pitchFamily="34" charset="0"/>
              </a:rPr>
              <a:t>.</a:t>
            </a:r>
            <a:r>
              <a:rPr lang="zh-CN" altLang="en-US" dirty="0">
                <a:solidFill>
                  <a:schemeClr val="bg1"/>
                </a:solidFill>
                <a:latin typeface="Arial Rounded MT Bold" panose="020F0704030504030204" pitchFamily="34" charset="0"/>
              </a:rPr>
              <a:t> </a:t>
            </a:r>
          </a:p>
        </p:txBody>
      </p:sp>
    </p:spTree>
    <p:extLst>
      <p:ext uri="{BB962C8B-B14F-4D97-AF65-F5344CB8AC3E}">
        <p14:creationId xmlns:p14="http://schemas.microsoft.com/office/powerpoint/2010/main" val="138590831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Baskerville"/>
        <a:ea typeface="Baskerville"/>
        <a:cs typeface="Baskerville"/>
      </a:majorFont>
      <a:minorFont>
        <a:latin typeface="Baskerville"/>
        <a:ea typeface="Baskerville"/>
        <a:cs typeface="Baskerville"/>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80000"/>
          </a:lnSpc>
          <a:spcBef>
            <a:spcPts val="0"/>
          </a:spcBef>
          <a:spcAft>
            <a:spcPts val="0"/>
          </a:spcAft>
          <a:buClrTx/>
          <a:buSzTx/>
          <a:buFontTx/>
          <a:buNone/>
          <a:tabLst/>
          <a:defRPr kumimoji="0" sz="2800" b="1" i="0" u="none" strike="noStrike" cap="all" spc="0" normalizeH="0" baseline="0">
            <a:ln>
              <a:noFill/>
            </a:ln>
            <a:solidFill>
              <a:srgbClr val="FFFFFF"/>
            </a:solidFill>
            <a:effectLst/>
            <a:uFillTx/>
            <a:latin typeface="+mn-lt"/>
            <a:ea typeface="+mn-ea"/>
            <a:cs typeface="+mn-cs"/>
            <a:sym typeface="Baskervill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1218</TotalTime>
  <Words>1195</Words>
  <Application>Microsoft Office PowerPoint</Application>
  <PresentationFormat>宽屏</PresentationFormat>
  <Paragraphs>117</Paragraphs>
  <Slides>14</Slides>
  <Notes>8</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14</vt:i4>
      </vt:variant>
    </vt:vector>
  </HeadingPairs>
  <TitlesOfParts>
    <vt:vector size="26" baseType="lpstr">
      <vt:lpstr>Avenir Next</vt:lpstr>
      <vt:lpstr>Avenir Next Medium</vt:lpstr>
      <vt:lpstr>Baskerville</vt:lpstr>
      <vt:lpstr>等线</vt:lpstr>
      <vt:lpstr>等线 Light</vt:lpstr>
      <vt:lpstr>宋体</vt:lpstr>
      <vt:lpstr>微软雅黑</vt:lpstr>
      <vt:lpstr>Arial</vt:lpstr>
      <vt:lpstr>Arial Rounded MT Bold</vt:lpstr>
      <vt:lpstr>Helvetica</vt:lpstr>
      <vt:lpstr>Office 主题​​</vt:lpstr>
      <vt:lpstr>New_Template7</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感谢蒋老师和各位同学的耐心聆听！</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褚 灵强</dc:creator>
  <cp:lastModifiedBy>褚 灵强</cp:lastModifiedBy>
  <cp:revision>391</cp:revision>
  <dcterms:created xsi:type="dcterms:W3CDTF">2021-08-14T08:11:59Z</dcterms:created>
  <dcterms:modified xsi:type="dcterms:W3CDTF">2021-12-07T09:48:40Z</dcterms:modified>
</cp:coreProperties>
</file>