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7" r:id="rId3"/>
    <p:sldMasterId id="2147483702" r:id="rId4"/>
    <p:sldMasterId id="2147483715" r:id="rId5"/>
    <p:sldMasterId id="2147483728" r:id="rId6"/>
  </p:sldMasterIdLst>
  <p:notesMasterIdLst>
    <p:notesMasterId r:id="rId111"/>
  </p:notesMasterIdLst>
  <p:sldIdLst>
    <p:sldId id="257" r:id="rId7"/>
    <p:sldId id="258" r:id="rId8"/>
    <p:sldId id="259" r:id="rId9"/>
    <p:sldId id="260" r:id="rId10"/>
    <p:sldId id="261" r:id="rId11"/>
    <p:sldId id="262" r:id="rId12"/>
    <p:sldId id="263"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presProps" Target="presProps.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102" Type="http://schemas.openxmlformats.org/officeDocument/2006/relationships/slide" Target="slides/slide96.xml"/><Relationship Id="rId110" Type="http://schemas.openxmlformats.org/officeDocument/2006/relationships/slide" Target="slides/slide104.xml"/><Relationship Id="rId115"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13"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slide" Target="slides/slide102.xml"/><Relationship Id="rId116" Type="http://schemas.microsoft.com/office/2015/10/relationships/revisionInfo" Target="revisionInfo.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theme" Target="theme/theme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71474-5593-4024-88EC-2B441899EA06}" type="datetimeFigureOut">
              <a:rPr lang="zh-CN" altLang="en-US" smtClean="0"/>
              <a:t>2018/1/9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779EC-C469-4391-B540-856EA7017AAA}" type="slidenum">
              <a:rPr lang="zh-CN" altLang="en-US" smtClean="0"/>
              <a:t>‹#›</a:t>
            </a:fld>
            <a:endParaRPr lang="zh-CN" altLang="en-US"/>
          </a:p>
        </p:txBody>
      </p:sp>
    </p:spTree>
    <p:extLst>
      <p:ext uri="{BB962C8B-B14F-4D97-AF65-F5344CB8AC3E}">
        <p14:creationId xmlns:p14="http://schemas.microsoft.com/office/powerpoint/2010/main" val="807384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9F219363-0975-44AE-AD94-225BF1CB9C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DBC26093-0258-421A-B77D-2E045FB8E2C3}" type="slidenum">
              <a:rPr kumimoji="1" lang="en-US" altLang="zh-CN" sz="13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11</a:t>
            </a:fld>
            <a:endParaRPr kumimoji="1" lang="en-US" altLang="zh-CN" sz="13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92163" name="Rectangle 7">
            <a:extLst>
              <a:ext uri="{FF2B5EF4-FFF2-40B4-BE49-F238E27FC236}">
                <a16:creationId xmlns:a16="http://schemas.microsoft.com/office/drawing/2014/main" id="{7ED28705-849A-4B2B-A7BE-369223BDB216}"/>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7" tIns="48248" rIns="96497" bIns="48248" anchor="b"/>
          <a:lstStyle>
            <a:lvl1pPr defTabSz="965200"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defTabSz="96520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defTabSz="9652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defTabSz="9652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defTabSz="9652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defTabSz="9652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defTabSz="9652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defTabSz="9652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defTabSz="9652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D1A26A36-750A-49D0-9C84-5C80BDD2BA2A}"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65200" rtl="0" eaLnBrk="1" fontAlgn="base" latinLnBrk="0" hangingPunct="1">
                <a:lnSpc>
                  <a:spcPct val="100000"/>
                </a:lnSpc>
                <a:spcBef>
                  <a:spcPct val="0"/>
                </a:spcBef>
                <a:spcAft>
                  <a:spcPct val="0"/>
                </a:spcAft>
                <a:buClrTx/>
                <a:buSzTx/>
                <a:buFontTx/>
                <a:buNone/>
                <a:tabLst/>
                <a:defRPr/>
              </a:pPr>
              <a:t>11</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2164" name="Rectangle 2">
            <a:extLst>
              <a:ext uri="{FF2B5EF4-FFF2-40B4-BE49-F238E27FC236}">
                <a16:creationId xmlns:a16="http://schemas.microsoft.com/office/drawing/2014/main" id="{D69E1ADB-5274-4FC0-9D94-BD33E9863989}"/>
              </a:ext>
            </a:extLst>
          </p:cNvPr>
          <p:cNvSpPr>
            <a:spLocks noRot="1" noChangeArrowheads="1" noTextEdit="1"/>
          </p:cNvSpPr>
          <p:nvPr>
            <p:ph type="sldImg"/>
          </p:nvPr>
        </p:nvSpPr>
        <p:spPr>
          <a:xfrm>
            <a:off x="992188" y="768350"/>
            <a:ext cx="5116512" cy="3836988"/>
          </a:xfrm>
          <a:ln/>
        </p:spPr>
      </p:sp>
      <p:sp>
        <p:nvSpPr>
          <p:cNvPr id="92165" name="Rectangle 3">
            <a:extLst>
              <a:ext uri="{FF2B5EF4-FFF2-40B4-BE49-F238E27FC236}">
                <a16:creationId xmlns:a16="http://schemas.microsoft.com/office/drawing/2014/main" id="{FC43D1F5-3AB9-4F80-87DA-0CA395AD7E9A}"/>
              </a:ext>
            </a:extLst>
          </p:cNvPr>
          <p:cNvSpPr>
            <a:spLocks noGrp="1" noChangeArrowheads="1"/>
          </p:cNvSpPr>
          <p:nvPr>
            <p:ph type="body" idx="1"/>
          </p:nvPr>
        </p:nvSpPr>
        <p:spPr>
          <a:xfrm>
            <a:off x="711200" y="4860925"/>
            <a:ext cx="56769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7" tIns="48248" rIns="96497" bIns="48248"/>
          <a:lstStyle/>
          <a:p>
            <a:pPr eaLnBrk="1" hangingPunct="1"/>
            <a:r>
              <a:rPr lang="zh-CN" altLang="en-US"/>
              <a:t>两个不同的方面，注意区分，两者的关系并不是水涨船高。</a:t>
            </a:r>
          </a:p>
        </p:txBody>
      </p:sp>
    </p:spTree>
    <p:extLst>
      <p:ext uri="{BB962C8B-B14F-4D97-AF65-F5344CB8AC3E}">
        <p14:creationId xmlns:p14="http://schemas.microsoft.com/office/powerpoint/2010/main" val="3894332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9B4032A2-7B64-4951-90C0-1C4742CE7D26}"/>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C1D9BEB-BC52-45A9-9390-BF31BA6ECE53}"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10595" name="Rectangle 2">
            <a:extLst>
              <a:ext uri="{FF2B5EF4-FFF2-40B4-BE49-F238E27FC236}">
                <a16:creationId xmlns:a16="http://schemas.microsoft.com/office/drawing/2014/main" id="{374E54C6-CF76-400E-8C23-DD25B27BDFC1}"/>
              </a:ext>
            </a:extLst>
          </p:cNvPr>
          <p:cNvSpPr>
            <a:spLocks noChangeArrowheads="1" noTextEdit="1"/>
          </p:cNvSpPr>
          <p:nvPr>
            <p:ph type="sldImg"/>
          </p:nvPr>
        </p:nvSpPr>
        <p:spPr>
          <a:ln/>
        </p:spPr>
      </p:sp>
      <p:sp>
        <p:nvSpPr>
          <p:cNvPr id="110596" name="Rectangle 3">
            <a:extLst>
              <a:ext uri="{FF2B5EF4-FFF2-40B4-BE49-F238E27FC236}">
                <a16:creationId xmlns:a16="http://schemas.microsoft.com/office/drawing/2014/main" id="{BEB636DF-FF82-4FAE-B5E0-A5259F8DDB90}"/>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653479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E5F61E16-9C6F-41F0-A199-7FDFE9450214}"/>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4333221-1F35-4036-BF1B-56D7438E98D8}"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11619" name="Rectangle 2">
            <a:extLst>
              <a:ext uri="{FF2B5EF4-FFF2-40B4-BE49-F238E27FC236}">
                <a16:creationId xmlns:a16="http://schemas.microsoft.com/office/drawing/2014/main" id="{C416D9F1-98FF-47A5-9765-AC135E4CC54D}"/>
              </a:ext>
            </a:extLst>
          </p:cNvPr>
          <p:cNvSpPr>
            <a:spLocks noChangeArrowheads="1" noTextEdit="1"/>
          </p:cNvSpPr>
          <p:nvPr>
            <p:ph type="sldImg"/>
          </p:nvPr>
        </p:nvSpPr>
        <p:spPr>
          <a:ln/>
        </p:spPr>
      </p:sp>
      <p:sp>
        <p:nvSpPr>
          <p:cNvPr id="111620" name="Rectangle 3">
            <a:extLst>
              <a:ext uri="{FF2B5EF4-FFF2-40B4-BE49-F238E27FC236}">
                <a16:creationId xmlns:a16="http://schemas.microsoft.com/office/drawing/2014/main" id="{C2B206A9-1C82-4A86-94C7-A24CC22F00CF}"/>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692335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CC12E6DF-6E5D-459B-AD16-976BF7681EDB}"/>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F3B576E-D6FA-40FF-A7B8-97D11D71822B}"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14691" name="Rectangle 2">
            <a:extLst>
              <a:ext uri="{FF2B5EF4-FFF2-40B4-BE49-F238E27FC236}">
                <a16:creationId xmlns:a16="http://schemas.microsoft.com/office/drawing/2014/main" id="{4615F030-ECBE-491A-BA8E-8BAA81131861}"/>
              </a:ext>
            </a:extLst>
          </p:cNvPr>
          <p:cNvSpPr>
            <a:spLocks noChangeArrowheads="1" noTextEdit="1"/>
          </p:cNvSpPr>
          <p:nvPr>
            <p:ph type="sldImg"/>
          </p:nvPr>
        </p:nvSpPr>
        <p:spPr>
          <a:ln/>
        </p:spPr>
      </p:sp>
      <p:sp>
        <p:nvSpPr>
          <p:cNvPr id="114692" name="Rectangle 3">
            <a:extLst>
              <a:ext uri="{FF2B5EF4-FFF2-40B4-BE49-F238E27FC236}">
                <a16:creationId xmlns:a16="http://schemas.microsoft.com/office/drawing/2014/main" id="{2FBEAF0C-C25F-4EA6-A005-F9DF10C91318}"/>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505574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735AFBF4-9AD2-40DB-8684-DCDB1B32E246}"/>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13968BD-A7A3-4F87-BF3A-24EC0774161B}"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89</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15715" name="Rectangle 2">
            <a:extLst>
              <a:ext uri="{FF2B5EF4-FFF2-40B4-BE49-F238E27FC236}">
                <a16:creationId xmlns:a16="http://schemas.microsoft.com/office/drawing/2014/main" id="{8AB976F9-1FCA-4AF2-94A7-98DF92C380F1}"/>
              </a:ext>
            </a:extLst>
          </p:cNvPr>
          <p:cNvSpPr>
            <a:spLocks noChangeArrowheads="1" noTextEdit="1"/>
          </p:cNvSpPr>
          <p:nvPr>
            <p:ph type="sldImg"/>
          </p:nvPr>
        </p:nvSpPr>
        <p:spPr>
          <a:ln/>
        </p:spPr>
      </p:sp>
      <p:sp>
        <p:nvSpPr>
          <p:cNvPr id="115716" name="Rectangle 3">
            <a:extLst>
              <a:ext uri="{FF2B5EF4-FFF2-40B4-BE49-F238E27FC236}">
                <a16:creationId xmlns:a16="http://schemas.microsoft.com/office/drawing/2014/main" id="{C547D7AC-AFA5-4C16-9F5A-3BFE693C5824}"/>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359455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8BA811EA-BB03-431B-BAA0-0C2D357AF84E}"/>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5C9858-56DC-41F6-A164-6D3F8628465A}"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90</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16739" name="Rectangle 2">
            <a:extLst>
              <a:ext uri="{FF2B5EF4-FFF2-40B4-BE49-F238E27FC236}">
                <a16:creationId xmlns:a16="http://schemas.microsoft.com/office/drawing/2014/main" id="{C883BEB9-72BD-4891-9AE0-2EC69CD6DE26}"/>
              </a:ext>
            </a:extLst>
          </p:cNvPr>
          <p:cNvSpPr>
            <a:spLocks noChangeArrowheads="1" noTextEdit="1"/>
          </p:cNvSpPr>
          <p:nvPr>
            <p:ph type="sldImg"/>
          </p:nvPr>
        </p:nvSpPr>
        <p:spPr>
          <a:ln/>
        </p:spPr>
      </p:sp>
      <p:sp>
        <p:nvSpPr>
          <p:cNvPr id="116740" name="Rectangle 3">
            <a:extLst>
              <a:ext uri="{FF2B5EF4-FFF2-40B4-BE49-F238E27FC236}">
                <a16:creationId xmlns:a16="http://schemas.microsoft.com/office/drawing/2014/main" id="{C883C962-CEA2-4E89-AFD9-907CF07E110B}"/>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80790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988B8C89-64BC-45C6-BDAB-E2B333A33FB3}"/>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BA688B1-95BB-41DF-A859-2535C7D2AAC0}"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17763" name="Rectangle 2">
            <a:extLst>
              <a:ext uri="{FF2B5EF4-FFF2-40B4-BE49-F238E27FC236}">
                <a16:creationId xmlns:a16="http://schemas.microsoft.com/office/drawing/2014/main" id="{8514AD08-7FBA-4CCF-9A48-A683745DDA54}"/>
              </a:ext>
            </a:extLst>
          </p:cNvPr>
          <p:cNvSpPr>
            <a:spLocks noChangeArrowheads="1" noTextEdit="1"/>
          </p:cNvSpPr>
          <p:nvPr>
            <p:ph type="sldImg"/>
          </p:nvPr>
        </p:nvSpPr>
        <p:spPr>
          <a:ln/>
        </p:spPr>
      </p:sp>
      <p:sp>
        <p:nvSpPr>
          <p:cNvPr id="117764" name="Rectangle 3">
            <a:extLst>
              <a:ext uri="{FF2B5EF4-FFF2-40B4-BE49-F238E27FC236}">
                <a16:creationId xmlns:a16="http://schemas.microsoft.com/office/drawing/2014/main" id="{8FB71C3B-732E-4262-B93A-BB5DF04E11B9}"/>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635235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4FCCA115-E2A4-4921-8FC3-FBD33DB2FA14}"/>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681401-0701-4BC1-AC97-DB8F04130D49}"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92</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18787" name="Rectangle 2">
            <a:extLst>
              <a:ext uri="{FF2B5EF4-FFF2-40B4-BE49-F238E27FC236}">
                <a16:creationId xmlns:a16="http://schemas.microsoft.com/office/drawing/2014/main" id="{D7E8A572-EB8E-4374-94D1-F627C6D6BF8F}"/>
              </a:ext>
            </a:extLst>
          </p:cNvPr>
          <p:cNvSpPr>
            <a:spLocks noChangeArrowheads="1" noTextEdit="1"/>
          </p:cNvSpPr>
          <p:nvPr>
            <p:ph type="sldImg"/>
          </p:nvPr>
        </p:nvSpPr>
        <p:spPr>
          <a:ln/>
        </p:spPr>
      </p:sp>
      <p:sp>
        <p:nvSpPr>
          <p:cNvPr id="118788" name="Rectangle 3">
            <a:extLst>
              <a:ext uri="{FF2B5EF4-FFF2-40B4-BE49-F238E27FC236}">
                <a16:creationId xmlns:a16="http://schemas.microsoft.com/office/drawing/2014/main" id="{5551A35A-FEE9-436B-BF80-95928390C788}"/>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05665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667D5516-B9D6-4D49-8FC1-E523578E6CB4}"/>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064C309-0D2F-4BB3-8BBB-0C3F35E813C8}"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19811" name="Rectangle 2">
            <a:extLst>
              <a:ext uri="{FF2B5EF4-FFF2-40B4-BE49-F238E27FC236}">
                <a16:creationId xmlns:a16="http://schemas.microsoft.com/office/drawing/2014/main" id="{D2EA64C1-9817-484B-8AA3-F1E35DDDE199}"/>
              </a:ext>
            </a:extLst>
          </p:cNvPr>
          <p:cNvSpPr>
            <a:spLocks noChangeArrowheads="1" noTextEdit="1"/>
          </p:cNvSpPr>
          <p:nvPr>
            <p:ph type="sldImg"/>
          </p:nvPr>
        </p:nvSpPr>
        <p:spPr>
          <a:ln/>
        </p:spPr>
      </p:sp>
      <p:sp>
        <p:nvSpPr>
          <p:cNvPr id="119812" name="Rectangle 3">
            <a:extLst>
              <a:ext uri="{FF2B5EF4-FFF2-40B4-BE49-F238E27FC236}">
                <a16:creationId xmlns:a16="http://schemas.microsoft.com/office/drawing/2014/main" id="{726D17F6-1F3C-4550-8643-FA36568B435A}"/>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063585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A9C0CC7B-571C-4FE0-9EF5-0945BCBB582D}"/>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96CD1F8-C13B-4ADA-BF94-A0FF5CC0582A}"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20835" name="Rectangle 2">
            <a:extLst>
              <a:ext uri="{FF2B5EF4-FFF2-40B4-BE49-F238E27FC236}">
                <a16:creationId xmlns:a16="http://schemas.microsoft.com/office/drawing/2014/main" id="{BBBE0DEE-ECB6-4389-9F92-518B7051DD4B}"/>
              </a:ext>
            </a:extLst>
          </p:cNvPr>
          <p:cNvSpPr>
            <a:spLocks noChangeArrowheads="1" noTextEdit="1"/>
          </p:cNvSpPr>
          <p:nvPr>
            <p:ph type="sldImg"/>
          </p:nvPr>
        </p:nvSpPr>
        <p:spPr>
          <a:ln/>
        </p:spPr>
      </p:sp>
      <p:sp>
        <p:nvSpPr>
          <p:cNvPr id="120836" name="Rectangle 3">
            <a:extLst>
              <a:ext uri="{FF2B5EF4-FFF2-40B4-BE49-F238E27FC236}">
                <a16:creationId xmlns:a16="http://schemas.microsoft.com/office/drawing/2014/main" id="{7AB15B1F-0D1B-4A80-BFE3-7EB1FA6B5DAC}"/>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957858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20E8DBDE-7547-43A0-8EBC-83BECE0E9E4C}"/>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40D64C4-BBC0-402D-919E-534FC6AFD93D}"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95</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21859" name="Rectangle 2">
            <a:extLst>
              <a:ext uri="{FF2B5EF4-FFF2-40B4-BE49-F238E27FC236}">
                <a16:creationId xmlns:a16="http://schemas.microsoft.com/office/drawing/2014/main" id="{7D59E30B-F983-49CB-A731-04A5A2104B64}"/>
              </a:ext>
            </a:extLst>
          </p:cNvPr>
          <p:cNvSpPr>
            <a:spLocks noChangeArrowheads="1" noTextEdit="1"/>
          </p:cNvSpPr>
          <p:nvPr>
            <p:ph type="sldImg"/>
          </p:nvPr>
        </p:nvSpPr>
        <p:spPr>
          <a:ln/>
        </p:spPr>
      </p:sp>
      <p:sp>
        <p:nvSpPr>
          <p:cNvPr id="121860" name="Rectangle 3">
            <a:extLst>
              <a:ext uri="{FF2B5EF4-FFF2-40B4-BE49-F238E27FC236}">
                <a16:creationId xmlns:a16="http://schemas.microsoft.com/office/drawing/2014/main" id="{CF2D3C7F-20F6-446C-BB45-AB249B7B2C66}"/>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57048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FA8899C1-3936-4AD7-985D-F1D87A51C7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defTabSz="99060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defTabSz="990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defTabSz="990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defTabSz="990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01A041FA-AA0A-4DF1-918D-FE0B5C04C276}" type="slidenum">
              <a:rPr kumimoji="1" lang="en-US" altLang="zh-CN" sz="13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13</a:t>
            </a:fld>
            <a:endParaRPr kumimoji="1" lang="en-US" altLang="zh-CN" sz="13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93187" name="Rectangle 7">
            <a:extLst>
              <a:ext uri="{FF2B5EF4-FFF2-40B4-BE49-F238E27FC236}">
                <a16:creationId xmlns:a16="http://schemas.microsoft.com/office/drawing/2014/main" id="{BD63215D-56B9-456F-B175-521DFC1B914C}"/>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7" tIns="48248" rIns="96497" bIns="48248" anchor="b"/>
          <a:lstStyle>
            <a:lvl1pPr defTabSz="965200"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defTabSz="96520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defTabSz="9652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defTabSz="9652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defTabSz="9652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defTabSz="9652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defTabSz="9652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defTabSz="9652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defTabSz="9652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3E4C257F-8F4E-492D-AF25-F8EC74FD691D}"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65200" rtl="0" eaLnBrk="1" fontAlgn="base" latinLnBrk="0" hangingPunct="1">
                <a:lnSpc>
                  <a:spcPct val="100000"/>
                </a:lnSpc>
                <a:spcBef>
                  <a:spcPct val="0"/>
                </a:spcBef>
                <a:spcAft>
                  <a:spcPct val="0"/>
                </a:spcAft>
                <a:buClrTx/>
                <a:buSzTx/>
                <a:buFontTx/>
                <a:buNone/>
                <a:tabLst/>
                <a:defRPr/>
              </a:pPr>
              <a:t>13</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3188" name="Rectangle 2">
            <a:extLst>
              <a:ext uri="{FF2B5EF4-FFF2-40B4-BE49-F238E27FC236}">
                <a16:creationId xmlns:a16="http://schemas.microsoft.com/office/drawing/2014/main" id="{98F60729-7791-4DAA-81DA-D5CC0AE48264}"/>
              </a:ext>
            </a:extLst>
          </p:cNvPr>
          <p:cNvSpPr>
            <a:spLocks noRot="1" noChangeArrowheads="1" noTextEdit="1"/>
          </p:cNvSpPr>
          <p:nvPr>
            <p:ph type="sldImg"/>
          </p:nvPr>
        </p:nvSpPr>
        <p:spPr>
          <a:xfrm>
            <a:off x="992188" y="768350"/>
            <a:ext cx="5116512" cy="3836988"/>
          </a:xfrm>
          <a:ln/>
        </p:spPr>
      </p:sp>
      <p:sp>
        <p:nvSpPr>
          <p:cNvPr id="93189" name="Rectangle 3">
            <a:extLst>
              <a:ext uri="{FF2B5EF4-FFF2-40B4-BE49-F238E27FC236}">
                <a16:creationId xmlns:a16="http://schemas.microsoft.com/office/drawing/2014/main" id="{9A56918B-CE15-46C3-8280-8CE7E7ED76E5}"/>
              </a:ext>
            </a:extLst>
          </p:cNvPr>
          <p:cNvSpPr>
            <a:spLocks noGrp="1" noChangeArrowheads="1"/>
          </p:cNvSpPr>
          <p:nvPr>
            <p:ph type="body" idx="1"/>
          </p:nvPr>
        </p:nvSpPr>
        <p:spPr>
          <a:xfrm>
            <a:off x="711200" y="4860925"/>
            <a:ext cx="56769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497" tIns="48248" rIns="96497" bIns="48248"/>
          <a:lstStyle/>
          <a:p>
            <a:pPr eaLnBrk="1" hangingPunct="1"/>
            <a:r>
              <a:rPr lang="zh-CN" altLang="en-US"/>
              <a:t>注意时间和空间的区分。</a:t>
            </a:r>
          </a:p>
        </p:txBody>
      </p:sp>
    </p:spTree>
    <p:extLst>
      <p:ext uri="{BB962C8B-B14F-4D97-AF65-F5344CB8AC3E}">
        <p14:creationId xmlns:p14="http://schemas.microsoft.com/office/powerpoint/2010/main" val="1410799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E0D597AB-FBB0-43F5-A7ED-D0F3B3C68F69}"/>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653F5A0-3D96-4518-B8D6-AD1819D9C462}"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96</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22883" name="Rectangle 2">
            <a:extLst>
              <a:ext uri="{FF2B5EF4-FFF2-40B4-BE49-F238E27FC236}">
                <a16:creationId xmlns:a16="http://schemas.microsoft.com/office/drawing/2014/main" id="{A3ACC123-DD0C-48FE-886B-1826C361F86A}"/>
              </a:ext>
            </a:extLst>
          </p:cNvPr>
          <p:cNvSpPr>
            <a:spLocks noChangeArrowheads="1" noTextEdit="1"/>
          </p:cNvSpPr>
          <p:nvPr>
            <p:ph type="sldImg"/>
          </p:nvPr>
        </p:nvSpPr>
        <p:spPr>
          <a:ln/>
        </p:spPr>
      </p:sp>
      <p:sp>
        <p:nvSpPr>
          <p:cNvPr id="122884" name="Rectangle 3">
            <a:extLst>
              <a:ext uri="{FF2B5EF4-FFF2-40B4-BE49-F238E27FC236}">
                <a16:creationId xmlns:a16="http://schemas.microsoft.com/office/drawing/2014/main" id="{9756BE73-7073-4EAD-8AA5-52ADB4437B83}"/>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018089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83FBF27D-720E-4FA9-A078-99E6705DF149}"/>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87D0003-F474-4181-AD33-5893F72BBD9F}"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97</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23907" name="Rectangle 2">
            <a:extLst>
              <a:ext uri="{FF2B5EF4-FFF2-40B4-BE49-F238E27FC236}">
                <a16:creationId xmlns:a16="http://schemas.microsoft.com/office/drawing/2014/main" id="{74431914-2D1D-4DAC-9F46-43D0B675293D}"/>
              </a:ext>
            </a:extLst>
          </p:cNvPr>
          <p:cNvSpPr>
            <a:spLocks noChangeArrowheads="1" noTextEdit="1"/>
          </p:cNvSpPr>
          <p:nvPr>
            <p:ph type="sldImg"/>
          </p:nvPr>
        </p:nvSpPr>
        <p:spPr>
          <a:ln/>
        </p:spPr>
      </p:sp>
      <p:sp>
        <p:nvSpPr>
          <p:cNvPr id="123908" name="Rectangle 3">
            <a:extLst>
              <a:ext uri="{FF2B5EF4-FFF2-40B4-BE49-F238E27FC236}">
                <a16:creationId xmlns:a16="http://schemas.microsoft.com/office/drawing/2014/main" id="{8AB67CF9-293D-49E7-A221-C179FA03A2EB}"/>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198895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62A25762-B7FC-4C0C-AF4E-16230023FBAF}"/>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36E80DF-C9BC-4143-B945-44BE86EF1452}"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98</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24931" name="Rectangle 2">
            <a:extLst>
              <a:ext uri="{FF2B5EF4-FFF2-40B4-BE49-F238E27FC236}">
                <a16:creationId xmlns:a16="http://schemas.microsoft.com/office/drawing/2014/main" id="{319ECAFE-88D5-4F2C-B057-06DC355BC6C0}"/>
              </a:ext>
            </a:extLst>
          </p:cNvPr>
          <p:cNvSpPr>
            <a:spLocks noChangeArrowheads="1" noTextEdit="1"/>
          </p:cNvSpPr>
          <p:nvPr>
            <p:ph type="sldImg"/>
          </p:nvPr>
        </p:nvSpPr>
        <p:spPr>
          <a:ln/>
        </p:spPr>
      </p:sp>
      <p:sp>
        <p:nvSpPr>
          <p:cNvPr id="124932" name="Rectangle 3">
            <a:extLst>
              <a:ext uri="{FF2B5EF4-FFF2-40B4-BE49-F238E27FC236}">
                <a16:creationId xmlns:a16="http://schemas.microsoft.com/office/drawing/2014/main" id="{5D825A6C-B932-426F-B81A-55F65938F8A0}"/>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928422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F6B54D28-6FB9-4B7F-A44E-9B26F8A86364}"/>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F238DE5-9CD9-4E8B-835E-87BDA4E02D2F}"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99</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25955" name="Rectangle 2">
            <a:extLst>
              <a:ext uri="{FF2B5EF4-FFF2-40B4-BE49-F238E27FC236}">
                <a16:creationId xmlns:a16="http://schemas.microsoft.com/office/drawing/2014/main" id="{D9A8956F-184C-41A9-8566-3BC60B968EFE}"/>
              </a:ext>
            </a:extLst>
          </p:cNvPr>
          <p:cNvSpPr>
            <a:spLocks noChangeArrowheads="1" noTextEdit="1"/>
          </p:cNvSpPr>
          <p:nvPr>
            <p:ph type="sldImg"/>
          </p:nvPr>
        </p:nvSpPr>
        <p:spPr>
          <a:ln/>
        </p:spPr>
      </p:sp>
      <p:sp>
        <p:nvSpPr>
          <p:cNvPr id="125956" name="Rectangle 3">
            <a:extLst>
              <a:ext uri="{FF2B5EF4-FFF2-40B4-BE49-F238E27FC236}">
                <a16:creationId xmlns:a16="http://schemas.microsoft.com/office/drawing/2014/main" id="{BF013680-483C-44B5-AB4E-52917BED246E}"/>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009122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3B4E644E-1397-4804-94CE-23BB6E5C205B}"/>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F8516B8-3BB9-4E32-AD60-5253FBEDAAD0}"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100</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26979" name="Rectangle 2">
            <a:extLst>
              <a:ext uri="{FF2B5EF4-FFF2-40B4-BE49-F238E27FC236}">
                <a16:creationId xmlns:a16="http://schemas.microsoft.com/office/drawing/2014/main" id="{436E38DC-3DD0-40F1-8B3F-8653DF391C60}"/>
              </a:ext>
            </a:extLst>
          </p:cNvPr>
          <p:cNvSpPr>
            <a:spLocks noChangeArrowheads="1" noTextEdit="1"/>
          </p:cNvSpPr>
          <p:nvPr>
            <p:ph type="sldImg"/>
          </p:nvPr>
        </p:nvSpPr>
        <p:spPr>
          <a:ln/>
        </p:spPr>
      </p:sp>
      <p:sp>
        <p:nvSpPr>
          <p:cNvPr id="126980" name="Rectangle 3">
            <a:extLst>
              <a:ext uri="{FF2B5EF4-FFF2-40B4-BE49-F238E27FC236}">
                <a16:creationId xmlns:a16="http://schemas.microsoft.com/office/drawing/2014/main" id="{F4ECA98F-9142-4D26-8E3B-7503831C6968}"/>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967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3B997CE9-A515-4C96-AC2D-52539FE57BAF}"/>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08B2802-978C-4C7A-A610-944B7D2A5F9D}"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101</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28003" name="Rectangle 2">
            <a:extLst>
              <a:ext uri="{FF2B5EF4-FFF2-40B4-BE49-F238E27FC236}">
                <a16:creationId xmlns:a16="http://schemas.microsoft.com/office/drawing/2014/main" id="{A4E48EA9-AA88-4DD8-A9AA-96211241978A}"/>
              </a:ext>
            </a:extLst>
          </p:cNvPr>
          <p:cNvSpPr>
            <a:spLocks noChangeArrowheads="1" noTextEdit="1"/>
          </p:cNvSpPr>
          <p:nvPr>
            <p:ph type="sldImg"/>
          </p:nvPr>
        </p:nvSpPr>
        <p:spPr>
          <a:ln/>
        </p:spPr>
      </p:sp>
      <p:sp>
        <p:nvSpPr>
          <p:cNvPr id="128004" name="Rectangle 3">
            <a:extLst>
              <a:ext uri="{FF2B5EF4-FFF2-40B4-BE49-F238E27FC236}">
                <a16:creationId xmlns:a16="http://schemas.microsoft.com/office/drawing/2014/main" id="{15035815-978E-4418-850F-BAA4F786C2AA}"/>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214567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340D6AC8-68F1-41C3-A003-CB493603E0F1}"/>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FD52AA5-898B-402A-9339-F8962FB444E7}"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102</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29027" name="Rectangle 2">
            <a:extLst>
              <a:ext uri="{FF2B5EF4-FFF2-40B4-BE49-F238E27FC236}">
                <a16:creationId xmlns:a16="http://schemas.microsoft.com/office/drawing/2014/main" id="{017A86FC-44FD-463E-918C-9DF3304F0D7C}"/>
              </a:ext>
            </a:extLst>
          </p:cNvPr>
          <p:cNvSpPr>
            <a:spLocks noChangeArrowheads="1" noTextEdit="1"/>
          </p:cNvSpPr>
          <p:nvPr>
            <p:ph type="sldImg"/>
          </p:nvPr>
        </p:nvSpPr>
        <p:spPr>
          <a:ln/>
        </p:spPr>
      </p:sp>
      <p:sp>
        <p:nvSpPr>
          <p:cNvPr id="129028" name="Rectangle 3">
            <a:extLst>
              <a:ext uri="{FF2B5EF4-FFF2-40B4-BE49-F238E27FC236}">
                <a16:creationId xmlns:a16="http://schemas.microsoft.com/office/drawing/2014/main" id="{564E17B4-1D71-4653-A171-D09D3706DD30}"/>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5858407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C37A12A7-4052-4A48-AF4A-22FA9B85F2E6}"/>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8AC5912-3CBA-4BC9-B0C9-EBDF07FBF00B}"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103</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30051" name="Rectangle 2">
            <a:extLst>
              <a:ext uri="{FF2B5EF4-FFF2-40B4-BE49-F238E27FC236}">
                <a16:creationId xmlns:a16="http://schemas.microsoft.com/office/drawing/2014/main" id="{80FDC825-53F1-457D-A40F-6C9CE237CC9F}"/>
              </a:ext>
            </a:extLst>
          </p:cNvPr>
          <p:cNvSpPr>
            <a:spLocks noChangeArrowheads="1" noTextEdit="1"/>
          </p:cNvSpPr>
          <p:nvPr>
            <p:ph type="sldImg"/>
          </p:nvPr>
        </p:nvSpPr>
        <p:spPr>
          <a:ln/>
        </p:spPr>
      </p:sp>
      <p:sp>
        <p:nvSpPr>
          <p:cNvPr id="130052" name="Rectangle 3">
            <a:extLst>
              <a:ext uri="{FF2B5EF4-FFF2-40B4-BE49-F238E27FC236}">
                <a16:creationId xmlns:a16="http://schemas.microsoft.com/office/drawing/2014/main" id="{94247EB6-4C3E-433F-998A-1702F1A2676D}"/>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146274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5102B367-2368-45D0-A9D5-8910F5F531EA}"/>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EBFDD5D-FCC7-4380-BEBA-CD923530281B}"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104</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31075" name="Rectangle 2">
            <a:extLst>
              <a:ext uri="{FF2B5EF4-FFF2-40B4-BE49-F238E27FC236}">
                <a16:creationId xmlns:a16="http://schemas.microsoft.com/office/drawing/2014/main" id="{8B5B1721-5C8B-44B5-94DD-0B5BBA78080E}"/>
              </a:ext>
            </a:extLst>
          </p:cNvPr>
          <p:cNvSpPr>
            <a:spLocks noChangeArrowheads="1" noTextEdit="1"/>
          </p:cNvSpPr>
          <p:nvPr>
            <p:ph type="sldImg"/>
          </p:nvPr>
        </p:nvSpPr>
        <p:spPr>
          <a:ln/>
        </p:spPr>
      </p:sp>
      <p:sp>
        <p:nvSpPr>
          <p:cNvPr id="131076" name="Rectangle 3">
            <a:extLst>
              <a:ext uri="{FF2B5EF4-FFF2-40B4-BE49-F238E27FC236}">
                <a16:creationId xmlns:a16="http://schemas.microsoft.com/office/drawing/2014/main" id="{8B55651F-9E0C-4C50-AAF2-BF468959E759}"/>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029069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69065D91-3753-40C0-92B7-FED0DF724A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E1970DC-7776-4DFD-85C8-5D4FE29914ED}"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69987" name="Rectangle 7">
            <a:extLst>
              <a:ext uri="{FF2B5EF4-FFF2-40B4-BE49-F238E27FC236}">
                <a16:creationId xmlns:a16="http://schemas.microsoft.com/office/drawing/2014/main" id="{E707414D-F5AE-4047-9D2F-18A4E81AC16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26A7076-3A75-4AA5-9E8F-33C70032CADA}"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9988" name="Rectangle 2">
            <a:extLst>
              <a:ext uri="{FF2B5EF4-FFF2-40B4-BE49-F238E27FC236}">
                <a16:creationId xmlns:a16="http://schemas.microsoft.com/office/drawing/2014/main" id="{34F2DFF0-1A1E-4E97-A6EB-9CD484F8D640}"/>
              </a:ext>
            </a:extLst>
          </p:cNvPr>
          <p:cNvSpPr>
            <a:spLocks noChangeArrowheads="1" noTextEdit="1"/>
          </p:cNvSpPr>
          <p:nvPr>
            <p:ph type="sldImg"/>
          </p:nvPr>
        </p:nvSpPr>
        <p:spPr>
          <a:ln/>
        </p:spPr>
      </p:sp>
      <p:sp>
        <p:nvSpPr>
          <p:cNvPr id="169989" name="Rectangle 3">
            <a:extLst>
              <a:ext uri="{FF2B5EF4-FFF2-40B4-BE49-F238E27FC236}">
                <a16:creationId xmlns:a16="http://schemas.microsoft.com/office/drawing/2014/main" id="{2F6A7A90-E97B-4F17-8BBF-F26A4B0111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88603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15AA9137-B56B-4533-8CCE-C2582C6824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FB00A28-FD5D-442F-8904-33905C58CA25}"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74083" name="Rectangle 7">
            <a:extLst>
              <a:ext uri="{FF2B5EF4-FFF2-40B4-BE49-F238E27FC236}">
                <a16:creationId xmlns:a16="http://schemas.microsoft.com/office/drawing/2014/main" id="{B4975880-C08B-47A3-BA42-6BCDF268E1C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66E16ED-8EAD-4F4D-A244-25D9978A013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4084" name="Rectangle 2">
            <a:extLst>
              <a:ext uri="{FF2B5EF4-FFF2-40B4-BE49-F238E27FC236}">
                <a16:creationId xmlns:a16="http://schemas.microsoft.com/office/drawing/2014/main" id="{29FFDB16-83B5-42D0-BCCC-4FD3AE5C8503}"/>
              </a:ext>
            </a:extLst>
          </p:cNvPr>
          <p:cNvSpPr>
            <a:spLocks noChangeArrowheads="1" noTextEdit="1"/>
          </p:cNvSpPr>
          <p:nvPr>
            <p:ph type="sldImg"/>
          </p:nvPr>
        </p:nvSpPr>
        <p:spPr>
          <a:ln/>
        </p:spPr>
      </p:sp>
      <p:sp>
        <p:nvSpPr>
          <p:cNvPr id="174085" name="Rectangle 3">
            <a:extLst>
              <a:ext uri="{FF2B5EF4-FFF2-40B4-BE49-F238E27FC236}">
                <a16:creationId xmlns:a16="http://schemas.microsoft.com/office/drawing/2014/main" id="{2582C6EA-DC3F-456F-A0B3-17372D67C6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004458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535A2C7-21D9-4833-8DF8-E3CEEBEA8E8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E965E41-FD1A-4E50-9B25-64622028FF0A}"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476162" name="Rectangle 7">
            <a:extLst>
              <a:ext uri="{FF2B5EF4-FFF2-40B4-BE49-F238E27FC236}">
                <a16:creationId xmlns:a16="http://schemas.microsoft.com/office/drawing/2014/main" id="{E3EFE712-8713-4160-8D76-A4628262F6C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3B09CA7-FF98-4A86-BC13-979071141B5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76163" name="Rectangle 2">
            <a:extLst>
              <a:ext uri="{FF2B5EF4-FFF2-40B4-BE49-F238E27FC236}">
                <a16:creationId xmlns:a16="http://schemas.microsoft.com/office/drawing/2014/main" id="{42475C64-D7A7-4EBA-BEE4-298B6B483172}"/>
              </a:ext>
            </a:extLst>
          </p:cNvPr>
          <p:cNvSpPr>
            <a:spLocks noChangeArrowheads="1" noTextEdit="1"/>
          </p:cNvSpPr>
          <p:nvPr>
            <p:ph type="sldImg"/>
          </p:nvPr>
        </p:nvSpPr>
        <p:spPr>
          <a:ln/>
        </p:spPr>
      </p:sp>
      <p:sp>
        <p:nvSpPr>
          <p:cNvPr id="476164" name="Rectangle 3">
            <a:extLst>
              <a:ext uri="{FF2B5EF4-FFF2-40B4-BE49-F238E27FC236}">
                <a16:creationId xmlns:a16="http://schemas.microsoft.com/office/drawing/2014/main" id="{6B430027-B045-46DD-948E-72C86821F5AA}"/>
              </a:ext>
            </a:extLst>
          </p:cNvPr>
          <p:cNvSpPr>
            <a:spLocks noGrp="1" noChangeArrowheads="1"/>
          </p:cNvSpPr>
          <p:nvPr>
            <p:ph type="body" idx="1"/>
          </p:nvPr>
        </p:nvSpPr>
        <p:spPr/>
        <p:txBody>
          <a:bodyPr/>
          <a:lstStyle/>
          <a:p>
            <a:r>
              <a:rPr lang="zh-CN" altLang="en-US"/>
              <a:t>近十年来，这两种协议均得到了发展，但在目前的应用中，写作废协议使用比较广泛。</a:t>
            </a:r>
          </a:p>
        </p:txBody>
      </p:sp>
    </p:spTree>
    <p:extLst>
      <p:ext uri="{BB962C8B-B14F-4D97-AF65-F5344CB8AC3E}">
        <p14:creationId xmlns:p14="http://schemas.microsoft.com/office/powerpoint/2010/main" val="140138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88E57DD-4602-4AE3-9756-3B562A26574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8491D17-1847-4A2C-9AFE-2A521C78597C}"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407554" name="Rectangle 2">
            <a:extLst>
              <a:ext uri="{FF2B5EF4-FFF2-40B4-BE49-F238E27FC236}">
                <a16:creationId xmlns:a16="http://schemas.microsoft.com/office/drawing/2014/main" id="{F67F20BB-D90D-4906-8051-9AD1AC5D4951}"/>
              </a:ext>
            </a:extLst>
          </p:cNvPr>
          <p:cNvSpPr>
            <a:spLocks noChangeArrowheads="1" noTextEdit="1"/>
          </p:cNvSpPr>
          <p:nvPr>
            <p:ph type="sldImg"/>
          </p:nvPr>
        </p:nvSpPr>
        <p:spPr>
          <a:ln/>
        </p:spPr>
      </p:sp>
      <p:sp>
        <p:nvSpPr>
          <p:cNvPr id="407555" name="Rectangle 3">
            <a:extLst>
              <a:ext uri="{FF2B5EF4-FFF2-40B4-BE49-F238E27FC236}">
                <a16:creationId xmlns:a16="http://schemas.microsoft.com/office/drawing/2014/main" id="{D6A5472B-8861-40C0-A300-6FECC496C1A5}"/>
              </a:ext>
            </a:extLst>
          </p:cNvPr>
          <p:cNvSpPr>
            <a:spLocks noGrp="1" noChangeArrowheads="1"/>
          </p:cNvSpPr>
          <p:nvPr>
            <p:ph type="body" idx="1"/>
          </p:nvPr>
        </p:nvSpPr>
        <p:spPr>
          <a:xfrm>
            <a:off x="685800" y="4343400"/>
            <a:ext cx="5486400" cy="4114800"/>
          </a:xfrm>
        </p:spPr>
        <p:txBody>
          <a:bodyPr/>
          <a:lstStyle/>
          <a:p>
            <a:endParaRPr lang="zh-CN" altLang="zh-CN"/>
          </a:p>
        </p:txBody>
      </p:sp>
    </p:spTree>
    <p:extLst>
      <p:ext uri="{BB962C8B-B14F-4D97-AF65-F5344CB8AC3E}">
        <p14:creationId xmlns:p14="http://schemas.microsoft.com/office/powerpoint/2010/main" val="1677906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D01E9D8-C196-4AA0-B2D2-C231334F0767}"/>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9003DA3-AA42-4746-96D6-544795B017F1}"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421890" name="Rectangle 2">
            <a:extLst>
              <a:ext uri="{FF2B5EF4-FFF2-40B4-BE49-F238E27FC236}">
                <a16:creationId xmlns:a16="http://schemas.microsoft.com/office/drawing/2014/main" id="{CC6C0B59-18A6-49D0-B5CF-95892E7992E5}"/>
              </a:ext>
            </a:extLst>
          </p:cNvPr>
          <p:cNvSpPr>
            <a:spLocks noChangeArrowheads="1" noTextEdit="1"/>
          </p:cNvSpPr>
          <p:nvPr>
            <p:ph type="sldImg"/>
          </p:nvPr>
        </p:nvSpPr>
        <p:spPr>
          <a:ln/>
        </p:spPr>
      </p:sp>
      <p:sp>
        <p:nvSpPr>
          <p:cNvPr id="421891" name="Rectangle 3">
            <a:extLst>
              <a:ext uri="{FF2B5EF4-FFF2-40B4-BE49-F238E27FC236}">
                <a16:creationId xmlns:a16="http://schemas.microsoft.com/office/drawing/2014/main" id="{B83EC42A-C5AC-492C-9A5B-29A1CE893DEE}"/>
              </a:ext>
            </a:extLst>
          </p:cNvPr>
          <p:cNvSpPr>
            <a:spLocks noGrp="1" noChangeArrowheads="1"/>
          </p:cNvSpPr>
          <p:nvPr>
            <p:ph type="body" idx="1"/>
          </p:nvPr>
        </p:nvSpPr>
        <p:spPr>
          <a:xfrm>
            <a:off x="685800" y="4343400"/>
            <a:ext cx="5486400" cy="4114800"/>
          </a:xfrm>
        </p:spPr>
        <p:txBody>
          <a:bodyPr/>
          <a:lstStyle/>
          <a:p>
            <a:endParaRPr lang="zh-CN" altLang="zh-CN"/>
          </a:p>
        </p:txBody>
      </p:sp>
    </p:spTree>
    <p:extLst>
      <p:ext uri="{BB962C8B-B14F-4D97-AF65-F5344CB8AC3E}">
        <p14:creationId xmlns:p14="http://schemas.microsoft.com/office/powerpoint/2010/main" val="1436876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FDA37E-B383-40AC-A23A-BF3EACF03B86}"/>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450FB0E-0354-46AC-98E0-7DB7DF546D11}"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480258" name="Rectangle 7">
            <a:extLst>
              <a:ext uri="{FF2B5EF4-FFF2-40B4-BE49-F238E27FC236}">
                <a16:creationId xmlns:a16="http://schemas.microsoft.com/office/drawing/2014/main" id="{5A0EBB2B-CD47-44FC-98C8-14C111B0332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1BC8051-D2AA-49DF-983C-B14E820FA73F}"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80259" name="Rectangle 2">
            <a:extLst>
              <a:ext uri="{FF2B5EF4-FFF2-40B4-BE49-F238E27FC236}">
                <a16:creationId xmlns:a16="http://schemas.microsoft.com/office/drawing/2014/main" id="{63493669-A062-4F26-A820-BCCF48346D34}"/>
              </a:ext>
            </a:extLst>
          </p:cNvPr>
          <p:cNvSpPr>
            <a:spLocks noChangeArrowheads="1" noTextEdit="1"/>
          </p:cNvSpPr>
          <p:nvPr>
            <p:ph type="sldImg"/>
          </p:nvPr>
        </p:nvSpPr>
        <p:spPr>
          <a:ln/>
        </p:spPr>
      </p:sp>
      <p:sp>
        <p:nvSpPr>
          <p:cNvPr id="480260" name="Rectangle 3">
            <a:extLst>
              <a:ext uri="{FF2B5EF4-FFF2-40B4-BE49-F238E27FC236}">
                <a16:creationId xmlns:a16="http://schemas.microsoft.com/office/drawing/2014/main" id="{7ACBC844-64D4-443F-AAD8-DCECB18379D9}"/>
              </a:ext>
            </a:extLst>
          </p:cNvPr>
          <p:cNvSpPr>
            <a:spLocks noGrp="1" noChangeArrowheads="1"/>
          </p:cNvSpPr>
          <p:nvPr>
            <p:ph type="body" idx="1"/>
          </p:nvPr>
        </p:nvSpPr>
        <p:spPr/>
        <p:txBody>
          <a:bodyPr/>
          <a:lstStyle/>
          <a:p>
            <a:r>
              <a:rPr lang="zh-CN" altLang="en-US"/>
              <a:t>而当系统的规模变大时，它又是致命的弱点。此外，监听的访问量与处理器个数的平方（</a:t>
            </a:r>
            <a:r>
              <a:rPr lang="en-US" altLang="zh-CN"/>
              <a:t>N2</a:t>
            </a:r>
            <a:r>
              <a:rPr lang="zh-CN" altLang="en-US"/>
              <a:t>）成正比，即使总线的带宽随系统规模线性增长（</a:t>
            </a:r>
            <a:r>
              <a:rPr lang="en-US" altLang="zh-CN"/>
              <a:t>N</a:t>
            </a:r>
            <a:r>
              <a:rPr lang="zh-CN" altLang="en-US"/>
              <a:t>），而实际的性能还是下降到</a:t>
            </a:r>
            <a:r>
              <a:rPr lang="en-US" altLang="zh-CN"/>
              <a:t>1/N</a:t>
            </a:r>
            <a:r>
              <a:rPr lang="zh-CN" altLang="en-US"/>
              <a:t>。 </a:t>
            </a:r>
          </a:p>
        </p:txBody>
      </p:sp>
    </p:spTree>
    <p:extLst>
      <p:ext uri="{BB962C8B-B14F-4D97-AF65-F5344CB8AC3E}">
        <p14:creationId xmlns:p14="http://schemas.microsoft.com/office/powerpoint/2010/main" val="980278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E54BB39B-FFA2-4C13-BE21-2CC8217F39B8}"/>
              </a:ext>
            </a:extLst>
          </p:cNvPr>
          <p:cNvSpPr>
            <a:spLocks noGrp="1" noChangeArrowheads="1"/>
          </p:cNvSpPr>
          <p:nvPr>
            <p:ph type="sldNum" sz="quarter" idx="5"/>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499D830-740C-48A4-B694-30181C15ABB3}" type="slidenum">
              <a:rPr kumimoji="1" lang="en-US" altLang="zh-CN" sz="1200" b="0" i="0" u="none" strike="noStrike" kern="1200" cap="none" spc="0" normalizeH="0" baseline="0" noProof="0" smtClean="0">
                <a:ln>
                  <a:noFill/>
                </a:ln>
                <a:solidFill>
                  <a:srgbClr val="3366CC"/>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1" lang="en-US" altLang="zh-CN" sz="1200" b="0"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09571" name="Rectangle 2">
            <a:extLst>
              <a:ext uri="{FF2B5EF4-FFF2-40B4-BE49-F238E27FC236}">
                <a16:creationId xmlns:a16="http://schemas.microsoft.com/office/drawing/2014/main" id="{66C00773-AA16-4212-8DC3-81534491CC51}"/>
              </a:ext>
            </a:extLst>
          </p:cNvPr>
          <p:cNvSpPr>
            <a:spLocks noChangeArrowheads="1" noTextEdit="1"/>
          </p:cNvSpPr>
          <p:nvPr>
            <p:ph type="sldImg"/>
          </p:nvPr>
        </p:nvSpPr>
        <p:spPr>
          <a:ln/>
        </p:spPr>
      </p:sp>
      <p:sp>
        <p:nvSpPr>
          <p:cNvPr id="109572" name="Rectangle 3">
            <a:extLst>
              <a:ext uri="{FF2B5EF4-FFF2-40B4-BE49-F238E27FC236}">
                <a16:creationId xmlns:a16="http://schemas.microsoft.com/office/drawing/2014/main" id="{DCC98BFE-CFB4-4D1C-93E3-BAA4746F6929}"/>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0922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99592D85-9D7C-4AE6-9227-F3B159CDD9B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A6036455-50A8-47B0-B864-B1BD1070E6E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1C11C750-6E3A-4928-84FE-39ABB610266D}"/>
              </a:ext>
            </a:extLst>
          </p:cNvPr>
          <p:cNvSpPr>
            <a:spLocks noGrp="1" noChangeArrowheads="1"/>
          </p:cNvSpPr>
          <p:nvPr>
            <p:ph type="sldNum" sz="quarter" idx="12"/>
          </p:nvPr>
        </p:nvSpPr>
        <p:spPr>
          <a:ln/>
        </p:spPr>
        <p:txBody>
          <a:bodyPr/>
          <a:lstStyle>
            <a:lvl1pPr>
              <a:defRPr/>
            </a:lvl1pPr>
          </a:lstStyle>
          <a:p>
            <a:fld id="{2BDEA0CE-7AF6-4E97-8E7A-6EF6F53AC746}" type="slidenum">
              <a:rPr lang="en-US" altLang="zh-CN"/>
              <a:pPr/>
              <a:t>‹#›</a:t>
            </a:fld>
            <a:endParaRPr lang="en-US" altLang="zh-CN"/>
          </a:p>
        </p:txBody>
      </p:sp>
    </p:spTree>
    <p:extLst>
      <p:ext uri="{BB962C8B-B14F-4D97-AF65-F5344CB8AC3E}">
        <p14:creationId xmlns:p14="http://schemas.microsoft.com/office/powerpoint/2010/main" val="1939885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36D7B89-FBCB-4BD4-B7B0-076D5BCCF53C}"/>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4D255170-04BE-4C01-928E-0AE5400963F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FD8F7CFB-9886-4D18-BDBA-E2248522A654}"/>
              </a:ext>
            </a:extLst>
          </p:cNvPr>
          <p:cNvSpPr>
            <a:spLocks noGrp="1" noChangeArrowheads="1"/>
          </p:cNvSpPr>
          <p:nvPr>
            <p:ph type="sldNum" sz="quarter" idx="12"/>
          </p:nvPr>
        </p:nvSpPr>
        <p:spPr>
          <a:ln/>
        </p:spPr>
        <p:txBody>
          <a:bodyPr/>
          <a:lstStyle>
            <a:lvl1pPr>
              <a:defRPr/>
            </a:lvl1pPr>
          </a:lstStyle>
          <a:p>
            <a:fld id="{6F760124-4AC4-4C14-B149-30C64B84F7C6}" type="slidenum">
              <a:rPr lang="en-US" altLang="zh-CN"/>
              <a:pPr/>
              <a:t>‹#›</a:t>
            </a:fld>
            <a:endParaRPr lang="en-US" altLang="zh-CN"/>
          </a:p>
        </p:txBody>
      </p:sp>
    </p:spTree>
    <p:extLst>
      <p:ext uri="{BB962C8B-B14F-4D97-AF65-F5344CB8AC3E}">
        <p14:creationId xmlns:p14="http://schemas.microsoft.com/office/powerpoint/2010/main" val="828160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188914"/>
            <a:ext cx="2590800" cy="5907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188914"/>
            <a:ext cx="7569200" cy="5907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C89D3EC-3FA9-4A28-9981-3C3B59032B6F}"/>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A929A8EC-2E21-4651-BC8E-AB9DAEC97C5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7CF2E401-3F0E-402D-A44D-03783CA7B49D}"/>
              </a:ext>
            </a:extLst>
          </p:cNvPr>
          <p:cNvSpPr>
            <a:spLocks noGrp="1" noChangeArrowheads="1"/>
          </p:cNvSpPr>
          <p:nvPr>
            <p:ph type="sldNum" sz="quarter" idx="12"/>
          </p:nvPr>
        </p:nvSpPr>
        <p:spPr>
          <a:ln/>
        </p:spPr>
        <p:txBody>
          <a:bodyPr/>
          <a:lstStyle>
            <a:lvl1pPr>
              <a:defRPr/>
            </a:lvl1pPr>
          </a:lstStyle>
          <a:p>
            <a:fld id="{46C26945-F749-4746-985C-E56430856617}" type="slidenum">
              <a:rPr lang="en-US" altLang="zh-CN"/>
              <a:pPr/>
              <a:t>‹#›</a:t>
            </a:fld>
            <a:endParaRPr lang="en-US" altLang="zh-CN"/>
          </a:p>
        </p:txBody>
      </p:sp>
    </p:spTree>
    <p:extLst>
      <p:ext uri="{BB962C8B-B14F-4D97-AF65-F5344CB8AC3E}">
        <p14:creationId xmlns:p14="http://schemas.microsoft.com/office/powerpoint/2010/main" val="3788453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188913"/>
            <a:ext cx="103632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371600"/>
            <a:ext cx="5080000"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71600"/>
            <a:ext cx="5080000"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3F5EB3A-1499-42CD-82D6-A374F8F0F7C7}"/>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FF8BF513-26FB-4599-AAD7-125CBFE0E15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B5EAB922-3778-4890-81D9-86D84C219254}"/>
              </a:ext>
            </a:extLst>
          </p:cNvPr>
          <p:cNvSpPr>
            <a:spLocks noGrp="1" noChangeArrowheads="1"/>
          </p:cNvSpPr>
          <p:nvPr>
            <p:ph type="sldNum" sz="quarter" idx="12"/>
          </p:nvPr>
        </p:nvSpPr>
        <p:spPr>
          <a:ln/>
        </p:spPr>
        <p:txBody>
          <a:bodyPr/>
          <a:lstStyle>
            <a:lvl1pPr>
              <a:defRPr/>
            </a:lvl1pPr>
          </a:lstStyle>
          <a:p>
            <a:fld id="{718D09EB-33C6-40AC-A48D-71E9DB1D87E9}" type="slidenum">
              <a:rPr lang="en-US" altLang="zh-CN"/>
              <a:pPr/>
              <a:t>‹#›</a:t>
            </a:fld>
            <a:endParaRPr lang="en-US" altLang="zh-CN"/>
          </a:p>
        </p:txBody>
      </p:sp>
    </p:spTree>
    <p:extLst>
      <p:ext uri="{BB962C8B-B14F-4D97-AF65-F5344CB8AC3E}">
        <p14:creationId xmlns:p14="http://schemas.microsoft.com/office/powerpoint/2010/main" val="253827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E0196DD6-253A-4738-AF28-576E9DF0743C}"/>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A6A4AB6D-6B02-4896-8011-9B2ADB93085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9A6429F1-F5F0-4236-8053-329777207F0B}"/>
              </a:ext>
            </a:extLst>
          </p:cNvPr>
          <p:cNvSpPr>
            <a:spLocks noGrp="1" noChangeArrowheads="1"/>
          </p:cNvSpPr>
          <p:nvPr>
            <p:ph type="sldNum" sz="quarter" idx="12"/>
          </p:nvPr>
        </p:nvSpPr>
        <p:spPr>
          <a:ln/>
        </p:spPr>
        <p:txBody>
          <a:bodyPr/>
          <a:lstStyle>
            <a:lvl1pPr>
              <a:defRPr/>
            </a:lvl1pPr>
          </a:lstStyle>
          <a:p>
            <a:fld id="{2775C942-28B4-4ED1-A469-0C431B49F547}" type="slidenum">
              <a:rPr lang="en-US" altLang="zh-CN"/>
              <a:pPr/>
              <a:t>‹#›</a:t>
            </a:fld>
            <a:endParaRPr lang="en-US" altLang="zh-CN"/>
          </a:p>
        </p:txBody>
      </p:sp>
    </p:spTree>
    <p:extLst>
      <p:ext uri="{BB962C8B-B14F-4D97-AF65-F5344CB8AC3E}">
        <p14:creationId xmlns:p14="http://schemas.microsoft.com/office/powerpoint/2010/main" val="451925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E97E678-1926-4AF1-B10A-4005DF90C01E}"/>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6F80F1EC-423F-406C-A34F-6123BB98E95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4B02F721-63C2-4501-83C8-93D6E1F25D11}"/>
              </a:ext>
            </a:extLst>
          </p:cNvPr>
          <p:cNvSpPr>
            <a:spLocks noGrp="1" noChangeArrowheads="1"/>
          </p:cNvSpPr>
          <p:nvPr>
            <p:ph type="sldNum" sz="quarter" idx="12"/>
          </p:nvPr>
        </p:nvSpPr>
        <p:spPr>
          <a:ln/>
        </p:spPr>
        <p:txBody>
          <a:bodyPr/>
          <a:lstStyle>
            <a:lvl1pPr>
              <a:defRPr/>
            </a:lvl1pPr>
          </a:lstStyle>
          <a:p>
            <a:fld id="{06BD690B-F8CB-4073-8EB4-59206FE3421D}" type="slidenum">
              <a:rPr lang="en-US" altLang="zh-CN"/>
              <a:pPr/>
              <a:t>‹#›</a:t>
            </a:fld>
            <a:endParaRPr lang="en-US" altLang="zh-CN"/>
          </a:p>
        </p:txBody>
      </p:sp>
    </p:spTree>
    <p:extLst>
      <p:ext uri="{BB962C8B-B14F-4D97-AF65-F5344CB8AC3E}">
        <p14:creationId xmlns:p14="http://schemas.microsoft.com/office/powerpoint/2010/main" val="177325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0EBB5EA4-3717-4D7D-BCF5-A9ECD56AA7C3}"/>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CBAC6534-3892-47BD-AC7A-283870E4EF9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971ED2E6-2D49-4A78-8E6A-224B0A39A4D2}"/>
              </a:ext>
            </a:extLst>
          </p:cNvPr>
          <p:cNvSpPr>
            <a:spLocks noGrp="1" noChangeArrowheads="1"/>
          </p:cNvSpPr>
          <p:nvPr>
            <p:ph type="sldNum" sz="quarter" idx="12"/>
          </p:nvPr>
        </p:nvSpPr>
        <p:spPr>
          <a:ln/>
        </p:spPr>
        <p:txBody>
          <a:bodyPr/>
          <a:lstStyle>
            <a:lvl1pPr>
              <a:defRPr/>
            </a:lvl1pPr>
          </a:lstStyle>
          <a:p>
            <a:fld id="{2A5CB068-ACC7-4744-B81C-F133CE0A0B5A}" type="slidenum">
              <a:rPr lang="en-US" altLang="zh-CN"/>
              <a:pPr/>
              <a:t>‹#›</a:t>
            </a:fld>
            <a:endParaRPr lang="en-US" altLang="zh-CN"/>
          </a:p>
        </p:txBody>
      </p:sp>
    </p:spTree>
    <p:extLst>
      <p:ext uri="{BB962C8B-B14F-4D97-AF65-F5344CB8AC3E}">
        <p14:creationId xmlns:p14="http://schemas.microsoft.com/office/powerpoint/2010/main" val="1695252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96BD68B-0C59-48E4-BB0B-DAF722ED20D0}"/>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80A89CDB-D5EE-4719-A942-7BBA44BC19A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5276D680-40FF-43B9-9D8F-5B24AB7861D4}"/>
              </a:ext>
            </a:extLst>
          </p:cNvPr>
          <p:cNvSpPr>
            <a:spLocks noGrp="1" noChangeArrowheads="1"/>
          </p:cNvSpPr>
          <p:nvPr>
            <p:ph type="sldNum" sz="quarter" idx="12"/>
          </p:nvPr>
        </p:nvSpPr>
        <p:spPr>
          <a:ln/>
        </p:spPr>
        <p:txBody>
          <a:bodyPr/>
          <a:lstStyle>
            <a:lvl1pPr>
              <a:defRPr/>
            </a:lvl1pPr>
          </a:lstStyle>
          <a:p>
            <a:fld id="{1BBC9827-3D24-46A0-A402-0D02F3DCB970}" type="slidenum">
              <a:rPr lang="en-US" altLang="zh-CN"/>
              <a:pPr/>
              <a:t>‹#›</a:t>
            </a:fld>
            <a:endParaRPr lang="en-US" altLang="zh-CN"/>
          </a:p>
        </p:txBody>
      </p:sp>
    </p:spTree>
    <p:extLst>
      <p:ext uri="{BB962C8B-B14F-4D97-AF65-F5344CB8AC3E}">
        <p14:creationId xmlns:p14="http://schemas.microsoft.com/office/powerpoint/2010/main" val="4051687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511C947-81E6-4321-94B1-9FCD6E496D98}"/>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a:extLst>
              <a:ext uri="{FF2B5EF4-FFF2-40B4-BE49-F238E27FC236}">
                <a16:creationId xmlns:a16="http://schemas.microsoft.com/office/drawing/2014/main" id="{6421C703-7DDC-4439-A05C-73FA12CF5A2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a16="http://schemas.microsoft.com/office/drawing/2014/main" id="{CC2E02EC-AC48-457F-AC7D-B7AAB98E42FC}"/>
              </a:ext>
            </a:extLst>
          </p:cNvPr>
          <p:cNvSpPr>
            <a:spLocks noGrp="1" noChangeArrowheads="1"/>
          </p:cNvSpPr>
          <p:nvPr>
            <p:ph type="sldNum" sz="quarter" idx="12"/>
          </p:nvPr>
        </p:nvSpPr>
        <p:spPr>
          <a:ln/>
        </p:spPr>
        <p:txBody>
          <a:bodyPr/>
          <a:lstStyle>
            <a:lvl1pPr>
              <a:defRPr/>
            </a:lvl1pPr>
          </a:lstStyle>
          <a:p>
            <a:fld id="{89785F71-6492-4FD2-AEA0-651259F7A222}" type="slidenum">
              <a:rPr lang="en-US" altLang="zh-CN"/>
              <a:pPr/>
              <a:t>‹#›</a:t>
            </a:fld>
            <a:endParaRPr lang="en-US" altLang="zh-CN"/>
          </a:p>
        </p:txBody>
      </p:sp>
    </p:spTree>
    <p:extLst>
      <p:ext uri="{BB962C8B-B14F-4D97-AF65-F5344CB8AC3E}">
        <p14:creationId xmlns:p14="http://schemas.microsoft.com/office/powerpoint/2010/main" val="590633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DD4B0ADC-D916-400B-94E7-F5616EF1844B}"/>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a:extLst>
              <a:ext uri="{FF2B5EF4-FFF2-40B4-BE49-F238E27FC236}">
                <a16:creationId xmlns:a16="http://schemas.microsoft.com/office/drawing/2014/main" id="{D07B4D9C-FEB1-4F25-85CD-AB7CFEE9495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736D2EC8-2F3E-49F1-98B4-DD9B6A33741F}"/>
              </a:ext>
            </a:extLst>
          </p:cNvPr>
          <p:cNvSpPr>
            <a:spLocks noGrp="1" noChangeArrowheads="1"/>
          </p:cNvSpPr>
          <p:nvPr>
            <p:ph type="sldNum" sz="quarter" idx="12"/>
          </p:nvPr>
        </p:nvSpPr>
        <p:spPr>
          <a:ln/>
        </p:spPr>
        <p:txBody>
          <a:bodyPr/>
          <a:lstStyle>
            <a:lvl1pPr>
              <a:defRPr/>
            </a:lvl1pPr>
          </a:lstStyle>
          <a:p>
            <a:fld id="{01155CEA-40EF-4C02-BB7E-95C11653BE1B}" type="slidenum">
              <a:rPr lang="en-US" altLang="zh-CN"/>
              <a:pPr/>
              <a:t>‹#›</a:t>
            </a:fld>
            <a:endParaRPr lang="en-US" altLang="zh-CN"/>
          </a:p>
        </p:txBody>
      </p:sp>
    </p:spTree>
    <p:extLst>
      <p:ext uri="{BB962C8B-B14F-4D97-AF65-F5344CB8AC3E}">
        <p14:creationId xmlns:p14="http://schemas.microsoft.com/office/powerpoint/2010/main" val="4068797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94330B7-B78A-48D9-99E2-07B00C4B5DFB}"/>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a:extLst>
              <a:ext uri="{FF2B5EF4-FFF2-40B4-BE49-F238E27FC236}">
                <a16:creationId xmlns:a16="http://schemas.microsoft.com/office/drawing/2014/main" id="{9F688FF7-9DA1-41C8-85D6-F46D99607AF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a:extLst>
              <a:ext uri="{FF2B5EF4-FFF2-40B4-BE49-F238E27FC236}">
                <a16:creationId xmlns:a16="http://schemas.microsoft.com/office/drawing/2014/main" id="{224E9D6F-52A5-407D-A729-3B2786DFC9FF}"/>
              </a:ext>
            </a:extLst>
          </p:cNvPr>
          <p:cNvSpPr>
            <a:spLocks noGrp="1" noChangeArrowheads="1"/>
          </p:cNvSpPr>
          <p:nvPr>
            <p:ph type="sldNum" sz="quarter" idx="12"/>
          </p:nvPr>
        </p:nvSpPr>
        <p:spPr>
          <a:ln/>
        </p:spPr>
        <p:txBody>
          <a:bodyPr/>
          <a:lstStyle>
            <a:lvl1pPr>
              <a:defRPr/>
            </a:lvl1pPr>
          </a:lstStyle>
          <a:p>
            <a:fld id="{DFDFDE09-A213-44E6-BDA2-F0630319A4DA}" type="slidenum">
              <a:rPr lang="en-US" altLang="zh-CN"/>
              <a:pPr/>
              <a:t>‹#›</a:t>
            </a:fld>
            <a:endParaRPr lang="en-US" altLang="zh-CN"/>
          </a:p>
        </p:txBody>
      </p:sp>
    </p:spTree>
    <p:extLst>
      <p:ext uri="{BB962C8B-B14F-4D97-AF65-F5344CB8AC3E}">
        <p14:creationId xmlns:p14="http://schemas.microsoft.com/office/powerpoint/2010/main" val="402518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A30FAFC-EE8C-4E5F-8353-63D3CE636BEE}"/>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359DA4BA-0B82-4834-8426-71CBA67507D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0B91AB14-A56B-41E1-B9B6-15A8936B144A}"/>
              </a:ext>
            </a:extLst>
          </p:cNvPr>
          <p:cNvSpPr>
            <a:spLocks noGrp="1" noChangeArrowheads="1"/>
          </p:cNvSpPr>
          <p:nvPr>
            <p:ph type="sldNum" sz="quarter" idx="12"/>
          </p:nvPr>
        </p:nvSpPr>
        <p:spPr>
          <a:ln/>
        </p:spPr>
        <p:txBody>
          <a:bodyPr/>
          <a:lstStyle>
            <a:lvl1pPr>
              <a:defRPr/>
            </a:lvl1pPr>
          </a:lstStyle>
          <a:p>
            <a:fld id="{991C9655-F3A6-49EB-A006-3C28FCE8B733}" type="slidenum">
              <a:rPr lang="en-US" altLang="zh-CN"/>
              <a:pPr/>
              <a:t>‹#›</a:t>
            </a:fld>
            <a:endParaRPr lang="en-US" altLang="zh-CN"/>
          </a:p>
        </p:txBody>
      </p:sp>
    </p:spTree>
    <p:extLst>
      <p:ext uri="{BB962C8B-B14F-4D97-AF65-F5344CB8AC3E}">
        <p14:creationId xmlns:p14="http://schemas.microsoft.com/office/powerpoint/2010/main" val="24003205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6DDB91D-0E9E-4D9A-8048-FCEC322592DF}"/>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AE8EFAFE-9202-4F79-9FE6-32BE602A830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754B7C67-A8C4-4D20-AAFC-E7DBCAAA91EC}"/>
              </a:ext>
            </a:extLst>
          </p:cNvPr>
          <p:cNvSpPr>
            <a:spLocks noGrp="1" noChangeArrowheads="1"/>
          </p:cNvSpPr>
          <p:nvPr>
            <p:ph type="sldNum" sz="quarter" idx="12"/>
          </p:nvPr>
        </p:nvSpPr>
        <p:spPr>
          <a:ln/>
        </p:spPr>
        <p:txBody>
          <a:bodyPr/>
          <a:lstStyle>
            <a:lvl1pPr>
              <a:defRPr/>
            </a:lvl1pPr>
          </a:lstStyle>
          <a:p>
            <a:fld id="{BF4402CE-6246-4836-BA12-DD0E2C899483}" type="slidenum">
              <a:rPr lang="en-US" altLang="zh-CN"/>
              <a:pPr/>
              <a:t>‹#›</a:t>
            </a:fld>
            <a:endParaRPr lang="en-US" altLang="zh-CN"/>
          </a:p>
        </p:txBody>
      </p:sp>
    </p:spTree>
    <p:extLst>
      <p:ext uri="{BB962C8B-B14F-4D97-AF65-F5344CB8AC3E}">
        <p14:creationId xmlns:p14="http://schemas.microsoft.com/office/powerpoint/2010/main" val="30009135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77BA2D6-DC06-4F9B-890A-B7FA1E0CBEE9}"/>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4E987F7A-D2CC-4734-A352-11F7ED6B2DD2}"/>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17D546EF-49C6-47F0-9EF2-DEDE50EB9164}"/>
              </a:ext>
            </a:extLst>
          </p:cNvPr>
          <p:cNvSpPr>
            <a:spLocks noGrp="1" noChangeArrowheads="1"/>
          </p:cNvSpPr>
          <p:nvPr>
            <p:ph type="sldNum" sz="quarter" idx="12"/>
          </p:nvPr>
        </p:nvSpPr>
        <p:spPr>
          <a:ln/>
        </p:spPr>
        <p:txBody>
          <a:bodyPr/>
          <a:lstStyle>
            <a:lvl1pPr>
              <a:defRPr/>
            </a:lvl1pPr>
          </a:lstStyle>
          <a:p>
            <a:fld id="{F305DF90-5860-4C00-82F4-0182A55105C9}" type="slidenum">
              <a:rPr lang="en-US" altLang="zh-CN"/>
              <a:pPr/>
              <a:t>‹#›</a:t>
            </a:fld>
            <a:endParaRPr lang="en-US" altLang="zh-CN"/>
          </a:p>
        </p:txBody>
      </p:sp>
    </p:spTree>
    <p:extLst>
      <p:ext uri="{BB962C8B-B14F-4D97-AF65-F5344CB8AC3E}">
        <p14:creationId xmlns:p14="http://schemas.microsoft.com/office/powerpoint/2010/main" val="2112369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E9FA744-1DF7-42C1-B2BB-F18D6DAD373A}"/>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F457469F-3B6B-4199-8423-BB7B9C9BA6D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688635F1-F36E-455F-B8FA-D2017C6B644C}"/>
              </a:ext>
            </a:extLst>
          </p:cNvPr>
          <p:cNvSpPr>
            <a:spLocks noGrp="1" noChangeArrowheads="1"/>
          </p:cNvSpPr>
          <p:nvPr>
            <p:ph type="sldNum" sz="quarter" idx="12"/>
          </p:nvPr>
        </p:nvSpPr>
        <p:spPr>
          <a:ln/>
        </p:spPr>
        <p:txBody>
          <a:bodyPr/>
          <a:lstStyle>
            <a:lvl1pPr>
              <a:defRPr/>
            </a:lvl1pPr>
          </a:lstStyle>
          <a:p>
            <a:fld id="{2AC7593A-B7A2-4549-9B2F-8FBFE5FF8481}" type="slidenum">
              <a:rPr lang="en-US" altLang="zh-CN"/>
              <a:pPr/>
              <a:t>‹#›</a:t>
            </a:fld>
            <a:endParaRPr lang="en-US" altLang="zh-CN"/>
          </a:p>
        </p:txBody>
      </p:sp>
    </p:spTree>
    <p:extLst>
      <p:ext uri="{BB962C8B-B14F-4D97-AF65-F5344CB8AC3E}">
        <p14:creationId xmlns:p14="http://schemas.microsoft.com/office/powerpoint/2010/main" val="26030315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188914"/>
            <a:ext cx="2590800" cy="5907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188914"/>
            <a:ext cx="7569200" cy="5907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DDC9A90-578C-4BA5-918F-398AC394C368}"/>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4FFD5141-9745-4279-A285-35E463958356}"/>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7BCC5A04-59E7-455B-8ED1-D14E94B54647}"/>
              </a:ext>
            </a:extLst>
          </p:cNvPr>
          <p:cNvSpPr>
            <a:spLocks noGrp="1" noChangeArrowheads="1"/>
          </p:cNvSpPr>
          <p:nvPr>
            <p:ph type="sldNum" sz="quarter" idx="12"/>
          </p:nvPr>
        </p:nvSpPr>
        <p:spPr>
          <a:ln/>
        </p:spPr>
        <p:txBody>
          <a:bodyPr/>
          <a:lstStyle>
            <a:lvl1pPr>
              <a:defRPr/>
            </a:lvl1pPr>
          </a:lstStyle>
          <a:p>
            <a:fld id="{04A4E075-0F18-4D8F-99D8-E58A74DC991F}" type="slidenum">
              <a:rPr lang="en-US" altLang="zh-CN"/>
              <a:pPr/>
              <a:t>‹#›</a:t>
            </a:fld>
            <a:endParaRPr lang="en-US" altLang="zh-CN"/>
          </a:p>
        </p:txBody>
      </p:sp>
    </p:spTree>
    <p:extLst>
      <p:ext uri="{BB962C8B-B14F-4D97-AF65-F5344CB8AC3E}">
        <p14:creationId xmlns:p14="http://schemas.microsoft.com/office/powerpoint/2010/main" val="22887175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188913"/>
            <a:ext cx="103632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371600"/>
            <a:ext cx="5080000"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71600"/>
            <a:ext cx="5080000"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2D78C6D-B06D-4A01-9BEF-63479E9C62AF}"/>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49D1FF82-DBDB-43B6-A12F-6FF3AC6A235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64D35A87-5C7A-401B-BD48-85A5D21E6B41}"/>
              </a:ext>
            </a:extLst>
          </p:cNvPr>
          <p:cNvSpPr>
            <a:spLocks noGrp="1" noChangeArrowheads="1"/>
          </p:cNvSpPr>
          <p:nvPr>
            <p:ph type="sldNum" sz="quarter" idx="12"/>
          </p:nvPr>
        </p:nvSpPr>
        <p:spPr>
          <a:ln/>
        </p:spPr>
        <p:txBody>
          <a:bodyPr/>
          <a:lstStyle>
            <a:lvl1pPr>
              <a:defRPr/>
            </a:lvl1pPr>
          </a:lstStyle>
          <a:p>
            <a:fld id="{607FFEB1-15B8-4156-B8A4-B904C791732A}" type="slidenum">
              <a:rPr lang="en-US" altLang="zh-CN"/>
              <a:pPr/>
              <a:t>‹#›</a:t>
            </a:fld>
            <a:endParaRPr lang="en-US" altLang="zh-CN"/>
          </a:p>
        </p:txBody>
      </p:sp>
    </p:spTree>
    <p:extLst>
      <p:ext uri="{BB962C8B-B14F-4D97-AF65-F5344CB8AC3E}">
        <p14:creationId xmlns:p14="http://schemas.microsoft.com/office/powerpoint/2010/main" val="41652949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188913"/>
            <a:ext cx="103632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371600"/>
            <a:ext cx="5080000"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371600"/>
            <a:ext cx="5080000" cy="2286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810000"/>
            <a:ext cx="5080000" cy="2286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267A05C5-B4E3-4461-BA21-A17C812D464F}"/>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7" name="Rectangle 5">
            <a:extLst>
              <a:ext uri="{FF2B5EF4-FFF2-40B4-BE49-F238E27FC236}">
                <a16:creationId xmlns:a16="http://schemas.microsoft.com/office/drawing/2014/main" id="{63EAD953-1472-420F-9699-314E94E19A6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8" name="Rectangle 6">
            <a:extLst>
              <a:ext uri="{FF2B5EF4-FFF2-40B4-BE49-F238E27FC236}">
                <a16:creationId xmlns:a16="http://schemas.microsoft.com/office/drawing/2014/main" id="{BD8C87F8-CA00-4299-8DA1-8FD0F8C143D5}"/>
              </a:ext>
            </a:extLst>
          </p:cNvPr>
          <p:cNvSpPr>
            <a:spLocks noGrp="1" noChangeArrowheads="1"/>
          </p:cNvSpPr>
          <p:nvPr>
            <p:ph type="sldNum" sz="quarter" idx="12"/>
          </p:nvPr>
        </p:nvSpPr>
        <p:spPr>
          <a:ln/>
        </p:spPr>
        <p:txBody>
          <a:bodyPr/>
          <a:lstStyle>
            <a:lvl1pPr>
              <a:defRPr/>
            </a:lvl1pPr>
          </a:lstStyle>
          <a:p>
            <a:fld id="{D5AA512B-8465-4B6F-97ED-7E0A1C7DCD12}" type="slidenum">
              <a:rPr lang="en-US" altLang="zh-CN"/>
              <a:pPr/>
              <a:t>‹#›</a:t>
            </a:fld>
            <a:endParaRPr lang="en-US" altLang="zh-CN"/>
          </a:p>
        </p:txBody>
      </p:sp>
    </p:spTree>
    <p:extLst>
      <p:ext uri="{BB962C8B-B14F-4D97-AF65-F5344CB8AC3E}">
        <p14:creationId xmlns:p14="http://schemas.microsoft.com/office/powerpoint/2010/main" val="42479557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9">
            <a:extLst>
              <a:ext uri="{FF2B5EF4-FFF2-40B4-BE49-F238E27FC236}">
                <a16:creationId xmlns:a16="http://schemas.microsoft.com/office/drawing/2014/main" id="{282FCD1E-28BA-4FE7-B833-30FD57E4AFB4}"/>
              </a:ext>
            </a:extLst>
          </p:cNvPr>
          <p:cNvSpPr>
            <a:spLocks noGrp="1" noChangeArrowheads="1"/>
          </p:cNvSpPr>
          <p:nvPr>
            <p:ph type="ftr" sz="quarter" idx="10"/>
          </p:nvPr>
        </p:nvSpPr>
        <p:spPr>
          <a:ln/>
        </p:spPr>
        <p:txBody>
          <a:bodyPr/>
          <a:lstStyle>
            <a:lvl1pPr>
              <a:defRPr/>
            </a:lvl1pPr>
          </a:lstStyle>
          <a:p>
            <a:fld id="{BF119F5D-FD67-40ED-BE22-0758955FAE52}" type="slidenum">
              <a:rPr lang="en-US" altLang="zh-CN"/>
              <a:pPr/>
              <a:t>‹#›</a:t>
            </a:fld>
            <a:endParaRPr lang="en-US" altLang="zh-CN"/>
          </a:p>
        </p:txBody>
      </p:sp>
      <p:sp>
        <p:nvSpPr>
          <p:cNvPr id="5" name="Rectangle 20">
            <a:extLst>
              <a:ext uri="{FF2B5EF4-FFF2-40B4-BE49-F238E27FC236}">
                <a16:creationId xmlns:a16="http://schemas.microsoft.com/office/drawing/2014/main" id="{2DFF94AC-A1BE-4CC5-B619-84E518EA9659}"/>
              </a:ext>
            </a:extLst>
          </p:cNvPr>
          <p:cNvSpPr>
            <a:spLocks noGrp="1" noChangeArrowheads="1"/>
          </p:cNvSpPr>
          <p:nvPr>
            <p:ph type="sldNum" sz="quarter" idx="11"/>
          </p:nvPr>
        </p:nvSpPr>
        <p:spPr>
          <a:ln/>
        </p:spPr>
        <p:txBody>
          <a:bodyPr/>
          <a:lstStyle>
            <a:lvl1pPr>
              <a:defRPr/>
            </a:lvl1pPr>
          </a:lstStyle>
          <a:p>
            <a:fld id="{FFF0139B-CF74-462F-A09F-4E0333973162}" type="slidenum">
              <a:rPr lang="en-US" altLang="zh-CN"/>
              <a:pPr/>
              <a:t>‹#›</a:t>
            </a:fld>
            <a:endParaRPr lang="en-US" altLang="zh-CN"/>
          </a:p>
        </p:txBody>
      </p:sp>
    </p:spTree>
    <p:extLst>
      <p:ext uri="{BB962C8B-B14F-4D97-AF65-F5344CB8AC3E}">
        <p14:creationId xmlns:p14="http://schemas.microsoft.com/office/powerpoint/2010/main" val="31667316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9">
            <a:extLst>
              <a:ext uri="{FF2B5EF4-FFF2-40B4-BE49-F238E27FC236}">
                <a16:creationId xmlns:a16="http://schemas.microsoft.com/office/drawing/2014/main" id="{3009C92C-CBB3-4108-A16F-59662EB1A1B3}"/>
              </a:ext>
            </a:extLst>
          </p:cNvPr>
          <p:cNvSpPr>
            <a:spLocks noGrp="1" noChangeArrowheads="1"/>
          </p:cNvSpPr>
          <p:nvPr>
            <p:ph type="ftr" sz="quarter" idx="10"/>
          </p:nvPr>
        </p:nvSpPr>
        <p:spPr>
          <a:ln/>
        </p:spPr>
        <p:txBody>
          <a:bodyPr/>
          <a:lstStyle>
            <a:lvl1pPr>
              <a:defRPr/>
            </a:lvl1pPr>
          </a:lstStyle>
          <a:p>
            <a:fld id="{7C75522E-23D6-4F53-A775-796B191FD645}" type="slidenum">
              <a:rPr lang="en-US" altLang="zh-CN"/>
              <a:pPr/>
              <a:t>‹#›</a:t>
            </a:fld>
            <a:endParaRPr lang="en-US" altLang="zh-CN"/>
          </a:p>
        </p:txBody>
      </p:sp>
      <p:sp>
        <p:nvSpPr>
          <p:cNvPr id="5" name="Rectangle 20">
            <a:extLst>
              <a:ext uri="{FF2B5EF4-FFF2-40B4-BE49-F238E27FC236}">
                <a16:creationId xmlns:a16="http://schemas.microsoft.com/office/drawing/2014/main" id="{4B8CACA3-11F5-4C1A-BD0A-6C7B10A2B782}"/>
              </a:ext>
            </a:extLst>
          </p:cNvPr>
          <p:cNvSpPr>
            <a:spLocks noGrp="1" noChangeArrowheads="1"/>
          </p:cNvSpPr>
          <p:nvPr>
            <p:ph type="sldNum" sz="quarter" idx="11"/>
          </p:nvPr>
        </p:nvSpPr>
        <p:spPr>
          <a:ln/>
        </p:spPr>
        <p:txBody>
          <a:bodyPr/>
          <a:lstStyle>
            <a:lvl1pPr>
              <a:defRPr/>
            </a:lvl1pPr>
          </a:lstStyle>
          <a:p>
            <a:fld id="{701889DE-D72B-4205-946E-2B9D1BD9999B}" type="slidenum">
              <a:rPr lang="en-US" altLang="zh-CN"/>
              <a:pPr/>
              <a:t>‹#›</a:t>
            </a:fld>
            <a:endParaRPr lang="en-US" altLang="zh-CN"/>
          </a:p>
        </p:txBody>
      </p:sp>
    </p:spTree>
    <p:extLst>
      <p:ext uri="{BB962C8B-B14F-4D97-AF65-F5344CB8AC3E}">
        <p14:creationId xmlns:p14="http://schemas.microsoft.com/office/powerpoint/2010/main" val="3751894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9">
            <a:extLst>
              <a:ext uri="{FF2B5EF4-FFF2-40B4-BE49-F238E27FC236}">
                <a16:creationId xmlns:a16="http://schemas.microsoft.com/office/drawing/2014/main" id="{6A545CEF-F50C-4EED-A61A-06ECCDEDA13E}"/>
              </a:ext>
            </a:extLst>
          </p:cNvPr>
          <p:cNvSpPr>
            <a:spLocks noGrp="1" noChangeArrowheads="1"/>
          </p:cNvSpPr>
          <p:nvPr>
            <p:ph type="ftr" sz="quarter" idx="10"/>
          </p:nvPr>
        </p:nvSpPr>
        <p:spPr>
          <a:ln/>
        </p:spPr>
        <p:txBody>
          <a:bodyPr/>
          <a:lstStyle>
            <a:lvl1pPr>
              <a:defRPr/>
            </a:lvl1pPr>
          </a:lstStyle>
          <a:p>
            <a:fld id="{174955A8-30A3-4606-82C1-9569178BD6F0}" type="slidenum">
              <a:rPr lang="en-US" altLang="zh-CN"/>
              <a:pPr/>
              <a:t>‹#›</a:t>
            </a:fld>
            <a:endParaRPr lang="en-US" altLang="zh-CN"/>
          </a:p>
        </p:txBody>
      </p:sp>
      <p:sp>
        <p:nvSpPr>
          <p:cNvPr id="5" name="Rectangle 20">
            <a:extLst>
              <a:ext uri="{FF2B5EF4-FFF2-40B4-BE49-F238E27FC236}">
                <a16:creationId xmlns:a16="http://schemas.microsoft.com/office/drawing/2014/main" id="{340B25D7-3C1D-4D01-8157-476AB2BDB989}"/>
              </a:ext>
            </a:extLst>
          </p:cNvPr>
          <p:cNvSpPr>
            <a:spLocks noGrp="1" noChangeArrowheads="1"/>
          </p:cNvSpPr>
          <p:nvPr>
            <p:ph type="sldNum" sz="quarter" idx="11"/>
          </p:nvPr>
        </p:nvSpPr>
        <p:spPr>
          <a:ln/>
        </p:spPr>
        <p:txBody>
          <a:bodyPr/>
          <a:lstStyle>
            <a:lvl1pPr>
              <a:defRPr/>
            </a:lvl1pPr>
          </a:lstStyle>
          <a:p>
            <a:fld id="{F38D6C32-1F62-4FC4-A4EF-7DD3A1CEDE71}" type="slidenum">
              <a:rPr lang="en-US" altLang="zh-CN"/>
              <a:pPr/>
              <a:t>‹#›</a:t>
            </a:fld>
            <a:endParaRPr lang="en-US" altLang="zh-CN"/>
          </a:p>
        </p:txBody>
      </p:sp>
    </p:spTree>
    <p:extLst>
      <p:ext uri="{BB962C8B-B14F-4D97-AF65-F5344CB8AC3E}">
        <p14:creationId xmlns:p14="http://schemas.microsoft.com/office/powerpoint/2010/main" val="21146492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31800" y="1052513"/>
            <a:ext cx="5588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23000" y="1052513"/>
            <a:ext cx="5588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9">
            <a:extLst>
              <a:ext uri="{FF2B5EF4-FFF2-40B4-BE49-F238E27FC236}">
                <a16:creationId xmlns:a16="http://schemas.microsoft.com/office/drawing/2014/main" id="{4B63AC6D-EB62-42BD-B5BD-6FF7ACB6BD2A}"/>
              </a:ext>
            </a:extLst>
          </p:cNvPr>
          <p:cNvSpPr>
            <a:spLocks noGrp="1" noChangeArrowheads="1"/>
          </p:cNvSpPr>
          <p:nvPr>
            <p:ph type="ftr" sz="quarter" idx="10"/>
          </p:nvPr>
        </p:nvSpPr>
        <p:spPr>
          <a:ln/>
        </p:spPr>
        <p:txBody>
          <a:bodyPr/>
          <a:lstStyle>
            <a:lvl1pPr>
              <a:defRPr/>
            </a:lvl1pPr>
          </a:lstStyle>
          <a:p>
            <a:fld id="{9A206CCE-EE8E-4EFD-9C61-DC2E3FF28A16}" type="slidenum">
              <a:rPr lang="en-US" altLang="zh-CN"/>
              <a:pPr/>
              <a:t>‹#›</a:t>
            </a:fld>
            <a:endParaRPr lang="en-US" altLang="zh-CN"/>
          </a:p>
        </p:txBody>
      </p:sp>
      <p:sp>
        <p:nvSpPr>
          <p:cNvPr id="6" name="Rectangle 20">
            <a:extLst>
              <a:ext uri="{FF2B5EF4-FFF2-40B4-BE49-F238E27FC236}">
                <a16:creationId xmlns:a16="http://schemas.microsoft.com/office/drawing/2014/main" id="{C3647E04-F8F0-456F-8BA0-F4B40A5497A8}"/>
              </a:ext>
            </a:extLst>
          </p:cNvPr>
          <p:cNvSpPr>
            <a:spLocks noGrp="1" noChangeArrowheads="1"/>
          </p:cNvSpPr>
          <p:nvPr>
            <p:ph type="sldNum" sz="quarter" idx="11"/>
          </p:nvPr>
        </p:nvSpPr>
        <p:spPr>
          <a:ln/>
        </p:spPr>
        <p:txBody>
          <a:bodyPr/>
          <a:lstStyle>
            <a:lvl1pPr>
              <a:defRPr/>
            </a:lvl1pPr>
          </a:lstStyle>
          <a:p>
            <a:fld id="{B015144A-8A5E-4FE6-8BA1-A77FA9C28F77}" type="slidenum">
              <a:rPr lang="en-US" altLang="zh-CN"/>
              <a:pPr/>
              <a:t>‹#›</a:t>
            </a:fld>
            <a:endParaRPr lang="en-US" altLang="zh-CN"/>
          </a:p>
        </p:txBody>
      </p:sp>
    </p:spTree>
    <p:extLst>
      <p:ext uri="{BB962C8B-B14F-4D97-AF65-F5344CB8AC3E}">
        <p14:creationId xmlns:p14="http://schemas.microsoft.com/office/powerpoint/2010/main" val="49178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1B212793-352A-4C3E-AF0C-7F36019097BF}"/>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a:extLst>
              <a:ext uri="{FF2B5EF4-FFF2-40B4-BE49-F238E27FC236}">
                <a16:creationId xmlns:a16="http://schemas.microsoft.com/office/drawing/2014/main" id="{F4708429-7F0D-4622-9FD0-A0D8144F1F1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796CC1C7-29C1-4276-A309-B007A6D425E4}"/>
              </a:ext>
            </a:extLst>
          </p:cNvPr>
          <p:cNvSpPr>
            <a:spLocks noGrp="1" noChangeArrowheads="1"/>
          </p:cNvSpPr>
          <p:nvPr>
            <p:ph type="sldNum" sz="quarter" idx="12"/>
          </p:nvPr>
        </p:nvSpPr>
        <p:spPr>
          <a:ln/>
        </p:spPr>
        <p:txBody>
          <a:bodyPr/>
          <a:lstStyle>
            <a:lvl1pPr>
              <a:defRPr/>
            </a:lvl1pPr>
          </a:lstStyle>
          <a:p>
            <a:fld id="{A557A17A-D287-4906-A171-45049781B05E}" type="slidenum">
              <a:rPr lang="en-US" altLang="zh-CN"/>
              <a:pPr/>
              <a:t>‹#›</a:t>
            </a:fld>
            <a:endParaRPr lang="en-US" altLang="zh-CN"/>
          </a:p>
        </p:txBody>
      </p:sp>
    </p:spTree>
    <p:extLst>
      <p:ext uri="{BB962C8B-B14F-4D97-AF65-F5344CB8AC3E}">
        <p14:creationId xmlns:p14="http://schemas.microsoft.com/office/powerpoint/2010/main" val="28558014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9">
            <a:extLst>
              <a:ext uri="{FF2B5EF4-FFF2-40B4-BE49-F238E27FC236}">
                <a16:creationId xmlns:a16="http://schemas.microsoft.com/office/drawing/2014/main" id="{79027B8E-26C5-43D0-B9D1-78507A94A839}"/>
              </a:ext>
            </a:extLst>
          </p:cNvPr>
          <p:cNvSpPr>
            <a:spLocks noGrp="1" noChangeArrowheads="1"/>
          </p:cNvSpPr>
          <p:nvPr>
            <p:ph type="ftr" sz="quarter" idx="10"/>
          </p:nvPr>
        </p:nvSpPr>
        <p:spPr>
          <a:ln/>
        </p:spPr>
        <p:txBody>
          <a:bodyPr/>
          <a:lstStyle>
            <a:lvl1pPr>
              <a:defRPr/>
            </a:lvl1pPr>
          </a:lstStyle>
          <a:p>
            <a:fld id="{141458F0-AE24-4C3F-9C4B-A82CC503A3D4}" type="slidenum">
              <a:rPr lang="en-US" altLang="zh-CN"/>
              <a:pPr/>
              <a:t>‹#›</a:t>
            </a:fld>
            <a:endParaRPr lang="en-US" altLang="zh-CN"/>
          </a:p>
        </p:txBody>
      </p:sp>
      <p:sp>
        <p:nvSpPr>
          <p:cNvPr id="8" name="Rectangle 20">
            <a:extLst>
              <a:ext uri="{FF2B5EF4-FFF2-40B4-BE49-F238E27FC236}">
                <a16:creationId xmlns:a16="http://schemas.microsoft.com/office/drawing/2014/main" id="{63056096-5626-4FE9-AD58-D2B53FC7B7B2}"/>
              </a:ext>
            </a:extLst>
          </p:cNvPr>
          <p:cNvSpPr>
            <a:spLocks noGrp="1" noChangeArrowheads="1"/>
          </p:cNvSpPr>
          <p:nvPr>
            <p:ph type="sldNum" sz="quarter" idx="11"/>
          </p:nvPr>
        </p:nvSpPr>
        <p:spPr>
          <a:ln/>
        </p:spPr>
        <p:txBody>
          <a:bodyPr/>
          <a:lstStyle>
            <a:lvl1pPr>
              <a:defRPr/>
            </a:lvl1pPr>
          </a:lstStyle>
          <a:p>
            <a:fld id="{7B74E283-035A-437E-8958-C5F562CF88D2}" type="slidenum">
              <a:rPr lang="en-US" altLang="zh-CN"/>
              <a:pPr/>
              <a:t>‹#›</a:t>
            </a:fld>
            <a:endParaRPr lang="en-US" altLang="zh-CN"/>
          </a:p>
        </p:txBody>
      </p:sp>
    </p:spTree>
    <p:extLst>
      <p:ext uri="{BB962C8B-B14F-4D97-AF65-F5344CB8AC3E}">
        <p14:creationId xmlns:p14="http://schemas.microsoft.com/office/powerpoint/2010/main" val="34285248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9">
            <a:extLst>
              <a:ext uri="{FF2B5EF4-FFF2-40B4-BE49-F238E27FC236}">
                <a16:creationId xmlns:a16="http://schemas.microsoft.com/office/drawing/2014/main" id="{7DC6C661-EFE6-4396-9042-77E6B690792E}"/>
              </a:ext>
            </a:extLst>
          </p:cNvPr>
          <p:cNvSpPr>
            <a:spLocks noGrp="1" noChangeArrowheads="1"/>
          </p:cNvSpPr>
          <p:nvPr>
            <p:ph type="ftr" sz="quarter" idx="10"/>
          </p:nvPr>
        </p:nvSpPr>
        <p:spPr>
          <a:ln/>
        </p:spPr>
        <p:txBody>
          <a:bodyPr/>
          <a:lstStyle>
            <a:lvl1pPr>
              <a:defRPr/>
            </a:lvl1pPr>
          </a:lstStyle>
          <a:p>
            <a:fld id="{5DB7BEEF-A3E9-4A1B-ABA8-833AF164EC7D}" type="slidenum">
              <a:rPr lang="en-US" altLang="zh-CN"/>
              <a:pPr/>
              <a:t>‹#›</a:t>
            </a:fld>
            <a:endParaRPr lang="en-US" altLang="zh-CN"/>
          </a:p>
        </p:txBody>
      </p:sp>
      <p:sp>
        <p:nvSpPr>
          <p:cNvPr id="4" name="Rectangle 20">
            <a:extLst>
              <a:ext uri="{FF2B5EF4-FFF2-40B4-BE49-F238E27FC236}">
                <a16:creationId xmlns:a16="http://schemas.microsoft.com/office/drawing/2014/main" id="{0808B4FD-B4F6-4CB6-9AFE-642BC8BCE933}"/>
              </a:ext>
            </a:extLst>
          </p:cNvPr>
          <p:cNvSpPr>
            <a:spLocks noGrp="1" noChangeArrowheads="1"/>
          </p:cNvSpPr>
          <p:nvPr>
            <p:ph type="sldNum" sz="quarter" idx="11"/>
          </p:nvPr>
        </p:nvSpPr>
        <p:spPr>
          <a:ln/>
        </p:spPr>
        <p:txBody>
          <a:bodyPr/>
          <a:lstStyle>
            <a:lvl1pPr>
              <a:defRPr/>
            </a:lvl1pPr>
          </a:lstStyle>
          <a:p>
            <a:fld id="{F8347F78-786F-4D3D-815C-16C68A4F4323}" type="slidenum">
              <a:rPr lang="en-US" altLang="zh-CN"/>
              <a:pPr/>
              <a:t>‹#›</a:t>
            </a:fld>
            <a:endParaRPr lang="en-US" altLang="zh-CN"/>
          </a:p>
        </p:txBody>
      </p:sp>
    </p:spTree>
    <p:extLst>
      <p:ext uri="{BB962C8B-B14F-4D97-AF65-F5344CB8AC3E}">
        <p14:creationId xmlns:p14="http://schemas.microsoft.com/office/powerpoint/2010/main" val="41668148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19A59D3E-E51A-4BF6-819E-A3A753AF3A28}"/>
              </a:ext>
            </a:extLst>
          </p:cNvPr>
          <p:cNvSpPr>
            <a:spLocks noGrp="1" noChangeArrowheads="1"/>
          </p:cNvSpPr>
          <p:nvPr>
            <p:ph type="ftr" sz="quarter" idx="10"/>
          </p:nvPr>
        </p:nvSpPr>
        <p:spPr>
          <a:ln/>
        </p:spPr>
        <p:txBody>
          <a:bodyPr/>
          <a:lstStyle>
            <a:lvl1pPr>
              <a:defRPr/>
            </a:lvl1pPr>
          </a:lstStyle>
          <a:p>
            <a:fld id="{7AE89E46-C726-4DDD-9F64-4A01F4985A86}" type="slidenum">
              <a:rPr lang="en-US" altLang="zh-CN"/>
              <a:pPr/>
              <a:t>‹#›</a:t>
            </a:fld>
            <a:endParaRPr lang="en-US" altLang="zh-CN"/>
          </a:p>
        </p:txBody>
      </p:sp>
      <p:sp>
        <p:nvSpPr>
          <p:cNvPr id="3" name="Rectangle 20">
            <a:extLst>
              <a:ext uri="{FF2B5EF4-FFF2-40B4-BE49-F238E27FC236}">
                <a16:creationId xmlns:a16="http://schemas.microsoft.com/office/drawing/2014/main" id="{7999B552-E03E-4AD7-86D3-923A16F30AC3}"/>
              </a:ext>
            </a:extLst>
          </p:cNvPr>
          <p:cNvSpPr>
            <a:spLocks noGrp="1" noChangeArrowheads="1"/>
          </p:cNvSpPr>
          <p:nvPr>
            <p:ph type="sldNum" sz="quarter" idx="11"/>
          </p:nvPr>
        </p:nvSpPr>
        <p:spPr>
          <a:ln/>
        </p:spPr>
        <p:txBody>
          <a:bodyPr/>
          <a:lstStyle>
            <a:lvl1pPr>
              <a:defRPr/>
            </a:lvl1pPr>
          </a:lstStyle>
          <a:p>
            <a:fld id="{626A5E42-7275-4F39-B244-22F870F92E23}" type="slidenum">
              <a:rPr lang="en-US" altLang="zh-CN"/>
              <a:pPr/>
              <a:t>‹#›</a:t>
            </a:fld>
            <a:endParaRPr lang="en-US" altLang="zh-CN"/>
          </a:p>
        </p:txBody>
      </p:sp>
    </p:spTree>
    <p:extLst>
      <p:ext uri="{BB962C8B-B14F-4D97-AF65-F5344CB8AC3E}">
        <p14:creationId xmlns:p14="http://schemas.microsoft.com/office/powerpoint/2010/main" val="42563149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9">
            <a:extLst>
              <a:ext uri="{FF2B5EF4-FFF2-40B4-BE49-F238E27FC236}">
                <a16:creationId xmlns:a16="http://schemas.microsoft.com/office/drawing/2014/main" id="{E081C2E9-1207-4FBF-8E75-3A06E7C9EB48}"/>
              </a:ext>
            </a:extLst>
          </p:cNvPr>
          <p:cNvSpPr>
            <a:spLocks noGrp="1" noChangeArrowheads="1"/>
          </p:cNvSpPr>
          <p:nvPr>
            <p:ph type="ftr" sz="quarter" idx="10"/>
          </p:nvPr>
        </p:nvSpPr>
        <p:spPr>
          <a:ln/>
        </p:spPr>
        <p:txBody>
          <a:bodyPr/>
          <a:lstStyle>
            <a:lvl1pPr>
              <a:defRPr/>
            </a:lvl1pPr>
          </a:lstStyle>
          <a:p>
            <a:fld id="{47B538B1-958E-4A90-A83D-C5EBD006567D}" type="slidenum">
              <a:rPr lang="en-US" altLang="zh-CN"/>
              <a:pPr/>
              <a:t>‹#›</a:t>
            </a:fld>
            <a:endParaRPr lang="en-US" altLang="zh-CN"/>
          </a:p>
        </p:txBody>
      </p:sp>
      <p:sp>
        <p:nvSpPr>
          <p:cNvPr id="6" name="Rectangle 20">
            <a:extLst>
              <a:ext uri="{FF2B5EF4-FFF2-40B4-BE49-F238E27FC236}">
                <a16:creationId xmlns:a16="http://schemas.microsoft.com/office/drawing/2014/main" id="{028EA41E-A736-4421-BE29-DCBB4165C155}"/>
              </a:ext>
            </a:extLst>
          </p:cNvPr>
          <p:cNvSpPr>
            <a:spLocks noGrp="1" noChangeArrowheads="1"/>
          </p:cNvSpPr>
          <p:nvPr>
            <p:ph type="sldNum" sz="quarter" idx="11"/>
          </p:nvPr>
        </p:nvSpPr>
        <p:spPr>
          <a:ln/>
        </p:spPr>
        <p:txBody>
          <a:bodyPr/>
          <a:lstStyle>
            <a:lvl1pPr>
              <a:defRPr/>
            </a:lvl1pPr>
          </a:lstStyle>
          <a:p>
            <a:fld id="{36FAED71-0A8E-42F8-BAD2-8D7812DB18AD}" type="slidenum">
              <a:rPr lang="en-US" altLang="zh-CN"/>
              <a:pPr/>
              <a:t>‹#›</a:t>
            </a:fld>
            <a:endParaRPr lang="en-US" altLang="zh-CN"/>
          </a:p>
        </p:txBody>
      </p:sp>
    </p:spTree>
    <p:extLst>
      <p:ext uri="{BB962C8B-B14F-4D97-AF65-F5344CB8AC3E}">
        <p14:creationId xmlns:p14="http://schemas.microsoft.com/office/powerpoint/2010/main" val="29090266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9">
            <a:extLst>
              <a:ext uri="{FF2B5EF4-FFF2-40B4-BE49-F238E27FC236}">
                <a16:creationId xmlns:a16="http://schemas.microsoft.com/office/drawing/2014/main" id="{56949AD4-1207-4AB0-A536-5840E81F0E6F}"/>
              </a:ext>
            </a:extLst>
          </p:cNvPr>
          <p:cNvSpPr>
            <a:spLocks noGrp="1" noChangeArrowheads="1"/>
          </p:cNvSpPr>
          <p:nvPr>
            <p:ph type="ftr" sz="quarter" idx="10"/>
          </p:nvPr>
        </p:nvSpPr>
        <p:spPr>
          <a:ln/>
        </p:spPr>
        <p:txBody>
          <a:bodyPr/>
          <a:lstStyle>
            <a:lvl1pPr>
              <a:defRPr/>
            </a:lvl1pPr>
          </a:lstStyle>
          <a:p>
            <a:fld id="{6C71927C-BBA3-41DD-90AB-75712E13F32A}" type="slidenum">
              <a:rPr lang="en-US" altLang="zh-CN"/>
              <a:pPr/>
              <a:t>‹#›</a:t>
            </a:fld>
            <a:endParaRPr lang="en-US" altLang="zh-CN"/>
          </a:p>
        </p:txBody>
      </p:sp>
      <p:sp>
        <p:nvSpPr>
          <p:cNvPr id="6" name="Rectangle 20">
            <a:extLst>
              <a:ext uri="{FF2B5EF4-FFF2-40B4-BE49-F238E27FC236}">
                <a16:creationId xmlns:a16="http://schemas.microsoft.com/office/drawing/2014/main" id="{44DDA9D3-8CF8-4F7E-859D-620278EE9088}"/>
              </a:ext>
            </a:extLst>
          </p:cNvPr>
          <p:cNvSpPr>
            <a:spLocks noGrp="1" noChangeArrowheads="1"/>
          </p:cNvSpPr>
          <p:nvPr>
            <p:ph type="sldNum" sz="quarter" idx="11"/>
          </p:nvPr>
        </p:nvSpPr>
        <p:spPr>
          <a:ln/>
        </p:spPr>
        <p:txBody>
          <a:bodyPr/>
          <a:lstStyle>
            <a:lvl1pPr>
              <a:defRPr/>
            </a:lvl1pPr>
          </a:lstStyle>
          <a:p>
            <a:fld id="{FF75AF17-4FEF-4F39-B1FB-792C3481447B}" type="slidenum">
              <a:rPr lang="en-US" altLang="zh-CN"/>
              <a:pPr/>
              <a:t>‹#›</a:t>
            </a:fld>
            <a:endParaRPr lang="en-US" altLang="zh-CN"/>
          </a:p>
        </p:txBody>
      </p:sp>
    </p:spTree>
    <p:extLst>
      <p:ext uri="{BB962C8B-B14F-4D97-AF65-F5344CB8AC3E}">
        <p14:creationId xmlns:p14="http://schemas.microsoft.com/office/powerpoint/2010/main" val="39070015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9">
            <a:extLst>
              <a:ext uri="{FF2B5EF4-FFF2-40B4-BE49-F238E27FC236}">
                <a16:creationId xmlns:a16="http://schemas.microsoft.com/office/drawing/2014/main" id="{9A88E0AD-C13C-472D-B4BA-EFB28207116C}"/>
              </a:ext>
            </a:extLst>
          </p:cNvPr>
          <p:cNvSpPr>
            <a:spLocks noGrp="1" noChangeArrowheads="1"/>
          </p:cNvSpPr>
          <p:nvPr>
            <p:ph type="ftr" sz="quarter" idx="10"/>
          </p:nvPr>
        </p:nvSpPr>
        <p:spPr>
          <a:ln/>
        </p:spPr>
        <p:txBody>
          <a:bodyPr/>
          <a:lstStyle>
            <a:lvl1pPr>
              <a:defRPr/>
            </a:lvl1pPr>
          </a:lstStyle>
          <a:p>
            <a:fld id="{67F82B92-BF22-49BD-8486-15129F22493A}" type="slidenum">
              <a:rPr lang="en-US" altLang="zh-CN"/>
              <a:pPr/>
              <a:t>‹#›</a:t>
            </a:fld>
            <a:endParaRPr lang="en-US" altLang="zh-CN"/>
          </a:p>
        </p:txBody>
      </p:sp>
      <p:sp>
        <p:nvSpPr>
          <p:cNvPr id="5" name="Rectangle 20">
            <a:extLst>
              <a:ext uri="{FF2B5EF4-FFF2-40B4-BE49-F238E27FC236}">
                <a16:creationId xmlns:a16="http://schemas.microsoft.com/office/drawing/2014/main" id="{E45A6337-FB27-4CEB-A701-C8E50F84DF9C}"/>
              </a:ext>
            </a:extLst>
          </p:cNvPr>
          <p:cNvSpPr>
            <a:spLocks noGrp="1" noChangeArrowheads="1"/>
          </p:cNvSpPr>
          <p:nvPr>
            <p:ph type="sldNum" sz="quarter" idx="11"/>
          </p:nvPr>
        </p:nvSpPr>
        <p:spPr>
          <a:ln/>
        </p:spPr>
        <p:txBody>
          <a:bodyPr/>
          <a:lstStyle>
            <a:lvl1pPr>
              <a:defRPr/>
            </a:lvl1pPr>
          </a:lstStyle>
          <a:p>
            <a:fld id="{DC6147F8-B871-4596-B8C1-82EE667BF0E6}" type="slidenum">
              <a:rPr lang="en-US" altLang="zh-CN"/>
              <a:pPr/>
              <a:t>‹#›</a:t>
            </a:fld>
            <a:endParaRPr lang="en-US" altLang="zh-CN"/>
          </a:p>
        </p:txBody>
      </p:sp>
    </p:spTree>
    <p:extLst>
      <p:ext uri="{BB962C8B-B14F-4D97-AF65-F5344CB8AC3E}">
        <p14:creationId xmlns:p14="http://schemas.microsoft.com/office/powerpoint/2010/main" val="36389053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66200" y="152401"/>
            <a:ext cx="2844800" cy="59293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31800" y="152401"/>
            <a:ext cx="8331200" cy="59293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9">
            <a:extLst>
              <a:ext uri="{FF2B5EF4-FFF2-40B4-BE49-F238E27FC236}">
                <a16:creationId xmlns:a16="http://schemas.microsoft.com/office/drawing/2014/main" id="{827BD5FA-1905-48E0-B22F-1537E41345B3}"/>
              </a:ext>
            </a:extLst>
          </p:cNvPr>
          <p:cNvSpPr>
            <a:spLocks noGrp="1" noChangeArrowheads="1"/>
          </p:cNvSpPr>
          <p:nvPr>
            <p:ph type="ftr" sz="quarter" idx="10"/>
          </p:nvPr>
        </p:nvSpPr>
        <p:spPr>
          <a:ln/>
        </p:spPr>
        <p:txBody>
          <a:bodyPr/>
          <a:lstStyle>
            <a:lvl1pPr>
              <a:defRPr/>
            </a:lvl1pPr>
          </a:lstStyle>
          <a:p>
            <a:fld id="{5037B36F-C239-4EFF-B4D1-F1C4C92A633A}" type="slidenum">
              <a:rPr lang="en-US" altLang="zh-CN"/>
              <a:pPr/>
              <a:t>‹#›</a:t>
            </a:fld>
            <a:endParaRPr lang="en-US" altLang="zh-CN"/>
          </a:p>
        </p:txBody>
      </p:sp>
      <p:sp>
        <p:nvSpPr>
          <p:cNvPr id="5" name="Rectangle 20">
            <a:extLst>
              <a:ext uri="{FF2B5EF4-FFF2-40B4-BE49-F238E27FC236}">
                <a16:creationId xmlns:a16="http://schemas.microsoft.com/office/drawing/2014/main" id="{899124B0-4F69-42ED-8322-3E1D3D2605EF}"/>
              </a:ext>
            </a:extLst>
          </p:cNvPr>
          <p:cNvSpPr>
            <a:spLocks noGrp="1" noChangeArrowheads="1"/>
          </p:cNvSpPr>
          <p:nvPr>
            <p:ph type="sldNum" sz="quarter" idx="11"/>
          </p:nvPr>
        </p:nvSpPr>
        <p:spPr>
          <a:ln/>
        </p:spPr>
        <p:txBody>
          <a:bodyPr/>
          <a:lstStyle>
            <a:lvl1pPr>
              <a:defRPr/>
            </a:lvl1pPr>
          </a:lstStyle>
          <a:p>
            <a:fld id="{7CD02026-F605-472E-A347-5650E251FDB2}" type="slidenum">
              <a:rPr lang="en-US" altLang="zh-CN"/>
              <a:pPr/>
              <a:t>‹#›</a:t>
            </a:fld>
            <a:endParaRPr lang="en-US" altLang="zh-CN"/>
          </a:p>
        </p:txBody>
      </p:sp>
    </p:spTree>
    <p:extLst>
      <p:ext uri="{BB962C8B-B14F-4D97-AF65-F5344CB8AC3E}">
        <p14:creationId xmlns:p14="http://schemas.microsoft.com/office/powerpoint/2010/main" val="20803447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52400"/>
            <a:ext cx="100584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431800" y="1052513"/>
            <a:ext cx="5588000" cy="5029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23000" y="1052513"/>
            <a:ext cx="5588000" cy="5029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9">
            <a:extLst>
              <a:ext uri="{FF2B5EF4-FFF2-40B4-BE49-F238E27FC236}">
                <a16:creationId xmlns:a16="http://schemas.microsoft.com/office/drawing/2014/main" id="{44180C26-5B94-4905-97A8-7D240052E78E}"/>
              </a:ext>
            </a:extLst>
          </p:cNvPr>
          <p:cNvSpPr>
            <a:spLocks noGrp="1" noChangeArrowheads="1"/>
          </p:cNvSpPr>
          <p:nvPr>
            <p:ph type="ftr" sz="quarter" idx="10"/>
          </p:nvPr>
        </p:nvSpPr>
        <p:spPr>
          <a:ln/>
        </p:spPr>
        <p:txBody>
          <a:bodyPr/>
          <a:lstStyle>
            <a:lvl1pPr>
              <a:defRPr/>
            </a:lvl1pPr>
          </a:lstStyle>
          <a:p>
            <a:fld id="{4F3B32CA-EF0F-43C2-81B8-303420A65664}" type="slidenum">
              <a:rPr lang="en-US" altLang="zh-CN"/>
              <a:pPr/>
              <a:t>‹#›</a:t>
            </a:fld>
            <a:endParaRPr lang="en-US" altLang="zh-CN"/>
          </a:p>
        </p:txBody>
      </p:sp>
      <p:sp>
        <p:nvSpPr>
          <p:cNvPr id="6" name="Rectangle 20">
            <a:extLst>
              <a:ext uri="{FF2B5EF4-FFF2-40B4-BE49-F238E27FC236}">
                <a16:creationId xmlns:a16="http://schemas.microsoft.com/office/drawing/2014/main" id="{702C4AFB-0681-451B-9312-820B79EFF4F5}"/>
              </a:ext>
            </a:extLst>
          </p:cNvPr>
          <p:cNvSpPr>
            <a:spLocks noGrp="1" noChangeArrowheads="1"/>
          </p:cNvSpPr>
          <p:nvPr>
            <p:ph type="sldNum" sz="quarter" idx="11"/>
          </p:nvPr>
        </p:nvSpPr>
        <p:spPr>
          <a:ln/>
        </p:spPr>
        <p:txBody>
          <a:bodyPr/>
          <a:lstStyle>
            <a:lvl1pPr>
              <a:defRPr/>
            </a:lvl1pPr>
          </a:lstStyle>
          <a:p>
            <a:fld id="{FB9E1E31-B3F9-4F0A-8290-E78F10C14E4E}" type="slidenum">
              <a:rPr lang="en-US" altLang="zh-CN"/>
              <a:pPr/>
              <a:t>‹#›</a:t>
            </a:fld>
            <a:endParaRPr lang="en-US" altLang="zh-CN"/>
          </a:p>
        </p:txBody>
      </p:sp>
    </p:spTree>
    <p:extLst>
      <p:ext uri="{BB962C8B-B14F-4D97-AF65-F5344CB8AC3E}">
        <p14:creationId xmlns:p14="http://schemas.microsoft.com/office/powerpoint/2010/main" val="1473663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31800" y="152401"/>
            <a:ext cx="11379200" cy="5929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9">
            <a:extLst>
              <a:ext uri="{FF2B5EF4-FFF2-40B4-BE49-F238E27FC236}">
                <a16:creationId xmlns:a16="http://schemas.microsoft.com/office/drawing/2014/main" id="{690EECB2-701B-4926-BA3D-4025600FEE6A}"/>
              </a:ext>
            </a:extLst>
          </p:cNvPr>
          <p:cNvSpPr>
            <a:spLocks noGrp="1" noChangeArrowheads="1"/>
          </p:cNvSpPr>
          <p:nvPr>
            <p:ph type="ftr" sz="quarter" idx="10"/>
          </p:nvPr>
        </p:nvSpPr>
        <p:spPr>
          <a:ln/>
        </p:spPr>
        <p:txBody>
          <a:bodyPr/>
          <a:lstStyle>
            <a:lvl1pPr>
              <a:defRPr/>
            </a:lvl1pPr>
          </a:lstStyle>
          <a:p>
            <a:fld id="{C75E5512-DF72-4373-B055-2D6BFB8229B4}" type="slidenum">
              <a:rPr lang="en-US" altLang="zh-CN"/>
              <a:pPr/>
              <a:t>‹#›</a:t>
            </a:fld>
            <a:endParaRPr lang="en-US" altLang="zh-CN"/>
          </a:p>
        </p:txBody>
      </p:sp>
      <p:sp>
        <p:nvSpPr>
          <p:cNvPr id="4" name="Rectangle 20">
            <a:extLst>
              <a:ext uri="{FF2B5EF4-FFF2-40B4-BE49-F238E27FC236}">
                <a16:creationId xmlns:a16="http://schemas.microsoft.com/office/drawing/2014/main" id="{22B32FE9-D5DF-4986-8C6A-07754EDA1013}"/>
              </a:ext>
            </a:extLst>
          </p:cNvPr>
          <p:cNvSpPr>
            <a:spLocks noGrp="1" noChangeArrowheads="1"/>
          </p:cNvSpPr>
          <p:nvPr>
            <p:ph type="sldNum" sz="quarter" idx="11"/>
          </p:nvPr>
        </p:nvSpPr>
        <p:spPr>
          <a:ln/>
        </p:spPr>
        <p:txBody>
          <a:bodyPr/>
          <a:lstStyle>
            <a:lvl1pPr>
              <a:defRPr/>
            </a:lvl1pPr>
          </a:lstStyle>
          <a:p>
            <a:fld id="{66B7F825-70CC-4658-A6A7-A42C405EC46E}" type="slidenum">
              <a:rPr lang="en-US" altLang="zh-CN"/>
              <a:pPr/>
              <a:t>‹#›</a:t>
            </a:fld>
            <a:endParaRPr lang="en-US" altLang="zh-CN"/>
          </a:p>
        </p:txBody>
      </p:sp>
    </p:spTree>
    <p:extLst>
      <p:ext uri="{BB962C8B-B14F-4D97-AF65-F5344CB8AC3E}">
        <p14:creationId xmlns:p14="http://schemas.microsoft.com/office/powerpoint/2010/main" val="19762726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152400"/>
            <a:ext cx="10058400" cy="762000"/>
          </a:xfrm>
        </p:spPr>
        <p:txBody>
          <a:bodyPr/>
          <a:lstStyle/>
          <a:p>
            <a:r>
              <a:rPr lang="zh-CN" altLang="en-US"/>
              <a:t>单击此处编辑母版标题样式</a:t>
            </a:r>
          </a:p>
        </p:txBody>
      </p:sp>
      <p:sp>
        <p:nvSpPr>
          <p:cNvPr id="3" name="表格占位符 2"/>
          <p:cNvSpPr>
            <a:spLocks noGrp="1"/>
          </p:cNvSpPr>
          <p:nvPr>
            <p:ph type="tbl" idx="1"/>
          </p:nvPr>
        </p:nvSpPr>
        <p:spPr>
          <a:xfrm>
            <a:off x="431800" y="1052513"/>
            <a:ext cx="11379200" cy="5029200"/>
          </a:xfrm>
        </p:spPr>
        <p:txBody>
          <a:bodyPr/>
          <a:lstStyle/>
          <a:p>
            <a:pPr lvl="0"/>
            <a:endParaRPr lang="zh-CN" altLang="en-US" noProof="0"/>
          </a:p>
        </p:txBody>
      </p:sp>
      <p:sp>
        <p:nvSpPr>
          <p:cNvPr id="4" name="Rectangle 19">
            <a:extLst>
              <a:ext uri="{FF2B5EF4-FFF2-40B4-BE49-F238E27FC236}">
                <a16:creationId xmlns:a16="http://schemas.microsoft.com/office/drawing/2014/main" id="{610E7E03-DF66-4ABD-AB26-43C3B1E298E9}"/>
              </a:ext>
            </a:extLst>
          </p:cNvPr>
          <p:cNvSpPr>
            <a:spLocks noGrp="1" noChangeArrowheads="1"/>
          </p:cNvSpPr>
          <p:nvPr>
            <p:ph type="ftr" sz="quarter" idx="10"/>
          </p:nvPr>
        </p:nvSpPr>
        <p:spPr>
          <a:ln/>
        </p:spPr>
        <p:txBody>
          <a:bodyPr/>
          <a:lstStyle>
            <a:lvl1pPr>
              <a:defRPr/>
            </a:lvl1pPr>
          </a:lstStyle>
          <a:p>
            <a:fld id="{E53C3C29-937B-4302-AC11-D553DD4EE34C}" type="slidenum">
              <a:rPr lang="en-US" altLang="zh-CN"/>
              <a:pPr/>
              <a:t>‹#›</a:t>
            </a:fld>
            <a:endParaRPr lang="en-US" altLang="zh-CN"/>
          </a:p>
        </p:txBody>
      </p:sp>
      <p:sp>
        <p:nvSpPr>
          <p:cNvPr id="5" name="Rectangle 20">
            <a:extLst>
              <a:ext uri="{FF2B5EF4-FFF2-40B4-BE49-F238E27FC236}">
                <a16:creationId xmlns:a16="http://schemas.microsoft.com/office/drawing/2014/main" id="{476DADF6-E77A-41E1-A202-D7342775A263}"/>
              </a:ext>
            </a:extLst>
          </p:cNvPr>
          <p:cNvSpPr>
            <a:spLocks noGrp="1" noChangeArrowheads="1"/>
          </p:cNvSpPr>
          <p:nvPr>
            <p:ph type="sldNum" sz="quarter" idx="11"/>
          </p:nvPr>
        </p:nvSpPr>
        <p:spPr>
          <a:ln/>
        </p:spPr>
        <p:txBody>
          <a:bodyPr/>
          <a:lstStyle>
            <a:lvl1pPr>
              <a:defRPr/>
            </a:lvl1pPr>
          </a:lstStyle>
          <a:p>
            <a:fld id="{04AA2EDF-23DD-46C7-8E9F-643DEB41066B}" type="slidenum">
              <a:rPr lang="en-US" altLang="zh-CN"/>
              <a:pPr/>
              <a:t>‹#›</a:t>
            </a:fld>
            <a:endParaRPr lang="en-US" altLang="zh-CN"/>
          </a:p>
        </p:txBody>
      </p:sp>
    </p:spTree>
    <p:extLst>
      <p:ext uri="{BB962C8B-B14F-4D97-AF65-F5344CB8AC3E}">
        <p14:creationId xmlns:p14="http://schemas.microsoft.com/office/powerpoint/2010/main" val="3634699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71600"/>
            <a:ext cx="508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62B7A5A-6CE9-49AF-94CD-CAC5D2E218F4}"/>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18FCA552-3AAC-4C09-B787-3C4DA74C45C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E51E954A-1AC3-488E-816C-1DA10585B50B}"/>
              </a:ext>
            </a:extLst>
          </p:cNvPr>
          <p:cNvSpPr>
            <a:spLocks noGrp="1" noChangeArrowheads="1"/>
          </p:cNvSpPr>
          <p:nvPr>
            <p:ph type="sldNum" sz="quarter" idx="12"/>
          </p:nvPr>
        </p:nvSpPr>
        <p:spPr>
          <a:ln/>
        </p:spPr>
        <p:txBody>
          <a:bodyPr/>
          <a:lstStyle>
            <a:lvl1pPr>
              <a:defRPr/>
            </a:lvl1pPr>
          </a:lstStyle>
          <a:p>
            <a:fld id="{8A127A3D-4A15-4D84-838F-C6D0698E43EA}" type="slidenum">
              <a:rPr lang="en-US" altLang="zh-CN"/>
              <a:pPr/>
              <a:t>‹#›</a:t>
            </a:fld>
            <a:endParaRPr lang="en-US" altLang="zh-CN"/>
          </a:p>
        </p:txBody>
      </p:sp>
    </p:spTree>
    <p:extLst>
      <p:ext uri="{BB962C8B-B14F-4D97-AF65-F5344CB8AC3E}">
        <p14:creationId xmlns:p14="http://schemas.microsoft.com/office/powerpoint/2010/main" val="41083634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61463-2850-47B3-926E-879CCD611BA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DA65AF8-4411-4000-89D3-465EA74CE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页脚占位符 3">
            <a:extLst>
              <a:ext uri="{FF2B5EF4-FFF2-40B4-BE49-F238E27FC236}">
                <a16:creationId xmlns:a16="http://schemas.microsoft.com/office/drawing/2014/main" id="{6E3C2A95-54D6-4A21-9B16-77DCBDBCF47F}"/>
              </a:ext>
            </a:extLst>
          </p:cNvPr>
          <p:cNvSpPr>
            <a:spLocks noGrp="1"/>
          </p:cNvSpPr>
          <p:nvPr>
            <p:ph type="ftr" sz="quarter" idx="10"/>
          </p:nvPr>
        </p:nvSpPr>
        <p:spPr/>
        <p:txBody>
          <a:bodyPr/>
          <a:lstStyle>
            <a:lvl1pPr>
              <a:defRPr/>
            </a:lvl1pPr>
          </a:lstStyle>
          <a:p>
            <a:fld id="{13ADF9B8-C849-4A73-B2F7-6F64F4A58ABF}" type="slidenum">
              <a:rPr lang="en-US" altLang="zh-CN"/>
              <a:pPr/>
              <a:t>‹#›</a:t>
            </a:fld>
            <a:endParaRPr lang="en-US" altLang="zh-CN"/>
          </a:p>
        </p:txBody>
      </p:sp>
      <p:sp>
        <p:nvSpPr>
          <p:cNvPr id="5" name="灯片编号占位符 4">
            <a:extLst>
              <a:ext uri="{FF2B5EF4-FFF2-40B4-BE49-F238E27FC236}">
                <a16:creationId xmlns:a16="http://schemas.microsoft.com/office/drawing/2014/main" id="{2DA8B526-758F-4910-A24E-160208474DC6}"/>
              </a:ext>
            </a:extLst>
          </p:cNvPr>
          <p:cNvSpPr>
            <a:spLocks noGrp="1"/>
          </p:cNvSpPr>
          <p:nvPr>
            <p:ph type="sldNum" sz="quarter" idx="11"/>
          </p:nvPr>
        </p:nvSpPr>
        <p:spPr/>
        <p:txBody>
          <a:bodyPr/>
          <a:lstStyle>
            <a:lvl1pPr>
              <a:defRPr/>
            </a:lvl1pPr>
          </a:lstStyle>
          <a:p>
            <a:fld id="{AEE2F487-63D9-4722-A55E-14786180D703}" type="slidenum">
              <a:rPr lang="en-US" altLang="zh-CN"/>
              <a:pPr/>
              <a:t>‹#›</a:t>
            </a:fld>
            <a:endParaRPr lang="en-US" altLang="zh-CN"/>
          </a:p>
        </p:txBody>
      </p:sp>
    </p:spTree>
    <p:extLst>
      <p:ext uri="{BB962C8B-B14F-4D97-AF65-F5344CB8AC3E}">
        <p14:creationId xmlns:p14="http://schemas.microsoft.com/office/powerpoint/2010/main" val="35706057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61416-063E-44B5-AF8F-B8DD214AD3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24621E-3038-442B-8EEB-A296DA9DB38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10478D4F-F113-428D-AB76-B446D89FD41C}"/>
              </a:ext>
            </a:extLst>
          </p:cNvPr>
          <p:cNvSpPr>
            <a:spLocks noGrp="1"/>
          </p:cNvSpPr>
          <p:nvPr>
            <p:ph type="ftr" sz="quarter" idx="10"/>
          </p:nvPr>
        </p:nvSpPr>
        <p:spPr/>
        <p:txBody>
          <a:bodyPr/>
          <a:lstStyle>
            <a:lvl1pPr>
              <a:defRPr/>
            </a:lvl1pPr>
          </a:lstStyle>
          <a:p>
            <a:fld id="{DDF37B48-1D76-44D9-8CF5-EDBE714A6AF3}" type="slidenum">
              <a:rPr lang="en-US" altLang="zh-CN"/>
              <a:pPr/>
              <a:t>‹#›</a:t>
            </a:fld>
            <a:endParaRPr lang="en-US" altLang="zh-CN"/>
          </a:p>
        </p:txBody>
      </p:sp>
      <p:sp>
        <p:nvSpPr>
          <p:cNvPr id="5" name="灯片编号占位符 4">
            <a:extLst>
              <a:ext uri="{FF2B5EF4-FFF2-40B4-BE49-F238E27FC236}">
                <a16:creationId xmlns:a16="http://schemas.microsoft.com/office/drawing/2014/main" id="{01AB8D0B-865C-47C7-B690-5D20DCBD7B37}"/>
              </a:ext>
            </a:extLst>
          </p:cNvPr>
          <p:cNvSpPr>
            <a:spLocks noGrp="1"/>
          </p:cNvSpPr>
          <p:nvPr>
            <p:ph type="sldNum" sz="quarter" idx="11"/>
          </p:nvPr>
        </p:nvSpPr>
        <p:spPr/>
        <p:txBody>
          <a:bodyPr/>
          <a:lstStyle>
            <a:lvl1pPr>
              <a:defRPr/>
            </a:lvl1pPr>
          </a:lstStyle>
          <a:p>
            <a:fld id="{E752EB59-A400-4586-A313-D99E98E536EE}" type="slidenum">
              <a:rPr lang="en-US" altLang="zh-CN"/>
              <a:pPr/>
              <a:t>‹#›</a:t>
            </a:fld>
            <a:endParaRPr lang="en-US" altLang="zh-CN"/>
          </a:p>
        </p:txBody>
      </p:sp>
    </p:spTree>
    <p:extLst>
      <p:ext uri="{BB962C8B-B14F-4D97-AF65-F5344CB8AC3E}">
        <p14:creationId xmlns:p14="http://schemas.microsoft.com/office/powerpoint/2010/main" val="23802912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454B0-5029-4318-B644-BD57C665A513}"/>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9776BF8-4243-4C20-B4B5-171BC6258AEA}"/>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页脚占位符 3">
            <a:extLst>
              <a:ext uri="{FF2B5EF4-FFF2-40B4-BE49-F238E27FC236}">
                <a16:creationId xmlns:a16="http://schemas.microsoft.com/office/drawing/2014/main" id="{046F0FF3-0FBC-4C5B-94E3-6A30065CD48E}"/>
              </a:ext>
            </a:extLst>
          </p:cNvPr>
          <p:cNvSpPr>
            <a:spLocks noGrp="1"/>
          </p:cNvSpPr>
          <p:nvPr>
            <p:ph type="ftr" sz="quarter" idx="10"/>
          </p:nvPr>
        </p:nvSpPr>
        <p:spPr/>
        <p:txBody>
          <a:bodyPr/>
          <a:lstStyle>
            <a:lvl1pPr>
              <a:defRPr/>
            </a:lvl1pPr>
          </a:lstStyle>
          <a:p>
            <a:fld id="{957641E4-9AE7-431F-9FA6-167B45BE05B6}" type="slidenum">
              <a:rPr lang="en-US" altLang="zh-CN"/>
              <a:pPr/>
              <a:t>‹#›</a:t>
            </a:fld>
            <a:endParaRPr lang="en-US" altLang="zh-CN"/>
          </a:p>
        </p:txBody>
      </p:sp>
      <p:sp>
        <p:nvSpPr>
          <p:cNvPr id="5" name="灯片编号占位符 4">
            <a:extLst>
              <a:ext uri="{FF2B5EF4-FFF2-40B4-BE49-F238E27FC236}">
                <a16:creationId xmlns:a16="http://schemas.microsoft.com/office/drawing/2014/main" id="{47D95F34-34C1-497D-AE03-EE101476925E}"/>
              </a:ext>
            </a:extLst>
          </p:cNvPr>
          <p:cNvSpPr>
            <a:spLocks noGrp="1"/>
          </p:cNvSpPr>
          <p:nvPr>
            <p:ph type="sldNum" sz="quarter" idx="11"/>
          </p:nvPr>
        </p:nvSpPr>
        <p:spPr/>
        <p:txBody>
          <a:bodyPr/>
          <a:lstStyle>
            <a:lvl1pPr>
              <a:defRPr/>
            </a:lvl1pPr>
          </a:lstStyle>
          <a:p>
            <a:fld id="{77FB9687-547F-4667-B87F-68ED3E090211}" type="slidenum">
              <a:rPr lang="en-US" altLang="zh-CN"/>
              <a:pPr/>
              <a:t>‹#›</a:t>
            </a:fld>
            <a:endParaRPr lang="en-US" altLang="zh-CN"/>
          </a:p>
        </p:txBody>
      </p:sp>
    </p:spTree>
    <p:extLst>
      <p:ext uri="{BB962C8B-B14F-4D97-AF65-F5344CB8AC3E}">
        <p14:creationId xmlns:p14="http://schemas.microsoft.com/office/powerpoint/2010/main" val="4426224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3C890-D654-40A8-9C8F-4FBFAD074F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D99357-4873-4B88-84F6-053B278F2A34}"/>
              </a:ext>
            </a:extLst>
          </p:cNvPr>
          <p:cNvSpPr>
            <a:spLocks noGrp="1"/>
          </p:cNvSpPr>
          <p:nvPr>
            <p:ph sz="half" idx="1"/>
          </p:nvPr>
        </p:nvSpPr>
        <p:spPr>
          <a:xfrm>
            <a:off x="406400" y="1066800"/>
            <a:ext cx="5588000" cy="5029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0876EC4-E22E-445E-AA1C-071D3914B45B}"/>
              </a:ext>
            </a:extLst>
          </p:cNvPr>
          <p:cNvSpPr>
            <a:spLocks noGrp="1"/>
          </p:cNvSpPr>
          <p:nvPr>
            <p:ph sz="half" idx="2"/>
          </p:nvPr>
        </p:nvSpPr>
        <p:spPr>
          <a:xfrm>
            <a:off x="6197600" y="1066800"/>
            <a:ext cx="5588000" cy="5029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a:extLst>
              <a:ext uri="{FF2B5EF4-FFF2-40B4-BE49-F238E27FC236}">
                <a16:creationId xmlns:a16="http://schemas.microsoft.com/office/drawing/2014/main" id="{40C1DC77-6546-49D5-8453-2D1DFC2DB350}"/>
              </a:ext>
            </a:extLst>
          </p:cNvPr>
          <p:cNvSpPr>
            <a:spLocks noGrp="1"/>
          </p:cNvSpPr>
          <p:nvPr>
            <p:ph type="ftr" sz="quarter" idx="10"/>
          </p:nvPr>
        </p:nvSpPr>
        <p:spPr/>
        <p:txBody>
          <a:bodyPr/>
          <a:lstStyle>
            <a:lvl1pPr>
              <a:defRPr/>
            </a:lvl1pPr>
          </a:lstStyle>
          <a:p>
            <a:fld id="{0474AB6D-9E79-4F49-9B36-1756A6EF825D}" type="slidenum">
              <a:rPr lang="en-US" altLang="zh-CN"/>
              <a:pPr/>
              <a:t>‹#›</a:t>
            </a:fld>
            <a:endParaRPr lang="en-US" altLang="zh-CN"/>
          </a:p>
        </p:txBody>
      </p:sp>
      <p:sp>
        <p:nvSpPr>
          <p:cNvPr id="6" name="灯片编号占位符 5">
            <a:extLst>
              <a:ext uri="{FF2B5EF4-FFF2-40B4-BE49-F238E27FC236}">
                <a16:creationId xmlns:a16="http://schemas.microsoft.com/office/drawing/2014/main" id="{5D4425D0-57C7-4C18-9264-82F49D6D52A9}"/>
              </a:ext>
            </a:extLst>
          </p:cNvPr>
          <p:cNvSpPr>
            <a:spLocks noGrp="1"/>
          </p:cNvSpPr>
          <p:nvPr>
            <p:ph type="sldNum" sz="quarter" idx="11"/>
          </p:nvPr>
        </p:nvSpPr>
        <p:spPr/>
        <p:txBody>
          <a:bodyPr/>
          <a:lstStyle>
            <a:lvl1pPr>
              <a:defRPr/>
            </a:lvl1pPr>
          </a:lstStyle>
          <a:p>
            <a:fld id="{A803EE94-6605-4F64-B2ED-A138159F9C2B}" type="slidenum">
              <a:rPr lang="en-US" altLang="zh-CN"/>
              <a:pPr/>
              <a:t>‹#›</a:t>
            </a:fld>
            <a:endParaRPr lang="en-US" altLang="zh-CN"/>
          </a:p>
        </p:txBody>
      </p:sp>
    </p:spTree>
    <p:extLst>
      <p:ext uri="{BB962C8B-B14F-4D97-AF65-F5344CB8AC3E}">
        <p14:creationId xmlns:p14="http://schemas.microsoft.com/office/powerpoint/2010/main" val="12148318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5E9F19-3B1F-4EE3-B11C-68805EB4FBA7}"/>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AA0650-A9BB-4A06-B293-A913FBE8D885}"/>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52977C0-B759-48C4-9FEF-24872B33BF83}"/>
              </a:ext>
            </a:extLst>
          </p:cNvPr>
          <p:cNvSpPr>
            <a:spLocks noGrp="1"/>
          </p:cNvSpPr>
          <p:nvPr>
            <p:ph sz="half" idx="2"/>
          </p:nvPr>
        </p:nvSpPr>
        <p:spPr>
          <a:xfrm>
            <a:off x="840318"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9D1C271-CCAC-43C8-BC48-6287BCE1456C}"/>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BBEBC93-E502-4390-93AD-40CE0E596322}"/>
              </a:ext>
            </a:extLst>
          </p:cNvPr>
          <p:cNvSpPr>
            <a:spLocks noGrp="1"/>
          </p:cNvSpPr>
          <p:nvPr>
            <p:ph sz="quarter" idx="4"/>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a:extLst>
              <a:ext uri="{FF2B5EF4-FFF2-40B4-BE49-F238E27FC236}">
                <a16:creationId xmlns:a16="http://schemas.microsoft.com/office/drawing/2014/main" id="{E7208DEB-EE7D-498A-B225-DE98D489F9C2}"/>
              </a:ext>
            </a:extLst>
          </p:cNvPr>
          <p:cNvSpPr>
            <a:spLocks noGrp="1"/>
          </p:cNvSpPr>
          <p:nvPr>
            <p:ph type="ftr" sz="quarter" idx="10"/>
          </p:nvPr>
        </p:nvSpPr>
        <p:spPr/>
        <p:txBody>
          <a:bodyPr/>
          <a:lstStyle>
            <a:lvl1pPr>
              <a:defRPr/>
            </a:lvl1pPr>
          </a:lstStyle>
          <a:p>
            <a:fld id="{2D45E83A-098E-4053-B828-F212C3DD4739}" type="slidenum">
              <a:rPr lang="en-US" altLang="zh-CN"/>
              <a:pPr/>
              <a:t>‹#›</a:t>
            </a:fld>
            <a:endParaRPr lang="en-US" altLang="zh-CN"/>
          </a:p>
        </p:txBody>
      </p:sp>
      <p:sp>
        <p:nvSpPr>
          <p:cNvPr id="8" name="灯片编号占位符 7">
            <a:extLst>
              <a:ext uri="{FF2B5EF4-FFF2-40B4-BE49-F238E27FC236}">
                <a16:creationId xmlns:a16="http://schemas.microsoft.com/office/drawing/2014/main" id="{F2691AD9-3B27-4BA5-8870-243786F97230}"/>
              </a:ext>
            </a:extLst>
          </p:cNvPr>
          <p:cNvSpPr>
            <a:spLocks noGrp="1"/>
          </p:cNvSpPr>
          <p:nvPr>
            <p:ph type="sldNum" sz="quarter" idx="11"/>
          </p:nvPr>
        </p:nvSpPr>
        <p:spPr/>
        <p:txBody>
          <a:bodyPr/>
          <a:lstStyle>
            <a:lvl1pPr>
              <a:defRPr/>
            </a:lvl1pPr>
          </a:lstStyle>
          <a:p>
            <a:fld id="{5D47881E-76BA-4759-889E-2CADE0DB8D87}" type="slidenum">
              <a:rPr lang="en-US" altLang="zh-CN"/>
              <a:pPr/>
              <a:t>‹#›</a:t>
            </a:fld>
            <a:endParaRPr lang="en-US" altLang="zh-CN"/>
          </a:p>
        </p:txBody>
      </p:sp>
    </p:spTree>
    <p:extLst>
      <p:ext uri="{BB962C8B-B14F-4D97-AF65-F5344CB8AC3E}">
        <p14:creationId xmlns:p14="http://schemas.microsoft.com/office/powerpoint/2010/main" val="42839891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378EF-1E80-40FE-9867-CD7F4EDD6E93}"/>
              </a:ext>
            </a:extLst>
          </p:cNvPr>
          <p:cNvSpPr>
            <a:spLocks noGrp="1"/>
          </p:cNvSpPr>
          <p:nvPr>
            <p:ph type="title"/>
          </p:nvPr>
        </p:nvSpPr>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6AFE6306-6D92-4147-970F-BDBA39BD9CF5}"/>
              </a:ext>
            </a:extLst>
          </p:cNvPr>
          <p:cNvSpPr>
            <a:spLocks noGrp="1"/>
          </p:cNvSpPr>
          <p:nvPr>
            <p:ph type="ftr" sz="quarter" idx="10"/>
          </p:nvPr>
        </p:nvSpPr>
        <p:spPr/>
        <p:txBody>
          <a:bodyPr/>
          <a:lstStyle>
            <a:lvl1pPr>
              <a:defRPr/>
            </a:lvl1pPr>
          </a:lstStyle>
          <a:p>
            <a:fld id="{5399248C-33C4-4564-A9E4-5F2FD39923AC}" type="slidenum">
              <a:rPr lang="en-US" altLang="zh-CN"/>
              <a:pPr/>
              <a:t>‹#›</a:t>
            </a:fld>
            <a:endParaRPr lang="en-US" altLang="zh-CN"/>
          </a:p>
        </p:txBody>
      </p:sp>
      <p:sp>
        <p:nvSpPr>
          <p:cNvPr id="4" name="灯片编号占位符 3">
            <a:extLst>
              <a:ext uri="{FF2B5EF4-FFF2-40B4-BE49-F238E27FC236}">
                <a16:creationId xmlns:a16="http://schemas.microsoft.com/office/drawing/2014/main" id="{D8C164D9-8FB2-478A-91FA-2BBA471DFA14}"/>
              </a:ext>
            </a:extLst>
          </p:cNvPr>
          <p:cNvSpPr>
            <a:spLocks noGrp="1"/>
          </p:cNvSpPr>
          <p:nvPr>
            <p:ph type="sldNum" sz="quarter" idx="11"/>
          </p:nvPr>
        </p:nvSpPr>
        <p:spPr/>
        <p:txBody>
          <a:bodyPr/>
          <a:lstStyle>
            <a:lvl1pPr>
              <a:defRPr/>
            </a:lvl1pPr>
          </a:lstStyle>
          <a:p>
            <a:fld id="{B14D0E59-DA1B-47E4-B106-EB1834B3B51A}" type="slidenum">
              <a:rPr lang="en-US" altLang="zh-CN"/>
              <a:pPr/>
              <a:t>‹#›</a:t>
            </a:fld>
            <a:endParaRPr lang="en-US" altLang="zh-CN"/>
          </a:p>
        </p:txBody>
      </p:sp>
    </p:spTree>
    <p:extLst>
      <p:ext uri="{BB962C8B-B14F-4D97-AF65-F5344CB8AC3E}">
        <p14:creationId xmlns:p14="http://schemas.microsoft.com/office/powerpoint/2010/main" val="19234997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D4DFD17-78EE-4D53-816F-22F8CEE4C9B2}"/>
              </a:ext>
            </a:extLst>
          </p:cNvPr>
          <p:cNvSpPr>
            <a:spLocks noGrp="1"/>
          </p:cNvSpPr>
          <p:nvPr>
            <p:ph type="ftr" sz="quarter" idx="10"/>
          </p:nvPr>
        </p:nvSpPr>
        <p:spPr/>
        <p:txBody>
          <a:bodyPr/>
          <a:lstStyle>
            <a:lvl1pPr>
              <a:defRPr/>
            </a:lvl1pPr>
          </a:lstStyle>
          <a:p>
            <a:fld id="{0D14EA48-854D-4588-AA62-BAD9091554F0}" type="slidenum">
              <a:rPr lang="en-US" altLang="zh-CN"/>
              <a:pPr/>
              <a:t>‹#›</a:t>
            </a:fld>
            <a:endParaRPr lang="en-US" altLang="zh-CN"/>
          </a:p>
        </p:txBody>
      </p:sp>
      <p:sp>
        <p:nvSpPr>
          <p:cNvPr id="3" name="灯片编号占位符 2">
            <a:extLst>
              <a:ext uri="{FF2B5EF4-FFF2-40B4-BE49-F238E27FC236}">
                <a16:creationId xmlns:a16="http://schemas.microsoft.com/office/drawing/2014/main" id="{A4EE72A5-5F07-41BF-9D69-A5866D630583}"/>
              </a:ext>
            </a:extLst>
          </p:cNvPr>
          <p:cNvSpPr>
            <a:spLocks noGrp="1"/>
          </p:cNvSpPr>
          <p:nvPr>
            <p:ph type="sldNum" sz="quarter" idx="11"/>
          </p:nvPr>
        </p:nvSpPr>
        <p:spPr/>
        <p:txBody>
          <a:bodyPr/>
          <a:lstStyle>
            <a:lvl1pPr>
              <a:defRPr/>
            </a:lvl1pPr>
          </a:lstStyle>
          <a:p>
            <a:fld id="{E2B1C445-D0B6-4A15-B2F0-44F817B3861A}" type="slidenum">
              <a:rPr lang="en-US" altLang="zh-CN"/>
              <a:pPr/>
              <a:t>‹#›</a:t>
            </a:fld>
            <a:endParaRPr lang="en-US" altLang="zh-CN"/>
          </a:p>
        </p:txBody>
      </p:sp>
    </p:spTree>
    <p:extLst>
      <p:ext uri="{BB962C8B-B14F-4D97-AF65-F5344CB8AC3E}">
        <p14:creationId xmlns:p14="http://schemas.microsoft.com/office/powerpoint/2010/main" val="11807591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625AE8-890C-4ABE-9C6B-365326049432}"/>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C35C58B-4FE2-4C88-B2B7-C55659F9C2E6}"/>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A50D267-B609-47BC-BE09-077E13C48EA3}"/>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页脚占位符 4">
            <a:extLst>
              <a:ext uri="{FF2B5EF4-FFF2-40B4-BE49-F238E27FC236}">
                <a16:creationId xmlns:a16="http://schemas.microsoft.com/office/drawing/2014/main" id="{1A860186-0DA8-40DF-80C1-266C5EBD4854}"/>
              </a:ext>
            </a:extLst>
          </p:cNvPr>
          <p:cNvSpPr>
            <a:spLocks noGrp="1"/>
          </p:cNvSpPr>
          <p:nvPr>
            <p:ph type="ftr" sz="quarter" idx="10"/>
          </p:nvPr>
        </p:nvSpPr>
        <p:spPr/>
        <p:txBody>
          <a:bodyPr/>
          <a:lstStyle>
            <a:lvl1pPr>
              <a:defRPr/>
            </a:lvl1pPr>
          </a:lstStyle>
          <a:p>
            <a:fld id="{38E3B43C-27BB-4838-98CE-7EDDB5230118}" type="slidenum">
              <a:rPr lang="en-US" altLang="zh-CN"/>
              <a:pPr/>
              <a:t>‹#›</a:t>
            </a:fld>
            <a:endParaRPr lang="en-US" altLang="zh-CN"/>
          </a:p>
        </p:txBody>
      </p:sp>
      <p:sp>
        <p:nvSpPr>
          <p:cNvPr id="6" name="灯片编号占位符 5">
            <a:extLst>
              <a:ext uri="{FF2B5EF4-FFF2-40B4-BE49-F238E27FC236}">
                <a16:creationId xmlns:a16="http://schemas.microsoft.com/office/drawing/2014/main" id="{872A1870-6ABE-4C18-B100-A2DBE0899513}"/>
              </a:ext>
            </a:extLst>
          </p:cNvPr>
          <p:cNvSpPr>
            <a:spLocks noGrp="1"/>
          </p:cNvSpPr>
          <p:nvPr>
            <p:ph type="sldNum" sz="quarter" idx="11"/>
          </p:nvPr>
        </p:nvSpPr>
        <p:spPr/>
        <p:txBody>
          <a:bodyPr/>
          <a:lstStyle>
            <a:lvl1pPr>
              <a:defRPr/>
            </a:lvl1pPr>
          </a:lstStyle>
          <a:p>
            <a:fld id="{A70A9080-A1F7-4561-9E68-14417AB33E83}" type="slidenum">
              <a:rPr lang="en-US" altLang="zh-CN"/>
              <a:pPr/>
              <a:t>‹#›</a:t>
            </a:fld>
            <a:endParaRPr lang="en-US" altLang="zh-CN"/>
          </a:p>
        </p:txBody>
      </p:sp>
    </p:spTree>
    <p:extLst>
      <p:ext uri="{BB962C8B-B14F-4D97-AF65-F5344CB8AC3E}">
        <p14:creationId xmlns:p14="http://schemas.microsoft.com/office/powerpoint/2010/main" val="811885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DC9D1-AA30-4D2A-8AE5-7DD8E2D3C68A}"/>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A4A9A6-5479-4523-AF49-869627A9D21F}"/>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23B9B99-DD57-405A-A4CD-D36F8309139B}"/>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页脚占位符 4">
            <a:extLst>
              <a:ext uri="{FF2B5EF4-FFF2-40B4-BE49-F238E27FC236}">
                <a16:creationId xmlns:a16="http://schemas.microsoft.com/office/drawing/2014/main" id="{46280DC3-4050-4BE5-BCDD-26E5BBB6EC26}"/>
              </a:ext>
            </a:extLst>
          </p:cNvPr>
          <p:cNvSpPr>
            <a:spLocks noGrp="1"/>
          </p:cNvSpPr>
          <p:nvPr>
            <p:ph type="ftr" sz="quarter" idx="10"/>
          </p:nvPr>
        </p:nvSpPr>
        <p:spPr/>
        <p:txBody>
          <a:bodyPr/>
          <a:lstStyle>
            <a:lvl1pPr>
              <a:defRPr/>
            </a:lvl1pPr>
          </a:lstStyle>
          <a:p>
            <a:fld id="{AD7E40B7-D971-49B9-9501-67895E94C5CE}" type="slidenum">
              <a:rPr lang="en-US" altLang="zh-CN"/>
              <a:pPr/>
              <a:t>‹#›</a:t>
            </a:fld>
            <a:endParaRPr lang="en-US" altLang="zh-CN"/>
          </a:p>
        </p:txBody>
      </p:sp>
      <p:sp>
        <p:nvSpPr>
          <p:cNvPr id="6" name="灯片编号占位符 5">
            <a:extLst>
              <a:ext uri="{FF2B5EF4-FFF2-40B4-BE49-F238E27FC236}">
                <a16:creationId xmlns:a16="http://schemas.microsoft.com/office/drawing/2014/main" id="{D36E2262-5BE1-4B8A-AABF-555FC3AA0BB3}"/>
              </a:ext>
            </a:extLst>
          </p:cNvPr>
          <p:cNvSpPr>
            <a:spLocks noGrp="1"/>
          </p:cNvSpPr>
          <p:nvPr>
            <p:ph type="sldNum" sz="quarter" idx="11"/>
          </p:nvPr>
        </p:nvSpPr>
        <p:spPr/>
        <p:txBody>
          <a:bodyPr/>
          <a:lstStyle>
            <a:lvl1pPr>
              <a:defRPr/>
            </a:lvl1pPr>
          </a:lstStyle>
          <a:p>
            <a:fld id="{45D05690-1C70-4259-A15C-9F60B30578BD}" type="slidenum">
              <a:rPr lang="en-US" altLang="zh-CN"/>
              <a:pPr/>
              <a:t>‹#›</a:t>
            </a:fld>
            <a:endParaRPr lang="en-US" altLang="zh-CN"/>
          </a:p>
        </p:txBody>
      </p:sp>
    </p:spTree>
    <p:extLst>
      <p:ext uri="{BB962C8B-B14F-4D97-AF65-F5344CB8AC3E}">
        <p14:creationId xmlns:p14="http://schemas.microsoft.com/office/powerpoint/2010/main" val="21521656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34A90-AC07-43C5-A72A-0E520DBA378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988EAEC-E664-4C38-A0E5-952E7F0EB2A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D74F0BE6-FF7F-40D6-94A4-C5B91331A2FE}"/>
              </a:ext>
            </a:extLst>
          </p:cNvPr>
          <p:cNvSpPr>
            <a:spLocks noGrp="1"/>
          </p:cNvSpPr>
          <p:nvPr>
            <p:ph type="ftr" sz="quarter" idx="10"/>
          </p:nvPr>
        </p:nvSpPr>
        <p:spPr/>
        <p:txBody>
          <a:bodyPr/>
          <a:lstStyle>
            <a:lvl1pPr>
              <a:defRPr/>
            </a:lvl1pPr>
          </a:lstStyle>
          <a:p>
            <a:fld id="{91F193B3-DA7B-4702-9228-22C8C6D8A03C}" type="slidenum">
              <a:rPr lang="en-US" altLang="zh-CN"/>
              <a:pPr/>
              <a:t>‹#›</a:t>
            </a:fld>
            <a:endParaRPr lang="en-US" altLang="zh-CN"/>
          </a:p>
        </p:txBody>
      </p:sp>
      <p:sp>
        <p:nvSpPr>
          <p:cNvPr id="5" name="灯片编号占位符 4">
            <a:extLst>
              <a:ext uri="{FF2B5EF4-FFF2-40B4-BE49-F238E27FC236}">
                <a16:creationId xmlns:a16="http://schemas.microsoft.com/office/drawing/2014/main" id="{2B1AD1C8-6C78-4318-9C95-F432A7160055}"/>
              </a:ext>
            </a:extLst>
          </p:cNvPr>
          <p:cNvSpPr>
            <a:spLocks noGrp="1"/>
          </p:cNvSpPr>
          <p:nvPr>
            <p:ph type="sldNum" sz="quarter" idx="11"/>
          </p:nvPr>
        </p:nvSpPr>
        <p:spPr/>
        <p:txBody>
          <a:bodyPr/>
          <a:lstStyle>
            <a:lvl1pPr>
              <a:defRPr/>
            </a:lvl1pPr>
          </a:lstStyle>
          <a:p>
            <a:fld id="{73FA9C9D-480E-4DF9-A6E9-E1E42C4C8719}" type="slidenum">
              <a:rPr lang="en-US" altLang="zh-CN"/>
              <a:pPr/>
              <a:t>‹#›</a:t>
            </a:fld>
            <a:endParaRPr lang="en-US" altLang="zh-CN"/>
          </a:p>
        </p:txBody>
      </p:sp>
    </p:spTree>
    <p:extLst>
      <p:ext uri="{BB962C8B-B14F-4D97-AF65-F5344CB8AC3E}">
        <p14:creationId xmlns:p14="http://schemas.microsoft.com/office/powerpoint/2010/main" val="3451461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0B774D4-62E5-4C06-AC61-AAAF909F224B}"/>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a:extLst>
              <a:ext uri="{FF2B5EF4-FFF2-40B4-BE49-F238E27FC236}">
                <a16:creationId xmlns:a16="http://schemas.microsoft.com/office/drawing/2014/main" id="{55F83536-C684-4FEA-9152-1DBCC6F7C93B}"/>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a16="http://schemas.microsoft.com/office/drawing/2014/main" id="{1F28F2CD-895A-4D94-A01D-BE6ACD40BDC2}"/>
              </a:ext>
            </a:extLst>
          </p:cNvPr>
          <p:cNvSpPr>
            <a:spLocks noGrp="1" noChangeArrowheads="1"/>
          </p:cNvSpPr>
          <p:nvPr>
            <p:ph type="sldNum" sz="quarter" idx="12"/>
          </p:nvPr>
        </p:nvSpPr>
        <p:spPr>
          <a:ln/>
        </p:spPr>
        <p:txBody>
          <a:bodyPr/>
          <a:lstStyle>
            <a:lvl1pPr>
              <a:defRPr/>
            </a:lvl1pPr>
          </a:lstStyle>
          <a:p>
            <a:fld id="{CC400DA9-48BA-47B3-9DC2-8C8CC56271F0}" type="slidenum">
              <a:rPr lang="en-US" altLang="zh-CN"/>
              <a:pPr/>
              <a:t>‹#›</a:t>
            </a:fld>
            <a:endParaRPr lang="en-US" altLang="zh-CN"/>
          </a:p>
        </p:txBody>
      </p:sp>
    </p:spTree>
    <p:extLst>
      <p:ext uri="{BB962C8B-B14F-4D97-AF65-F5344CB8AC3E}">
        <p14:creationId xmlns:p14="http://schemas.microsoft.com/office/powerpoint/2010/main" val="41790915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EA59E4-9D07-4865-B909-280655F3EE7E}"/>
              </a:ext>
            </a:extLst>
          </p:cNvPr>
          <p:cNvSpPr>
            <a:spLocks noGrp="1"/>
          </p:cNvSpPr>
          <p:nvPr>
            <p:ph type="title" orient="vert"/>
          </p:nvPr>
        </p:nvSpPr>
        <p:spPr>
          <a:xfrm>
            <a:off x="8940800" y="152400"/>
            <a:ext cx="2844800" cy="59436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5A3051D-FB70-4182-847E-7C888AC581F8}"/>
              </a:ext>
            </a:extLst>
          </p:cNvPr>
          <p:cNvSpPr>
            <a:spLocks noGrp="1"/>
          </p:cNvSpPr>
          <p:nvPr>
            <p:ph type="body" orient="vert" idx="1"/>
          </p:nvPr>
        </p:nvSpPr>
        <p:spPr>
          <a:xfrm>
            <a:off x="406400" y="152400"/>
            <a:ext cx="8331200" cy="59436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E8D07601-3713-4405-B835-883A156925A9}"/>
              </a:ext>
            </a:extLst>
          </p:cNvPr>
          <p:cNvSpPr>
            <a:spLocks noGrp="1"/>
          </p:cNvSpPr>
          <p:nvPr>
            <p:ph type="ftr" sz="quarter" idx="10"/>
          </p:nvPr>
        </p:nvSpPr>
        <p:spPr/>
        <p:txBody>
          <a:bodyPr/>
          <a:lstStyle>
            <a:lvl1pPr>
              <a:defRPr/>
            </a:lvl1pPr>
          </a:lstStyle>
          <a:p>
            <a:fld id="{016869E2-0455-405B-AC29-857B84EDFAE2}" type="slidenum">
              <a:rPr lang="en-US" altLang="zh-CN"/>
              <a:pPr/>
              <a:t>‹#›</a:t>
            </a:fld>
            <a:endParaRPr lang="en-US" altLang="zh-CN"/>
          </a:p>
        </p:txBody>
      </p:sp>
      <p:sp>
        <p:nvSpPr>
          <p:cNvPr id="5" name="灯片编号占位符 4">
            <a:extLst>
              <a:ext uri="{FF2B5EF4-FFF2-40B4-BE49-F238E27FC236}">
                <a16:creationId xmlns:a16="http://schemas.microsoft.com/office/drawing/2014/main" id="{C3025E13-AA8A-456A-B1E7-FB5CB9C57DA3}"/>
              </a:ext>
            </a:extLst>
          </p:cNvPr>
          <p:cNvSpPr>
            <a:spLocks noGrp="1"/>
          </p:cNvSpPr>
          <p:nvPr>
            <p:ph type="sldNum" sz="quarter" idx="11"/>
          </p:nvPr>
        </p:nvSpPr>
        <p:spPr/>
        <p:txBody>
          <a:bodyPr/>
          <a:lstStyle>
            <a:lvl1pPr>
              <a:defRPr/>
            </a:lvl1pPr>
          </a:lstStyle>
          <a:p>
            <a:fld id="{BC9DBFFC-08CC-4F3B-AC34-F123B6B56E2E}" type="slidenum">
              <a:rPr lang="en-US" altLang="zh-CN"/>
              <a:pPr/>
              <a:t>‹#›</a:t>
            </a:fld>
            <a:endParaRPr lang="en-US" altLang="zh-CN"/>
          </a:p>
        </p:txBody>
      </p:sp>
    </p:spTree>
    <p:extLst>
      <p:ext uri="{BB962C8B-B14F-4D97-AF65-F5344CB8AC3E}">
        <p14:creationId xmlns:p14="http://schemas.microsoft.com/office/powerpoint/2010/main" val="5269885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3CF010-1726-4FF7-B29A-A9E4E1261699}"/>
              </a:ext>
            </a:extLst>
          </p:cNvPr>
          <p:cNvSpPr>
            <a:spLocks noGrp="1"/>
          </p:cNvSpPr>
          <p:nvPr>
            <p:ph type="title" sz="quarter"/>
          </p:nvPr>
        </p:nvSpPr>
        <p:spPr>
          <a:xfrm>
            <a:off x="609600" y="152400"/>
            <a:ext cx="10058400" cy="76200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8B4A5C-F61B-460D-9E67-62AAF2010190}"/>
              </a:ext>
            </a:extLst>
          </p:cNvPr>
          <p:cNvSpPr>
            <a:spLocks noGrp="1"/>
          </p:cNvSpPr>
          <p:nvPr>
            <p:ph sz="quarter" idx="1"/>
          </p:nvPr>
        </p:nvSpPr>
        <p:spPr>
          <a:xfrm>
            <a:off x="406400" y="1066800"/>
            <a:ext cx="5588000" cy="2438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B0506A5-705D-4F0C-BCDE-C21E828D3216}"/>
              </a:ext>
            </a:extLst>
          </p:cNvPr>
          <p:cNvSpPr>
            <a:spLocks noGrp="1"/>
          </p:cNvSpPr>
          <p:nvPr>
            <p:ph sz="quarter" idx="2"/>
          </p:nvPr>
        </p:nvSpPr>
        <p:spPr>
          <a:xfrm>
            <a:off x="6197600" y="1066800"/>
            <a:ext cx="5588000" cy="2438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D80E1C6D-EF14-4F38-8891-40C9EBED4A5F}"/>
              </a:ext>
            </a:extLst>
          </p:cNvPr>
          <p:cNvSpPr>
            <a:spLocks noGrp="1"/>
          </p:cNvSpPr>
          <p:nvPr>
            <p:ph sz="quarter" idx="3"/>
          </p:nvPr>
        </p:nvSpPr>
        <p:spPr>
          <a:xfrm>
            <a:off x="406400" y="3657600"/>
            <a:ext cx="5588000" cy="2438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a:extLst>
              <a:ext uri="{FF2B5EF4-FFF2-40B4-BE49-F238E27FC236}">
                <a16:creationId xmlns:a16="http://schemas.microsoft.com/office/drawing/2014/main" id="{A571AAFF-CEF5-400A-AE01-F9D08873531F}"/>
              </a:ext>
            </a:extLst>
          </p:cNvPr>
          <p:cNvSpPr>
            <a:spLocks noGrp="1"/>
          </p:cNvSpPr>
          <p:nvPr>
            <p:ph sz="quarter" idx="4"/>
          </p:nvPr>
        </p:nvSpPr>
        <p:spPr>
          <a:xfrm>
            <a:off x="6197600" y="3657600"/>
            <a:ext cx="5588000" cy="2438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a:extLst>
              <a:ext uri="{FF2B5EF4-FFF2-40B4-BE49-F238E27FC236}">
                <a16:creationId xmlns:a16="http://schemas.microsoft.com/office/drawing/2014/main" id="{BB353FC8-266F-4F5E-AE73-B424E916F0E5}"/>
              </a:ext>
            </a:extLst>
          </p:cNvPr>
          <p:cNvSpPr>
            <a:spLocks noGrp="1"/>
          </p:cNvSpPr>
          <p:nvPr>
            <p:ph type="ftr" sz="quarter" idx="10"/>
          </p:nvPr>
        </p:nvSpPr>
        <p:spPr>
          <a:xfrm>
            <a:off x="4165600" y="6315075"/>
            <a:ext cx="3860800" cy="457200"/>
          </a:xfrm>
        </p:spPr>
        <p:txBody>
          <a:bodyPr/>
          <a:lstStyle>
            <a:lvl1pPr>
              <a:defRPr/>
            </a:lvl1pPr>
          </a:lstStyle>
          <a:p>
            <a:fld id="{4B4DB6D8-9913-4328-8EE4-C84DB8C61AA8}" type="slidenum">
              <a:rPr lang="en-US" altLang="zh-CN"/>
              <a:pPr/>
              <a:t>‹#›</a:t>
            </a:fld>
            <a:endParaRPr lang="en-US" altLang="zh-CN"/>
          </a:p>
        </p:txBody>
      </p:sp>
      <p:sp>
        <p:nvSpPr>
          <p:cNvPr id="8" name="灯片编号占位符 7">
            <a:extLst>
              <a:ext uri="{FF2B5EF4-FFF2-40B4-BE49-F238E27FC236}">
                <a16:creationId xmlns:a16="http://schemas.microsoft.com/office/drawing/2014/main" id="{B0D2960D-CF23-4609-9DA2-5EC779001CA4}"/>
              </a:ext>
            </a:extLst>
          </p:cNvPr>
          <p:cNvSpPr>
            <a:spLocks noGrp="1"/>
          </p:cNvSpPr>
          <p:nvPr>
            <p:ph type="sldNum" sz="quarter" idx="11"/>
          </p:nvPr>
        </p:nvSpPr>
        <p:spPr>
          <a:xfrm>
            <a:off x="8737600" y="6303963"/>
            <a:ext cx="2540000" cy="457200"/>
          </a:xfrm>
        </p:spPr>
        <p:txBody>
          <a:bodyPr/>
          <a:lstStyle>
            <a:lvl1pPr>
              <a:defRPr/>
            </a:lvl1pPr>
          </a:lstStyle>
          <a:p>
            <a:fld id="{B19617B1-F190-489A-BF4E-57210817D1E9}" type="slidenum">
              <a:rPr lang="en-US" altLang="zh-CN"/>
              <a:pPr/>
              <a:t>‹#›</a:t>
            </a:fld>
            <a:endParaRPr lang="en-US" altLang="zh-CN"/>
          </a:p>
        </p:txBody>
      </p:sp>
    </p:spTree>
    <p:extLst>
      <p:ext uri="{BB962C8B-B14F-4D97-AF65-F5344CB8AC3E}">
        <p14:creationId xmlns:p14="http://schemas.microsoft.com/office/powerpoint/2010/main" val="35772776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D115A-9D00-46E7-83E5-B213698049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25516C-0674-4692-84A4-FC09378A6E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页脚占位符 3">
            <a:extLst>
              <a:ext uri="{FF2B5EF4-FFF2-40B4-BE49-F238E27FC236}">
                <a16:creationId xmlns:a16="http://schemas.microsoft.com/office/drawing/2014/main" id="{25272383-2B22-4827-B27A-68245F73CD24}"/>
              </a:ext>
            </a:extLst>
          </p:cNvPr>
          <p:cNvSpPr>
            <a:spLocks noGrp="1"/>
          </p:cNvSpPr>
          <p:nvPr>
            <p:ph type="ftr" sz="quarter" idx="10"/>
          </p:nvPr>
        </p:nvSpPr>
        <p:spPr/>
        <p:txBody>
          <a:bodyPr/>
          <a:lstStyle>
            <a:lvl1pPr>
              <a:defRPr/>
            </a:lvl1pPr>
          </a:lstStyle>
          <a:p>
            <a:fld id="{EB19BFFC-A847-4FF8-961E-08D172CB1730}" type="slidenum">
              <a:rPr lang="en-US" altLang="zh-CN"/>
              <a:pPr/>
              <a:t>‹#›</a:t>
            </a:fld>
            <a:endParaRPr lang="en-US" altLang="zh-CN"/>
          </a:p>
        </p:txBody>
      </p:sp>
      <p:sp>
        <p:nvSpPr>
          <p:cNvPr id="5" name="灯片编号占位符 4">
            <a:extLst>
              <a:ext uri="{FF2B5EF4-FFF2-40B4-BE49-F238E27FC236}">
                <a16:creationId xmlns:a16="http://schemas.microsoft.com/office/drawing/2014/main" id="{86C210E0-767F-4AB6-AB37-536EF984256A}"/>
              </a:ext>
            </a:extLst>
          </p:cNvPr>
          <p:cNvSpPr>
            <a:spLocks noGrp="1"/>
          </p:cNvSpPr>
          <p:nvPr>
            <p:ph type="sldNum" sz="quarter" idx="11"/>
          </p:nvPr>
        </p:nvSpPr>
        <p:spPr/>
        <p:txBody>
          <a:bodyPr/>
          <a:lstStyle>
            <a:lvl1pPr>
              <a:defRPr/>
            </a:lvl1pPr>
          </a:lstStyle>
          <a:p>
            <a:fld id="{CB2D7B38-2E6C-4A4C-94D3-36C66735EB79}" type="slidenum">
              <a:rPr lang="en-US" altLang="zh-CN"/>
              <a:pPr/>
              <a:t>‹#›</a:t>
            </a:fld>
            <a:endParaRPr lang="en-US" altLang="zh-CN"/>
          </a:p>
        </p:txBody>
      </p:sp>
    </p:spTree>
    <p:extLst>
      <p:ext uri="{BB962C8B-B14F-4D97-AF65-F5344CB8AC3E}">
        <p14:creationId xmlns:p14="http://schemas.microsoft.com/office/powerpoint/2010/main" val="12200181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F68A7-840F-4557-9923-C574B65F1C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A2BAD3-4439-4606-9857-74C55017FC9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6917CDA8-1915-41CE-A02A-349071C9EF35}"/>
              </a:ext>
            </a:extLst>
          </p:cNvPr>
          <p:cNvSpPr>
            <a:spLocks noGrp="1"/>
          </p:cNvSpPr>
          <p:nvPr>
            <p:ph type="ftr" sz="quarter" idx="10"/>
          </p:nvPr>
        </p:nvSpPr>
        <p:spPr/>
        <p:txBody>
          <a:bodyPr/>
          <a:lstStyle>
            <a:lvl1pPr>
              <a:defRPr/>
            </a:lvl1pPr>
          </a:lstStyle>
          <a:p>
            <a:fld id="{E3506BFB-9B6C-419C-ADFE-1FF96D74B65A}" type="slidenum">
              <a:rPr lang="en-US" altLang="zh-CN"/>
              <a:pPr/>
              <a:t>‹#›</a:t>
            </a:fld>
            <a:endParaRPr lang="en-US" altLang="zh-CN"/>
          </a:p>
        </p:txBody>
      </p:sp>
      <p:sp>
        <p:nvSpPr>
          <p:cNvPr id="5" name="灯片编号占位符 4">
            <a:extLst>
              <a:ext uri="{FF2B5EF4-FFF2-40B4-BE49-F238E27FC236}">
                <a16:creationId xmlns:a16="http://schemas.microsoft.com/office/drawing/2014/main" id="{7696E8E2-5928-40C8-808E-5CA82BF3C2A8}"/>
              </a:ext>
            </a:extLst>
          </p:cNvPr>
          <p:cNvSpPr>
            <a:spLocks noGrp="1"/>
          </p:cNvSpPr>
          <p:nvPr>
            <p:ph type="sldNum" sz="quarter" idx="11"/>
          </p:nvPr>
        </p:nvSpPr>
        <p:spPr/>
        <p:txBody>
          <a:bodyPr/>
          <a:lstStyle>
            <a:lvl1pPr>
              <a:defRPr/>
            </a:lvl1pPr>
          </a:lstStyle>
          <a:p>
            <a:fld id="{6970FD4D-81BB-4971-BF7F-28F2FC64814F}" type="slidenum">
              <a:rPr lang="en-US" altLang="zh-CN"/>
              <a:pPr/>
              <a:t>‹#›</a:t>
            </a:fld>
            <a:endParaRPr lang="en-US" altLang="zh-CN"/>
          </a:p>
        </p:txBody>
      </p:sp>
    </p:spTree>
    <p:extLst>
      <p:ext uri="{BB962C8B-B14F-4D97-AF65-F5344CB8AC3E}">
        <p14:creationId xmlns:p14="http://schemas.microsoft.com/office/powerpoint/2010/main" val="24872528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898039-81CD-4690-B8B3-0D2D0B744D0A}"/>
              </a:ext>
            </a:extLst>
          </p:cNvPr>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FD7A32E-2E28-45DA-B41F-C478E0AA40AC}"/>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页脚占位符 3">
            <a:extLst>
              <a:ext uri="{FF2B5EF4-FFF2-40B4-BE49-F238E27FC236}">
                <a16:creationId xmlns:a16="http://schemas.microsoft.com/office/drawing/2014/main" id="{8DAF3375-6BE6-47A3-BF25-2480D482466E}"/>
              </a:ext>
            </a:extLst>
          </p:cNvPr>
          <p:cNvSpPr>
            <a:spLocks noGrp="1"/>
          </p:cNvSpPr>
          <p:nvPr>
            <p:ph type="ftr" sz="quarter" idx="10"/>
          </p:nvPr>
        </p:nvSpPr>
        <p:spPr/>
        <p:txBody>
          <a:bodyPr/>
          <a:lstStyle>
            <a:lvl1pPr>
              <a:defRPr/>
            </a:lvl1pPr>
          </a:lstStyle>
          <a:p>
            <a:fld id="{A7B1F715-F283-4249-A998-21544D4EFD65}" type="slidenum">
              <a:rPr lang="en-US" altLang="zh-CN"/>
              <a:pPr/>
              <a:t>‹#›</a:t>
            </a:fld>
            <a:endParaRPr lang="en-US" altLang="zh-CN"/>
          </a:p>
        </p:txBody>
      </p:sp>
      <p:sp>
        <p:nvSpPr>
          <p:cNvPr id="5" name="灯片编号占位符 4">
            <a:extLst>
              <a:ext uri="{FF2B5EF4-FFF2-40B4-BE49-F238E27FC236}">
                <a16:creationId xmlns:a16="http://schemas.microsoft.com/office/drawing/2014/main" id="{3DEEFB6E-E962-4701-A92F-A28B33D5DFD5}"/>
              </a:ext>
            </a:extLst>
          </p:cNvPr>
          <p:cNvSpPr>
            <a:spLocks noGrp="1"/>
          </p:cNvSpPr>
          <p:nvPr>
            <p:ph type="sldNum" sz="quarter" idx="11"/>
          </p:nvPr>
        </p:nvSpPr>
        <p:spPr/>
        <p:txBody>
          <a:bodyPr/>
          <a:lstStyle>
            <a:lvl1pPr>
              <a:defRPr/>
            </a:lvl1pPr>
          </a:lstStyle>
          <a:p>
            <a:fld id="{471EA768-42D0-431E-9F4B-FABE612E1603}" type="slidenum">
              <a:rPr lang="en-US" altLang="zh-CN"/>
              <a:pPr/>
              <a:t>‹#›</a:t>
            </a:fld>
            <a:endParaRPr lang="en-US" altLang="zh-CN"/>
          </a:p>
        </p:txBody>
      </p:sp>
    </p:spTree>
    <p:extLst>
      <p:ext uri="{BB962C8B-B14F-4D97-AF65-F5344CB8AC3E}">
        <p14:creationId xmlns:p14="http://schemas.microsoft.com/office/powerpoint/2010/main" val="17526467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CF4BD-AD5B-4CBD-A9DC-19FCE56D48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549738-BD35-4074-B4CC-A6D2EC1920B6}"/>
              </a:ext>
            </a:extLst>
          </p:cNvPr>
          <p:cNvSpPr>
            <a:spLocks noGrp="1"/>
          </p:cNvSpPr>
          <p:nvPr>
            <p:ph sz="half" idx="1"/>
          </p:nvPr>
        </p:nvSpPr>
        <p:spPr>
          <a:xfrm>
            <a:off x="406400" y="1066800"/>
            <a:ext cx="5588000" cy="5029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24212E1-00D7-4459-832F-317FAB585520}"/>
              </a:ext>
            </a:extLst>
          </p:cNvPr>
          <p:cNvSpPr>
            <a:spLocks noGrp="1"/>
          </p:cNvSpPr>
          <p:nvPr>
            <p:ph sz="half" idx="2"/>
          </p:nvPr>
        </p:nvSpPr>
        <p:spPr>
          <a:xfrm>
            <a:off x="6197600" y="1066800"/>
            <a:ext cx="5588000" cy="5029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a:extLst>
              <a:ext uri="{FF2B5EF4-FFF2-40B4-BE49-F238E27FC236}">
                <a16:creationId xmlns:a16="http://schemas.microsoft.com/office/drawing/2014/main" id="{B67D16EF-3775-411F-9EAC-7E2612F6D2D1}"/>
              </a:ext>
            </a:extLst>
          </p:cNvPr>
          <p:cNvSpPr>
            <a:spLocks noGrp="1"/>
          </p:cNvSpPr>
          <p:nvPr>
            <p:ph type="ftr" sz="quarter" idx="10"/>
          </p:nvPr>
        </p:nvSpPr>
        <p:spPr/>
        <p:txBody>
          <a:bodyPr/>
          <a:lstStyle>
            <a:lvl1pPr>
              <a:defRPr/>
            </a:lvl1pPr>
          </a:lstStyle>
          <a:p>
            <a:fld id="{85BF311C-257F-4E66-9B4A-BD4ADFC047DC}" type="slidenum">
              <a:rPr lang="en-US" altLang="zh-CN"/>
              <a:pPr/>
              <a:t>‹#›</a:t>
            </a:fld>
            <a:endParaRPr lang="en-US" altLang="zh-CN"/>
          </a:p>
        </p:txBody>
      </p:sp>
      <p:sp>
        <p:nvSpPr>
          <p:cNvPr id="6" name="灯片编号占位符 5">
            <a:extLst>
              <a:ext uri="{FF2B5EF4-FFF2-40B4-BE49-F238E27FC236}">
                <a16:creationId xmlns:a16="http://schemas.microsoft.com/office/drawing/2014/main" id="{5D0C941C-AAB3-4915-8D0F-F052DB2193E3}"/>
              </a:ext>
            </a:extLst>
          </p:cNvPr>
          <p:cNvSpPr>
            <a:spLocks noGrp="1"/>
          </p:cNvSpPr>
          <p:nvPr>
            <p:ph type="sldNum" sz="quarter" idx="11"/>
          </p:nvPr>
        </p:nvSpPr>
        <p:spPr/>
        <p:txBody>
          <a:bodyPr/>
          <a:lstStyle>
            <a:lvl1pPr>
              <a:defRPr/>
            </a:lvl1pPr>
          </a:lstStyle>
          <a:p>
            <a:fld id="{DD38E343-2F30-407C-94DF-714EC7EF907B}" type="slidenum">
              <a:rPr lang="en-US" altLang="zh-CN"/>
              <a:pPr/>
              <a:t>‹#›</a:t>
            </a:fld>
            <a:endParaRPr lang="en-US" altLang="zh-CN"/>
          </a:p>
        </p:txBody>
      </p:sp>
    </p:spTree>
    <p:extLst>
      <p:ext uri="{BB962C8B-B14F-4D97-AF65-F5344CB8AC3E}">
        <p14:creationId xmlns:p14="http://schemas.microsoft.com/office/powerpoint/2010/main" val="39813353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4F0D0-AE46-4DF3-AF15-55677E229C32}"/>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8053511-767D-4CB0-8C55-FDD15C2407FC}"/>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95138ED-6D7E-4939-9151-7E70E3AC556D}"/>
              </a:ext>
            </a:extLst>
          </p:cNvPr>
          <p:cNvSpPr>
            <a:spLocks noGrp="1"/>
          </p:cNvSpPr>
          <p:nvPr>
            <p:ph sz="half" idx="2"/>
          </p:nvPr>
        </p:nvSpPr>
        <p:spPr>
          <a:xfrm>
            <a:off x="840318"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32FAA82-9A5B-4BC4-8786-81E962F390A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E37D0CD-91AF-4671-B39E-754A53E46B35}"/>
              </a:ext>
            </a:extLst>
          </p:cNvPr>
          <p:cNvSpPr>
            <a:spLocks noGrp="1"/>
          </p:cNvSpPr>
          <p:nvPr>
            <p:ph sz="quarter" idx="4"/>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a:extLst>
              <a:ext uri="{FF2B5EF4-FFF2-40B4-BE49-F238E27FC236}">
                <a16:creationId xmlns:a16="http://schemas.microsoft.com/office/drawing/2014/main" id="{77CE9916-EAEC-4EEF-939E-ADF60E0CF4AB}"/>
              </a:ext>
            </a:extLst>
          </p:cNvPr>
          <p:cNvSpPr>
            <a:spLocks noGrp="1"/>
          </p:cNvSpPr>
          <p:nvPr>
            <p:ph type="ftr" sz="quarter" idx="10"/>
          </p:nvPr>
        </p:nvSpPr>
        <p:spPr/>
        <p:txBody>
          <a:bodyPr/>
          <a:lstStyle>
            <a:lvl1pPr>
              <a:defRPr/>
            </a:lvl1pPr>
          </a:lstStyle>
          <a:p>
            <a:fld id="{7F7E33A2-F025-4004-93DC-D82261F79A50}" type="slidenum">
              <a:rPr lang="en-US" altLang="zh-CN"/>
              <a:pPr/>
              <a:t>‹#›</a:t>
            </a:fld>
            <a:endParaRPr lang="en-US" altLang="zh-CN"/>
          </a:p>
        </p:txBody>
      </p:sp>
      <p:sp>
        <p:nvSpPr>
          <p:cNvPr id="8" name="灯片编号占位符 7">
            <a:extLst>
              <a:ext uri="{FF2B5EF4-FFF2-40B4-BE49-F238E27FC236}">
                <a16:creationId xmlns:a16="http://schemas.microsoft.com/office/drawing/2014/main" id="{29469BD5-F484-41A9-902D-850A702C8801}"/>
              </a:ext>
            </a:extLst>
          </p:cNvPr>
          <p:cNvSpPr>
            <a:spLocks noGrp="1"/>
          </p:cNvSpPr>
          <p:nvPr>
            <p:ph type="sldNum" sz="quarter" idx="11"/>
          </p:nvPr>
        </p:nvSpPr>
        <p:spPr/>
        <p:txBody>
          <a:bodyPr/>
          <a:lstStyle>
            <a:lvl1pPr>
              <a:defRPr/>
            </a:lvl1pPr>
          </a:lstStyle>
          <a:p>
            <a:fld id="{72CCECEC-AEF6-4E21-B407-EF69A336D78F}" type="slidenum">
              <a:rPr lang="en-US" altLang="zh-CN"/>
              <a:pPr/>
              <a:t>‹#›</a:t>
            </a:fld>
            <a:endParaRPr lang="en-US" altLang="zh-CN"/>
          </a:p>
        </p:txBody>
      </p:sp>
    </p:spTree>
    <p:extLst>
      <p:ext uri="{BB962C8B-B14F-4D97-AF65-F5344CB8AC3E}">
        <p14:creationId xmlns:p14="http://schemas.microsoft.com/office/powerpoint/2010/main" val="26976054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8DE212-506E-4D3B-9FA6-737A8667EFED}"/>
              </a:ext>
            </a:extLst>
          </p:cNvPr>
          <p:cNvSpPr>
            <a:spLocks noGrp="1"/>
          </p:cNvSpPr>
          <p:nvPr>
            <p:ph type="title"/>
          </p:nvPr>
        </p:nvSpPr>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2FE9DD15-5EF6-4F4A-83AC-FE6EC2DCAA2D}"/>
              </a:ext>
            </a:extLst>
          </p:cNvPr>
          <p:cNvSpPr>
            <a:spLocks noGrp="1"/>
          </p:cNvSpPr>
          <p:nvPr>
            <p:ph type="ftr" sz="quarter" idx="10"/>
          </p:nvPr>
        </p:nvSpPr>
        <p:spPr/>
        <p:txBody>
          <a:bodyPr/>
          <a:lstStyle>
            <a:lvl1pPr>
              <a:defRPr/>
            </a:lvl1pPr>
          </a:lstStyle>
          <a:p>
            <a:fld id="{DEFE4CCF-3B83-4EA3-87B1-C80B524207AD}" type="slidenum">
              <a:rPr lang="en-US" altLang="zh-CN"/>
              <a:pPr/>
              <a:t>‹#›</a:t>
            </a:fld>
            <a:endParaRPr lang="en-US" altLang="zh-CN"/>
          </a:p>
        </p:txBody>
      </p:sp>
      <p:sp>
        <p:nvSpPr>
          <p:cNvPr id="4" name="灯片编号占位符 3">
            <a:extLst>
              <a:ext uri="{FF2B5EF4-FFF2-40B4-BE49-F238E27FC236}">
                <a16:creationId xmlns:a16="http://schemas.microsoft.com/office/drawing/2014/main" id="{2160C379-320A-462F-826A-D1C269D8E381}"/>
              </a:ext>
            </a:extLst>
          </p:cNvPr>
          <p:cNvSpPr>
            <a:spLocks noGrp="1"/>
          </p:cNvSpPr>
          <p:nvPr>
            <p:ph type="sldNum" sz="quarter" idx="11"/>
          </p:nvPr>
        </p:nvSpPr>
        <p:spPr/>
        <p:txBody>
          <a:bodyPr/>
          <a:lstStyle>
            <a:lvl1pPr>
              <a:defRPr/>
            </a:lvl1pPr>
          </a:lstStyle>
          <a:p>
            <a:fld id="{65BA1B5E-3B49-4875-8AB5-B628427BAA23}" type="slidenum">
              <a:rPr lang="en-US" altLang="zh-CN"/>
              <a:pPr/>
              <a:t>‹#›</a:t>
            </a:fld>
            <a:endParaRPr lang="en-US" altLang="zh-CN"/>
          </a:p>
        </p:txBody>
      </p:sp>
    </p:spTree>
    <p:extLst>
      <p:ext uri="{BB962C8B-B14F-4D97-AF65-F5344CB8AC3E}">
        <p14:creationId xmlns:p14="http://schemas.microsoft.com/office/powerpoint/2010/main" val="7126247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32B9D6F-4A05-4672-AFE8-CF8C59A8B6CD}"/>
              </a:ext>
            </a:extLst>
          </p:cNvPr>
          <p:cNvSpPr>
            <a:spLocks noGrp="1"/>
          </p:cNvSpPr>
          <p:nvPr>
            <p:ph type="ftr" sz="quarter" idx="10"/>
          </p:nvPr>
        </p:nvSpPr>
        <p:spPr/>
        <p:txBody>
          <a:bodyPr/>
          <a:lstStyle>
            <a:lvl1pPr>
              <a:defRPr/>
            </a:lvl1pPr>
          </a:lstStyle>
          <a:p>
            <a:fld id="{D64D6426-9012-4F22-B1D2-0797DB4C2CF5}" type="slidenum">
              <a:rPr lang="en-US" altLang="zh-CN"/>
              <a:pPr/>
              <a:t>‹#›</a:t>
            </a:fld>
            <a:endParaRPr lang="en-US" altLang="zh-CN"/>
          </a:p>
        </p:txBody>
      </p:sp>
      <p:sp>
        <p:nvSpPr>
          <p:cNvPr id="3" name="灯片编号占位符 2">
            <a:extLst>
              <a:ext uri="{FF2B5EF4-FFF2-40B4-BE49-F238E27FC236}">
                <a16:creationId xmlns:a16="http://schemas.microsoft.com/office/drawing/2014/main" id="{9DFD7195-0AE3-4408-822C-6F12BE10E506}"/>
              </a:ext>
            </a:extLst>
          </p:cNvPr>
          <p:cNvSpPr>
            <a:spLocks noGrp="1"/>
          </p:cNvSpPr>
          <p:nvPr>
            <p:ph type="sldNum" sz="quarter" idx="11"/>
          </p:nvPr>
        </p:nvSpPr>
        <p:spPr/>
        <p:txBody>
          <a:bodyPr/>
          <a:lstStyle>
            <a:lvl1pPr>
              <a:defRPr/>
            </a:lvl1pPr>
          </a:lstStyle>
          <a:p>
            <a:fld id="{B8DAE9C6-2C8D-45D8-B81A-073E2BAC31B5}" type="slidenum">
              <a:rPr lang="en-US" altLang="zh-CN"/>
              <a:pPr/>
              <a:t>‹#›</a:t>
            </a:fld>
            <a:endParaRPr lang="en-US" altLang="zh-CN"/>
          </a:p>
        </p:txBody>
      </p:sp>
    </p:spTree>
    <p:extLst>
      <p:ext uri="{BB962C8B-B14F-4D97-AF65-F5344CB8AC3E}">
        <p14:creationId xmlns:p14="http://schemas.microsoft.com/office/powerpoint/2010/main" val="23187123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27DA9-8C67-43FD-9125-12FCA3755C38}"/>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48812F-7527-4238-A383-BBE4EB55CA71}"/>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5A321BC-0A4E-45D3-91DB-02C9148414D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页脚占位符 4">
            <a:extLst>
              <a:ext uri="{FF2B5EF4-FFF2-40B4-BE49-F238E27FC236}">
                <a16:creationId xmlns:a16="http://schemas.microsoft.com/office/drawing/2014/main" id="{69706310-6221-4BE3-BC25-FFA3778A389B}"/>
              </a:ext>
            </a:extLst>
          </p:cNvPr>
          <p:cNvSpPr>
            <a:spLocks noGrp="1"/>
          </p:cNvSpPr>
          <p:nvPr>
            <p:ph type="ftr" sz="quarter" idx="10"/>
          </p:nvPr>
        </p:nvSpPr>
        <p:spPr/>
        <p:txBody>
          <a:bodyPr/>
          <a:lstStyle>
            <a:lvl1pPr>
              <a:defRPr/>
            </a:lvl1pPr>
          </a:lstStyle>
          <a:p>
            <a:fld id="{46C9DECB-E39B-4914-B1AB-F14B42ECBA91}" type="slidenum">
              <a:rPr lang="en-US" altLang="zh-CN"/>
              <a:pPr/>
              <a:t>‹#›</a:t>
            </a:fld>
            <a:endParaRPr lang="en-US" altLang="zh-CN"/>
          </a:p>
        </p:txBody>
      </p:sp>
      <p:sp>
        <p:nvSpPr>
          <p:cNvPr id="6" name="灯片编号占位符 5">
            <a:extLst>
              <a:ext uri="{FF2B5EF4-FFF2-40B4-BE49-F238E27FC236}">
                <a16:creationId xmlns:a16="http://schemas.microsoft.com/office/drawing/2014/main" id="{398C37F3-9EAB-4FDA-891E-32EA6F88FE2B}"/>
              </a:ext>
            </a:extLst>
          </p:cNvPr>
          <p:cNvSpPr>
            <a:spLocks noGrp="1"/>
          </p:cNvSpPr>
          <p:nvPr>
            <p:ph type="sldNum" sz="quarter" idx="11"/>
          </p:nvPr>
        </p:nvSpPr>
        <p:spPr/>
        <p:txBody>
          <a:bodyPr/>
          <a:lstStyle>
            <a:lvl1pPr>
              <a:defRPr/>
            </a:lvl1pPr>
          </a:lstStyle>
          <a:p>
            <a:fld id="{0C541C3A-3C31-4502-8D6C-BED77C658EC4}" type="slidenum">
              <a:rPr lang="en-US" altLang="zh-CN"/>
              <a:pPr/>
              <a:t>‹#›</a:t>
            </a:fld>
            <a:endParaRPr lang="en-US" altLang="zh-CN"/>
          </a:p>
        </p:txBody>
      </p:sp>
    </p:spTree>
    <p:extLst>
      <p:ext uri="{BB962C8B-B14F-4D97-AF65-F5344CB8AC3E}">
        <p14:creationId xmlns:p14="http://schemas.microsoft.com/office/powerpoint/2010/main" val="258597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AA120B6-A02E-4849-BDE8-1B0001B102C7}"/>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a:extLst>
              <a:ext uri="{FF2B5EF4-FFF2-40B4-BE49-F238E27FC236}">
                <a16:creationId xmlns:a16="http://schemas.microsoft.com/office/drawing/2014/main" id="{C8608FE8-6B6E-423B-AC56-19D557DF7961}"/>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F868DB09-8821-4AAA-A1FB-D3C5F4E03FF0}"/>
              </a:ext>
            </a:extLst>
          </p:cNvPr>
          <p:cNvSpPr>
            <a:spLocks noGrp="1" noChangeArrowheads="1"/>
          </p:cNvSpPr>
          <p:nvPr>
            <p:ph type="sldNum" sz="quarter" idx="12"/>
          </p:nvPr>
        </p:nvSpPr>
        <p:spPr>
          <a:ln/>
        </p:spPr>
        <p:txBody>
          <a:bodyPr/>
          <a:lstStyle>
            <a:lvl1pPr>
              <a:defRPr/>
            </a:lvl1pPr>
          </a:lstStyle>
          <a:p>
            <a:fld id="{A5B8B958-C146-4678-A047-A8CCE20F657F}" type="slidenum">
              <a:rPr lang="en-US" altLang="zh-CN"/>
              <a:pPr/>
              <a:t>‹#›</a:t>
            </a:fld>
            <a:endParaRPr lang="en-US" altLang="zh-CN"/>
          </a:p>
        </p:txBody>
      </p:sp>
    </p:spTree>
    <p:extLst>
      <p:ext uri="{BB962C8B-B14F-4D97-AF65-F5344CB8AC3E}">
        <p14:creationId xmlns:p14="http://schemas.microsoft.com/office/powerpoint/2010/main" val="58009227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652A9-D22A-491A-B9D0-7BF4BCDB56B8}"/>
              </a:ext>
            </a:extLst>
          </p:cNvPr>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BA31E9F-F15E-4CF9-9AE2-114C6D993B35}"/>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E0BAEED-8C6F-4CFA-AFCF-021C3F0B387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页脚占位符 4">
            <a:extLst>
              <a:ext uri="{FF2B5EF4-FFF2-40B4-BE49-F238E27FC236}">
                <a16:creationId xmlns:a16="http://schemas.microsoft.com/office/drawing/2014/main" id="{9303627F-B258-41A3-AA0D-9BFF627B3914}"/>
              </a:ext>
            </a:extLst>
          </p:cNvPr>
          <p:cNvSpPr>
            <a:spLocks noGrp="1"/>
          </p:cNvSpPr>
          <p:nvPr>
            <p:ph type="ftr" sz="quarter" idx="10"/>
          </p:nvPr>
        </p:nvSpPr>
        <p:spPr/>
        <p:txBody>
          <a:bodyPr/>
          <a:lstStyle>
            <a:lvl1pPr>
              <a:defRPr/>
            </a:lvl1pPr>
          </a:lstStyle>
          <a:p>
            <a:fld id="{2579E105-690D-4AF3-A13A-4142D2AFE3FD}" type="slidenum">
              <a:rPr lang="en-US" altLang="zh-CN"/>
              <a:pPr/>
              <a:t>‹#›</a:t>
            </a:fld>
            <a:endParaRPr lang="en-US" altLang="zh-CN"/>
          </a:p>
        </p:txBody>
      </p:sp>
      <p:sp>
        <p:nvSpPr>
          <p:cNvPr id="6" name="灯片编号占位符 5">
            <a:extLst>
              <a:ext uri="{FF2B5EF4-FFF2-40B4-BE49-F238E27FC236}">
                <a16:creationId xmlns:a16="http://schemas.microsoft.com/office/drawing/2014/main" id="{EF7BFB74-3455-40B3-8505-CBCF0EE1765A}"/>
              </a:ext>
            </a:extLst>
          </p:cNvPr>
          <p:cNvSpPr>
            <a:spLocks noGrp="1"/>
          </p:cNvSpPr>
          <p:nvPr>
            <p:ph type="sldNum" sz="quarter" idx="11"/>
          </p:nvPr>
        </p:nvSpPr>
        <p:spPr/>
        <p:txBody>
          <a:bodyPr/>
          <a:lstStyle>
            <a:lvl1pPr>
              <a:defRPr/>
            </a:lvl1pPr>
          </a:lstStyle>
          <a:p>
            <a:fld id="{4E9F7D9F-E922-454D-8691-AD3DF8978518}" type="slidenum">
              <a:rPr lang="en-US" altLang="zh-CN"/>
              <a:pPr/>
              <a:t>‹#›</a:t>
            </a:fld>
            <a:endParaRPr lang="en-US" altLang="zh-CN"/>
          </a:p>
        </p:txBody>
      </p:sp>
    </p:spTree>
    <p:extLst>
      <p:ext uri="{BB962C8B-B14F-4D97-AF65-F5344CB8AC3E}">
        <p14:creationId xmlns:p14="http://schemas.microsoft.com/office/powerpoint/2010/main" val="12332434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DCF2F-C7F8-43F7-80CB-A26BD7DFCBC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739E17F-4016-4421-B606-AC0C7C653B7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1BCEB75C-8A7F-4CBE-87AA-95CAA6AB314F}"/>
              </a:ext>
            </a:extLst>
          </p:cNvPr>
          <p:cNvSpPr>
            <a:spLocks noGrp="1"/>
          </p:cNvSpPr>
          <p:nvPr>
            <p:ph type="ftr" sz="quarter" idx="10"/>
          </p:nvPr>
        </p:nvSpPr>
        <p:spPr/>
        <p:txBody>
          <a:bodyPr/>
          <a:lstStyle>
            <a:lvl1pPr>
              <a:defRPr/>
            </a:lvl1pPr>
          </a:lstStyle>
          <a:p>
            <a:fld id="{CF00C7D8-B580-4136-A730-075794CC0E75}" type="slidenum">
              <a:rPr lang="en-US" altLang="zh-CN"/>
              <a:pPr/>
              <a:t>‹#›</a:t>
            </a:fld>
            <a:endParaRPr lang="en-US" altLang="zh-CN"/>
          </a:p>
        </p:txBody>
      </p:sp>
      <p:sp>
        <p:nvSpPr>
          <p:cNvPr id="5" name="灯片编号占位符 4">
            <a:extLst>
              <a:ext uri="{FF2B5EF4-FFF2-40B4-BE49-F238E27FC236}">
                <a16:creationId xmlns:a16="http://schemas.microsoft.com/office/drawing/2014/main" id="{D20BCE0F-B48A-4CDE-92DF-14B4F3F448F4}"/>
              </a:ext>
            </a:extLst>
          </p:cNvPr>
          <p:cNvSpPr>
            <a:spLocks noGrp="1"/>
          </p:cNvSpPr>
          <p:nvPr>
            <p:ph type="sldNum" sz="quarter" idx="11"/>
          </p:nvPr>
        </p:nvSpPr>
        <p:spPr/>
        <p:txBody>
          <a:bodyPr/>
          <a:lstStyle>
            <a:lvl1pPr>
              <a:defRPr/>
            </a:lvl1pPr>
          </a:lstStyle>
          <a:p>
            <a:fld id="{F069C88D-5A58-4F80-9436-EBDBAAD067FD}" type="slidenum">
              <a:rPr lang="en-US" altLang="zh-CN"/>
              <a:pPr/>
              <a:t>‹#›</a:t>
            </a:fld>
            <a:endParaRPr lang="en-US" altLang="zh-CN"/>
          </a:p>
        </p:txBody>
      </p:sp>
    </p:spTree>
    <p:extLst>
      <p:ext uri="{BB962C8B-B14F-4D97-AF65-F5344CB8AC3E}">
        <p14:creationId xmlns:p14="http://schemas.microsoft.com/office/powerpoint/2010/main" val="30027863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BEA7CB7-70C2-441A-88E9-202486189ED8}"/>
              </a:ext>
            </a:extLst>
          </p:cNvPr>
          <p:cNvSpPr>
            <a:spLocks noGrp="1"/>
          </p:cNvSpPr>
          <p:nvPr>
            <p:ph type="title" orient="vert"/>
          </p:nvPr>
        </p:nvSpPr>
        <p:spPr>
          <a:xfrm>
            <a:off x="8940800" y="152400"/>
            <a:ext cx="2844800" cy="59436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A1E130C-2A5A-4D70-9F56-D1E4F79CAFD0}"/>
              </a:ext>
            </a:extLst>
          </p:cNvPr>
          <p:cNvSpPr>
            <a:spLocks noGrp="1"/>
          </p:cNvSpPr>
          <p:nvPr>
            <p:ph type="body" orient="vert" idx="1"/>
          </p:nvPr>
        </p:nvSpPr>
        <p:spPr>
          <a:xfrm>
            <a:off x="406400" y="152400"/>
            <a:ext cx="8331200" cy="59436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CF96684F-1697-45B4-B190-3117C7698871}"/>
              </a:ext>
            </a:extLst>
          </p:cNvPr>
          <p:cNvSpPr>
            <a:spLocks noGrp="1"/>
          </p:cNvSpPr>
          <p:nvPr>
            <p:ph type="ftr" sz="quarter" idx="10"/>
          </p:nvPr>
        </p:nvSpPr>
        <p:spPr/>
        <p:txBody>
          <a:bodyPr/>
          <a:lstStyle>
            <a:lvl1pPr>
              <a:defRPr/>
            </a:lvl1pPr>
          </a:lstStyle>
          <a:p>
            <a:fld id="{EC12435D-9FAB-40C0-8E98-7B4A30CDF382}" type="slidenum">
              <a:rPr lang="en-US" altLang="zh-CN"/>
              <a:pPr/>
              <a:t>‹#›</a:t>
            </a:fld>
            <a:endParaRPr lang="en-US" altLang="zh-CN"/>
          </a:p>
        </p:txBody>
      </p:sp>
      <p:sp>
        <p:nvSpPr>
          <p:cNvPr id="5" name="灯片编号占位符 4">
            <a:extLst>
              <a:ext uri="{FF2B5EF4-FFF2-40B4-BE49-F238E27FC236}">
                <a16:creationId xmlns:a16="http://schemas.microsoft.com/office/drawing/2014/main" id="{63242B34-7E95-47C9-A15C-FED7DE0FB3D2}"/>
              </a:ext>
            </a:extLst>
          </p:cNvPr>
          <p:cNvSpPr>
            <a:spLocks noGrp="1"/>
          </p:cNvSpPr>
          <p:nvPr>
            <p:ph type="sldNum" sz="quarter" idx="11"/>
          </p:nvPr>
        </p:nvSpPr>
        <p:spPr/>
        <p:txBody>
          <a:bodyPr/>
          <a:lstStyle>
            <a:lvl1pPr>
              <a:defRPr/>
            </a:lvl1pPr>
          </a:lstStyle>
          <a:p>
            <a:fld id="{8C77EFE8-C5D9-486F-B630-DD70B1781CBF}" type="slidenum">
              <a:rPr lang="en-US" altLang="zh-CN"/>
              <a:pPr/>
              <a:t>‹#›</a:t>
            </a:fld>
            <a:endParaRPr lang="en-US" altLang="zh-CN"/>
          </a:p>
        </p:txBody>
      </p:sp>
    </p:spTree>
    <p:extLst>
      <p:ext uri="{BB962C8B-B14F-4D97-AF65-F5344CB8AC3E}">
        <p14:creationId xmlns:p14="http://schemas.microsoft.com/office/powerpoint/2010/main" val="18352243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E8788-DCF8-47D3-BB9A-7066FEEC27A4}"/>
              </a:ext>
            </a:extLst>
          </p:cNvPr>
          <p:cNvSpPr>
            <a:spLocks noGrp="1"/>
          </p:cNvSpPr>
          <p:nvPr>
            <p:ph type="title"/>
          </p:nvPr>
        </p:nvSpPr>
        <p:spPr>
          <a:xfrm>
            <a:off x="609600" y="152400"/>
            <a:ext cx="10058400" cy="762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D90378DA-E90D-4F48-A196-9801B0EC7DD6}"/>
              </a:ext>
            </a:extLst>
          </p:cNvPr>
          <p:cNvSpPr>
            <a:spLocks noGrp="1"/>
          </p:cNvSpPr>
          <p:nvPr>
            <p:ph type="tbl" idx="1"/>
          </p:nvPr>
        </p:nvSpPr>
        <p:spPr>
          <a:xfrm>
            <a:off x="406400" y="1066800"/>
            <a:ext cx="11379200" cy="5029200"/>
          </a:xfrm>
        </p:spPr>
        <p:txBody>
          <a:bodyPr/>
          <a:lstStyle/>
          <a:p>
            <a:endParaRPr lang="zh-CN" altLang="en-US"/>
          </a:p>
        </p:txBody>
      </p:sp>
      <p:sp>
        <p:nvSpPr>
          <p:cNvPr id="4" name="页脚占位符 3">
            <a:extLst>
              <a:ext uri="{FF2B5EF4-FFF2-40B4-BE49-F238E27FC236}">
                <a16:creationId xmlns:a16="http://schemas.microsoft.com/office/drawing/2014/main" id="{F24DB191-BAC4-4F2B-92FA-9587AEC6389F}"/>
              </a:ext>
            </a:extLst>
          </p:cNvPr>
          <p:cNvSpPr>
            <a:spLocks noGrp="1"/>
          </p:cNvSpPr>
          <p:nvPr>
            <p:ph type="ftr" sz="quarter" idx="10"/>
          </p:nvPr>
        </p:nvSpPr>
        <p:spPr>
          <a:xfrm>
            <a:off x="4165600" y="6315075"/>
            <a:ext cx="3860800" cy="457200"/>
          </a:xfrm>
        </p:spPr>
        <p:txBody>
          <a:bodyPr/>
          <a:lstStyle>
            <a:lvl1pPr>
              <a:defRPr/>
            </a:lvl1pPr>
          </a:lstStyle>
          <a:p>
            <a:fld id="{3C323099-AD61-4C87-87EF-91CE56AB5F11}" type="slidenum">
              <a:rPr lang="en-US" altLang="zh-CN"/>
              <a:pPr/>
              <a:t>‹#›</a:t>
            </a:fld>
            <a:endParaRPr lang="en-US" altLang="zh-CN"/>
          </a:p>
        </p:txBody>
      </p:sp>
      <p:sp>
        <p:nvSpPr>
          <p:cNvPr id="5" name="灯片编号占位符 4">
            <a:extLst>
              <a:ext uri="{FF2B5EF4-FFF2-40B4-BE49-F238E27FC236}">
                <a16:creationId xmlns:a16="http://schemas.microsoft.com/office/drawing/2014/main" id="{D19D68CF-33F5-4A63-96FE-9924FD1A264D}"/>
              </a:ext>
            </a:extLst>
          </p:cNvPr>
          <p:cNvSpPr>
            <a:spLocks noGrp="1"/>
          </p:cNvSpPr>
          <p:nvPr>
            <p:ph type="sldNum" sz="quarter" idx="11"/>
          </p:nvPr>
        </p:nvSpPr>
        <p:spPr>
          <a:xfrm>
            <a:off x="8737600" y="6303963"/>
            <a:ext cx="2540000" cy="457200"/>
          </a:xfrm>
        </p:spPr>
        <p:txBody>
          <a:bodyPr/>
          <a:lstStyle>
            <a:lvl1pPr>
              <a:defRPr/>
            </a:lvl1pPr>
          </a:lstStyle>
          <a:p>
            <a:fld id="{191B5CC9-2DA5-4474-83B4-A9768594BE90}" type="slidenum">
              <a:rPr lang="en-US" altLang="zh-CN"/>
              <a:pPr/>
              <a:t>‹#›</a:t>
            </a:fld>
            <a:endParaRPr lang="en-US" altLang="zh-CN"/>
          </a:p>
        </p:txBody>
      </p:sp>
    </p:spTree>
    <p:extLst>
      <p:ext uri="{BB962C8B-B14F-4D97-AF65-F5344CB8AC3E}">
        <p14:creationId xmlns:p14="http://schemas.microsoft.com/office/powerpoint/2010/main" val="358887926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9">
            <a:extLst>
              <a:ext uri="{FF2B5EF4-FFF2-40B4-BE49-F238E27FC236}">
                <a16:creationId xmlns:a16="http://schemas.microsoft.com/office/drawing/2014/main" id="{48F293A3-F532-4ABA-8D24-FBECB60DE089}"/>
              </a:ext>
            </a:extLst>
          </p:cNvPr>
          <p:cNvSpPr>
            <a:spLocks noGrp="1" noChangeArrowheads="1"/>
          </p:cNvSpPr>
          <p:nvPr>
            <p:ph type="ftr" sz="quarter" idx="10"/>
          </p:nvPr>
        </p:nvSpPr>
        <p:spPr>
          <a:ln/>
        </p:spPr>
        <p:txBody>
          <a:bodyPr/>
          <a:lstStyle>
            <a:lvl1pPr>
              <a:defRPr/>
            </a:lvl1pPr>
          </a:lstStyle>
          <a:p>
            <a:fld id="{A3E913FB-DEDF-42A4-AE0B-FD5D3439F3B9}" type="slidenum">
              <a:rPr lang="en-US" altLang="zh-CN"/>
              <a:pPr/>
              <a:t>‹#›</a:t>
            </a:fld>
            <a:endParaRPr lang="en-US" altLang="zh-CN"/>
          </a:p>
        </p:txBody>
      </p:sp>
      <p:sp>
        <p:nvSpPr>
          <p:cNvPr id="5" name="Rectangle 20">
            <a:extLst>
              <a:ext uri="{FF2B5EF4-FFF2-40B4-BE49-F238E27FC236}">
                <a16:creationId xmlns:a16="http://schemas.microsoft.com/office/drawing/2014/main" id="{B4597354-25D8-47DF-89E7-0053DB0D571E}"/>
              </a:ext>
            </a:extLst>
          </p:cNvPr>
          <p:cNvSpPr>
            <a:spLocks noGrp="1" noChangeArrowheads="1"/>
          </p:cNvSpPr>
          <p:nvPr>
            <p:ph type="sldNum" sz="quarter" idx="11"/>
          </p:nvPr>
        </p:nvSpPr>
        <p:spPr>
          <a:ln/>
        </p:spPr>
        <p:txBody>
          <a:bodyPr/>
          <a:lstStyle>
            <a:lvl1pPr>
              <a:defRPr/>
            </a:lvl1pPr>
          </a:lstStyle>
          <a:p>
            <a:fld id="{E52BF31C-7CD9-4472-9A38-D69A89D6F650}" type="slidenum">
              <a:rPr lang="en-US" altLang="zh-CN"/>
              <a:pPr/>
              <a:t>‹#›</a:t>
            </a:fld>
            <a:endParaRPr lang="en-US" altLang="zh-CN"/>
          </a:p>
        </p:txBody>
      </p:sp>
    </p:spTree>
    <p:extLst>
      <p:ext uri="{BB962C8B-B14F-4D97-AF65-F5344CB8AC3E}">
        <p14:creationId xmlns:p14="http://schemas.microsoft.com/office/powerpoint/2010/main" val="290981225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9">
            <a:extLst>
              <a:ext uri="{FF2B5EF4-FFF2-40B4-BE49-F238E27FC236}">
                <a16:creationId xmlns:a16="http://schemas.microsoft.com/office/drawing/2014/main" id="{AA9063C0-A6E2-4725-9107-AAB3681DD4F9}"/>
              </a:ext>
            </a:extLst>
          </p:cNvPr>
          <p:cNvSpPr>
            <a:spLocks noGrp="1" noChangeArrowheads="1"/>
          </p:cNvSpPr>
          <p:nvPr>
            <p:ph type="ftr" sz="quarter" idx="10"/>
          </p:nvPr>
        </p:nvSpPr>
        <p:spPr>
          <a:ln/>
        </p:spPr>
        <p:txBody>
          <a:bodyPr/>
          <a:lstStyle>
            <a:lvl1pPr>
              <a:defRPr/>
            </a:lvl1pPr>
          </a:lstStyle>
          <a:p>
            <a:fld id="{E4B0E2EC-C63B-43E0-B1D0-48BAA3426B0F}" type="slidenum">
              <a:rPr lang="en-US" altLang="zh-CN"/>
              <a:pPr/>
              <a:t>‹#›</a:t>
            </a:fld>
            <a:endParaRPr lang="en-US" altLang="zh-CN"/>
          </a:p>
        </p:txBody>
      </p:sp>
      <p:sp>
        <p:nvSpPr>
          <p:cNvPr id="5" name="Rectangle 20">
            <a:extLst>
              <a:ext uri="{FF2B5EF4-FFF2-40B4-BE49-F238E27FC236}">
                <a16:creationId xmlns:a16="http://schemas.microsoft.com/office/drawing/2014/main" id="{DB60ACC8-7966-4005-9E7B-D13E2F20D1C3}"/>
              </a:ext>
            </a:extLst>
          </p:cNvPr>
          <p:cNvSpPr>
            <a:spLocks noGrp="1" noChangeArrowheads="1"/>
          </p:cNvSpPr>
          <p:nvPr>
            <p:ph type="sldNum" sz="quarter" idx="11"/>
          </p:nvPr>
        </p:nvSpPr>
        <p:spPr>
          <a:ln/>
        </p:spPr>
        <p:txBody>
          <a:bodyPr/>
          <a:lstStyle>
            <a:lvl1pPr>
              <a:defRPr/>
            </a:lvl1pPr>
          </a:lstStyle>
          <a:p>
            <a:fld id="{9C2783AE-DB56-402D-BB10-1A0DF6F1EFCC}" type="slidenum">
              <a:rPr lang="en-US" altLang="zh-CN"/>
              <a:pPr/>
              <a:t>‹#›</a:t>
            </a:fld>
            <a:endParaRPr lang="en-US" altLang="zh-CN"/>
          </a:p>
        </p:txBody>
      </p:sp>
    </p:spTree>
    <p:extLst>
      <p:ext uri="{BB962C8B-B14F-4D97-AF65-F5344CB8AC3E}">
        <p14:creationId xmlns:p14="http://schemas.microsoft.com/office/powerpoint/2010/main" val="33440591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9">
            <a:extLst>
              <a:ext uri="{FF2B5EF4-FFF2-40B4-BE49-F238E27FC236}">
                <a16:creationId xmlns:a16="http://schemas.microsoft.com/office/drawing/2014/main" id="{42A815F6-316D-48E9-93BF-21C15518B78A}"/>
              </a:ext>
            </a:extLst>
          </p:cNvPr>
          <p:cNvSpPr>
            <a:spLocks noGrp="1" noChangeArrowheads="1"/>
          </p:cNvSpPr>
          <p:nvPr>
            <p:ph type="ftr" sz="quarter" idx="10"/>
          </p:nvPr>
        </p:nvSpPr>
        <p:spPr>
          <a:ln/>
        </p:spPr>
        <p:txBody>
          <a:bodyPr/>
          <a:lstStyle>
            <a:lvl1pPr>
              <a:defRPr/>
            </a:lvl1pPr>
          </a:lstStyle>
          <a:p>
            <a:fld id="{AA7711BA-CACA-4FAF-946B-91B16611830C}" type="slidenum">
              <a:rPr lang="en-US" altLang="zh-CN"/>
              <a:pPr/>
              <a:t>‹#›</a:t>
            </a:fld>
            <a:endParaRPr lang="en-US" altLang="zh-CN"/>
          </a:p>
        </p:txBody>
      </p:sp>
      <p:sp>
        <p:nvSpPr>
          <p:cNvPr id="5" name="Rectangle 20">
            <a:extLst>
              <a:ext uri="{FF2B5EF4-FFF2-40B4-BE49-F238E27FC236}">
                <a16:creationId xmlns:a16="http://schemas.microsoft.com/office/drawing/2014/main" id="{D9395C3B-2964-47F8-B871-16256520C5B1}"/>
              </a:ext>
            </a:extLst>
          </p:cNvPr>
          <p:cNvSpPr>
            <a:spLocks noGrp="1" noChangeArrowheads="1"/>
          </p:cNvSpPr>
          <p:nvPr>
            <p:ph type="sldNum" sz="quarter" idx="11"/>
          </p:nvPr>
        </p:nvSpPr>
        <p:spPr>
          <a:ln/>
        </p:spPr>
        <p:txBody>
          <a:bodyPr/>
          <a:lstStyle>
            <a:lvl1pPr>
              <a:defRPr/>
            </a:lvl1pPr>
          </a:lstStyle>
          <a:p>
            <a:fld id="{F003D51D-C9F2-49D8-8834-15FEF8635E5C}" type="slidenum">
              <a:rPr lang="en-US" altLang="zh-CN"/>
              <a:pPr/>
              <a:t>‹#›</a:t>
            </a:fld>
            <a:endParaRPr lang="en-US" altLang="zh-CN"/>
          </a:p>
        </p:txBody>
      </p:sp>
    </p:spTree>
    <p:extLst>
      <p:ext uri="{BB962C8B-B14F-4D97-AF65-F5344CB8AC3E}">
        <p14:creationId xmlns:p14="http://schemas.microsoft.com/office/powerpoint/2010/main" val="17850702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06400" y="1066800"/>
            <a:ext cx="5588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66800"/>
            <a:ext cx="5588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9">
            <a:extLst>
              <a:ext uri="{FF2B5EF4-FFF2-40B4-BE49-F238E27FC236}">
                <a16:creationId xmlns:a16="http://schemas.microsoft.com/office/drawing/2014/main" id="{FCB833ED-24A0-44D8-B699-826011A38374}"/>
              </a:ext>
            </a:extLst>
          </p:cNvPr>
          <p:cNvSpPr>
            <a:spLocks noGrp="1" noChangeArrowheads="1"/>
          </p:cNvSpPr>
          <p:nvPr>
            <p:ph type="ftr" sz="quarter" idx="10"/>
          </p:nvPr>
        </p:nvSpPr>
        <p:spPr>
          <a:ln/>
        </p:spPr>
        <p:txBody>
          <a:bodyPr/>
          <a:lstStyle>
            <a:lvl1pPr>
              <a:defRPr/>
            </a:lvl1pPr>
          </a:lstStyle>
          <a:p>
            <a:fld id="{C13D4029-7743-44CB-8A50-70242BAEB17A}" type="slidenum">
              <a:rPr lang="en-US" altLang="zh-CN"/>
              <a:pPr/>
              <a:t>‹#›</a:t>
            </a:fld>
            <a:endParaRPr lang="en-US" altLang="zh-CN"/>
          </a:p>
        </p:txBody>
      </p:sp>
      <p:sp>
        <p:nvSpPr>
          <p:cNvPr id="6" name="Rectangle 20">
            <a:extLst>
              <a:ext uri="{FF2B5EF4-FFF2-40B4-BE49-F238E27FC236}">
                <a16:creationId xmlns:a16="http://schemas.microsoft.com/office/drawing/2014/main" id="{6DC37405-B4DA-4F34-9C45-137790F0CC0F}"/>
              </a:ext>
            </a:extLst>
          </p:cNvPr>
          <p:cNvSpPr>
            <a:spLocks noGrp="1" noChangeArrowheads="1"/>
          </p:cNvSpPr>
          <p:nvPr>
            <p:ph type="sldNum" sz="quarter" idx="11"/>
          </p:nvPr>
        </p:nvSpPr>
        <p:spPr>
          <a:ln/>
        </p:spPr>
        <p:txBody>
          <a:bodyPr/>
          <a:lstStyle>
            <a:lvl1pPr>
              <a:defRPr/>
            </a:lvl1pPr>
          </a:lstStyle>
          <a:p>
            <a:fld id="{49CF6E47-352C-4BB9-8830-F9FEFECA5580}" type="slidenum">
              <a:rPr lang="en-US" altLang="zh-CN"/>
              <a:pPr/>
              <a:t>‹#›</a:t>
            </a:fld>
            <a:endParaRPr lang="en-US" altLang="zh-CN"/>
          </a:p>
        </p:txBody>
      </p:sp>
    </p:spTree>
    <p:extLst>
      <p:ext uri="{BB962C8B-B14F-4D97-AF65-F5344CB8AC3E}">
        <p14:creationId xmlns:p14="http://schemas.microsoft.com/office/powerpoint/2010/main" val="246452751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9">
            <a:extLst>
              <a:ext uri="{FF2B5EF4-FFF2-40B4-BE49-F238E27FC236}">
                <a16:creationId xmlns:a16="http://schemas.microsoft.com/office/drawing/2014/main" id="{2AB497F9-366F-414E-BFDE-1013382512C6}"/>
              </a:ext>
            </a:extLst>
          </p:cNvPr>
          <p:cNvSpPr>
            <a:spLocks noGrp="1" noChangeArrowheads="1"/>
          </p:cNvSpPr>
          <p:nvPr>
            <p:ph type="ftr" sz="quarter" idx="10"/>
          </p:nvPr>
        </p:nvSpPr>
        <p:spPr>
          <a:ln/>
        </p:spPr>
        <p:txBody>
          <a:bodyPr/>
          <a:lstStyle>
            <a:lvl1pPr>
              <a:defRPr/>
            </a:lvl1pPr>
          </a:lstStyle>
          <a:p>
            <a:fld id="{3B5EBECE-6E17-49F2-8EB3-F6679E76CAFE}" type="slidenum">
              <a:rPr lang="en-US" altLang="zh-CN"/>
              <a:pPr/>
              <a:t>‹#›</a:t>
            </a:fld>
            <a:endParaRPr lang="en-US" altLang="zh-CN"/>
          </a:p>
        </p:txBody>
      </p:sp>
      <p:sp>
        <p:nvSpPr>
          <p:cNvPr id="8" name="Rectangle 20">
            <a:extLst>
              <a:ext uri="{FF2B5EF4-FFF2-40B4-BE49-F238E27FC236}">
                <a16:creationId xmlns:a16="http://schemas.microsoft.com/office/drawing/2014/main" id="{D10D2635-0E0A-4979-B2A7-CAFBDAF24FAE}"/>
              </a:ext>
            </a:extLst>
          </p:cNvPr>
          <p:cNvSpPr>
            <a:spLocks noGrp="1" noChangeArrowheads="1"/>
          </p:cNvSpPr>
          <p:nvPr>
            <p:ph type="sldNum" sz="quarter" idx="11"/>
          </p:nvPr>
        </p:nvSpPr>
        <p:spPr>
          <a:ln/>
        </p:spPr>
        <p:txBody>
          <a:bodyPr/>
          <a:lstStyle>
            <a:lvl1pPr>
              <a:defRPr/>
            </a:lvl1pPr>
          </a:lstStyle>
          <a:p>
            <a:fld id="{E9BA7FC5-0511-448A-9365-1A66CBECD9A5}" type="slidenum">
              <a:rPr lang="en-US" altLang="zh-CN"/>
              <a:pPr/>
              <a:t>‹#›</a:t>
            </a:fld>
            <a:endParaRPr lang="en-US" altLang="zh-CN"/>
          </a:p>
        </p:txBody>
      </p:sp>
    </p:spTree>
    <p:extLst>
      <p:ext uri="{BB962C8B-B14F-4D97-AF65-F5344CB8AC3E}">
        <p14:creationId xmlns:p14="http://schemas.microsoft.com/office/powerpoint/2010/main" val="289008428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9">
            <a:extLst>
              <a:ext uri="{FF2B5EF4-FFF2-40B4-BE49-F238E27FC236}">
                <a16:creationId xmlns:a16="http://schemas.microsoft.com/office/drawing/2014/main" id="{34454766-8418-499B-9C81-EA54E396A76B}"/>
              </a:ext>
            </a:extLst>
          </p:cNvPr>
          <p:cNvSpPr>
            <a:spLocks noGrp="1" noChangeArrowheads="1"/>
          </p:cNvSpPr>
          <p:nvPr>
            <p:ph type="ftr" sz="quarter" idx="10"/>
          </p:nvPr>
        </p:nvSpPr>
        <p:spPr>
          <a:ln/>
        </p:spPr>
        <p:txBody>
          <a:bodyPr/>
          <a:lstStyle>
            <a:lvl1pPr>
              <a:defRPr/>
            </a:lvl1pPr>
          </a:lstStyle>
          <a:p>
            <a:fld id="{FF3DCA1F-9B4D-4995-9331-08FE97C799C7}" type="slidenum">
              <a:rPr lang="en-US" altLang="zh-CN"/>
              <a:pPr/>
              <a:t>‹#›</a:t>
            </a:fld>
            <a:endParaRPr lang="en-US" altLang="zh-CN"/>
          </a:p>
        </p:txBody>
      </p:sp>
      <p:sp>
        <p:nvSpPr>
          <p:cNvPr id="4" name="Rectangle 20">
            <a:extLst>
              <a:ext uri="{FF2B5EF4-FFF2-40B4-BE49-F238E27FC236}">
                <a16:creationId xmlns:a16="http://schemas.microsoft.com/office/drawing/2014/main" id="{C9D89E8F-3444-4081-AC76-C73C13A560FD}"/>
              </a:ext>
            </a:extLst>
          </p:cNvPr>
          <p:cNvSpPr>
            <a:spLocks noGrp="1" noChangeArrowheads="1"/>
          </p:cNvSpPr>
          <p:nvPr>
            <p:ph type="sldNum" sz="quarter" idx="11"/>
          </p:nvPr>
        </p:nvSpPr>
        <p:spPr>
          <a:ln/>
        </p:spPr>
        <p:txBody>
          <a:bodyPr/>
          <a:lstStyle>
            <a:lvl1pPr>
              <a:defRPr/>
            </a:lvl1pPr>
          </a:lstStyle>
          <a:p>
            <a:fld id="{ED432D29-A8B8-4321-9E4E-0695E212009D}" type="slidenum">
              <a:rPr lang="en-US" altLang="zh-CN"/>
              <a:pPr/>
              <a:t>‹#›</a:t>
            </a:fld>
            <a:endParaRPr lang="en-US" altLang="zh-CN"/>
          </a:p>
        </p:txBody>
      </p:sp>
    </p:spTree>
    <p:extLst>
      <p:ext uri="{BB962C8B-B14F-4D97-AF65-F5344CB8AC3E}">
        <p14:creationId xmlns:p14="http://schemas.microsoft.com/office/powerpoint/2010/main" val="174875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7EDEB7A-53AC-414C-983E-8F9ACE79CDC1}"/>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a:extLst>
              <a:ext uri="{FF2B5EF4-FFF2-40B4-BE49-F238E27FC236}">
                <a16:creationId xmlns:a16="http://schemas.microsoft.com/office/drawing/2014/main" id="{9172BB15-9460-42E7-9555-224498E80E4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a:extLst>
              <a:ext uri="{FF2B5EF4-FFF2-40B4-BE49-F238E27FC236}">
                <a16:creationId xmlns:a16="http://schemas.microsoft.com/office/drawing/2014/main" id="{5879C856-C1F7-43F4-B40D-D3EDB4D7515F}"/>
              </a:ext>
            </a:extLst>
          </p:cNvPr>
          <p:cNvSpPr>
            <a:spLocks noGrp="1" noChangeArrowheads="1"/>
          </p:cNvSpPr>
          <p:nvPr>
            <p:ph type="sldNum" sz="quarter" idx="12"/>
          </p:nvPr>
        </p:nvSpPr>
        <p:spPr>
          <a:ln/>
        </p:spPr>
        <p:txBody>
          <a:bodyPr/>
          <a:lstStyle>
            <a:lvl1pPr>
              <a:defRPr/>
            </a:lvl1pPr>
          </a:lstStyle>
          <a:p>
            <a:fld id="{01D9580D-16F0-4CE1-9ACA-8CE2583B50AB}" type="slidenum">
              <a:rPr lang="en-US" altLang="zh-CN"/>
              <a:pPr/>
              <a:t>‹#›</a:t>
            </a:fld>
            <a:endParaRPr lang="en-US" altLang="zh-CN"/>
          </a:p>
        </p:txBody>
      </p:sp>
    </p:spTree>
    <p:extLst>
      <p:ext uri="{BB962C8B-B14F-4D97-AF65-F5344CB8AC3E}">
        <p14:creationId xmlns:p14="http://schemas.microsoft.com/office/powerpoint/2010/main" val="118727557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4ACC21E4-A05E-421E-87CE-3FB619BD977E}"/>
              </a:ext>
            </a:extLst>
          </p:cNvPr>
          <p:cNvSpPr>
            <a:spLocks noGrp="1" noChangeArrowheads="1"/>
          </p:cNvSpPr>
          <p:nvPr>
            <p:ph type="ftr" sz="quarter" idx="10"/>
          </p:nvPr>
        </p:nvSpPr>
        <p:spPr>
          <a:ln/>
        </p:spPr>
        <p:txBody>
          <a:bodyPr/>
          <a:lstStyle>
            <a:lvl1pPr>
              <a:defRPr/>
            </a:lvl1pPr>
          </a:lstStyle>
          <a:p>
            <a:fld id="{4463D092-E946-4C04-984C-978FFD37F60F}" type="slidenum">
              <a:rPr lang="en-US" altLang="zh-CN"/>
              <a:pPr/>
              <a:t>‹#›</a:t>
            </a:fld>
            <a:endParaRPr lang="en-US" altLang="zh-CN"/>
          </a:p>
        </p:txBody>
      </p:sp>
      <p:sp>
        <p:nvSpPr>
          <p:cNvPr id="3" name="Rectangle 20">
            <a:extLst>
              <a:ext uri="{FF2B5EF4-FFF2-40B4-BE49-F238E27FC236}">
                <a16:creationId xmlns:a16="http://schemas.microsoft.com/office/drawing/2014/main" id="{8A8ED675-29A0-4AEF-8230-42CBF33AC18D}"/>
              </a:ext>
            </a:extLst>
          </p:cNvPr>
          <p:cNvSpPr>
            <a:spLocks noGrp="1" noChangeArrowheads="1"/>
          </p:cNvSpPr>
          <p:nvPr>
            <p:ph type="sldNum" sz="quarter" idx="11"/>
          </p:nvPr>
        </p:nvSpPr>
        <p:spPr>
          <a:ln/>
        </p:spPr>
        <p:txBody>
          <a:bodyPr/>
          <a:lstStyle>
            <a:lvl1pPr>
              <a:defRPr/>
            </a:lvl1pPr>
          </a:lstStyle>
          <a:p>
            <a:fld id="{C5A81CBD-F83C-4BED-870F-562012A05243}" type="slidenum">
              <a:rPr lang="en-US" altLang="zh-CN"/>
              <a:pPr/>
              <a:t>‹#›</a:t>
            </a:fld>
            <a:endParaRPr lang="en-US" altLang="zh-CN"/>
          </a:p>
        </p:txBody>
      </p:sp>
    </p:spTree>
    <p:extLst>
      <p:ext uri="{BB962C8B-B14F-4D97-AF65-F5344CB8AC3E}">
        <p14:creationId xmlns:p14="http://schemas.microsoft.com/office/powerpoint/2010/main" val="302945196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9">
            <a:extLst>
              <a:ext uri="{FF2B5EF4-FFF2-40B4-BE49-F238E27FC236}">
                <a16:creationId xmlns:a16="http://schemas.microsoft.com/office/drawing/2014/main" id="{BF85D294-A2FB-4DB6-8CD5-09D06FD58BA0}"/>
              </a:ext>
            </a:extLst>
          </p:cNvPr>
          <p:cNvSpPr>
            <a:spLocks noGrp="1" noChangeArrowheads="1"/>
          </p:cNvSpPr>
          <p:nvPr>
            <p:ph type="ftr" sz="quarter" idx="10"/>
          </p:nvPr>
        </p:nvSpPr>
        <p:spPr>
          <a:ln/>
        </p:spPr>
        <p:txBody>
          <a:bodyPr/>
          <a:lstStyle>
            <a:lvl1pPr>
              <a:defRPr/>
            </a:lvl1pPr>
          </a:lstStyle>
          <a:p>
            <a:fld id="{8B5F6551-A816-4FF3-9FF6-6D03533E6484}" type="slidenum">
              <a:rPr lang="en-US" altLang="zh-CN"/>
              <a:pPr/>
              <a:t>‹#›</a:t>
            </a:fld>
            <a:endParaRPr lang="en-US" altLang="zh-CN"/>
          </a:p>
        </p:txBody>
      </p:sp>
      <p:sp>
        <p:nvSpPr>
          <p:cNvPr id="6" name="Rectangle 20">
            <a:extLst>
              <a:ext uri="{FF2B5EF4-FFF2-40B4-BE49-F238E27FC236}">
                <a16:creationId xmlns:a16="http://schemas.microsoft.com/office/drawing/2014/main" id="{4CBF8AA0-53D3-4020-AEB6-29CE735026D5}"/>
              </a:ext>
            </a:extLst>
          </p:cNvPr>
          <p:cNvSpPr>
            <a:spLocks noGrp="1" noChangeArrowheads="1"/>
          </p:cNvSpPr>
          <p:nvPr>
            <p:ph type="sldNum" sz="quarter" idx="11"/>
          </p:nvPr>
        </p:nvSpPr>
        <p:spPr>
          <a:ln/>
        </p:spPr>
        <p:txBody>
          <a:bodyPr/>
          <a:lstStyle>
            <a:lvl1pPr>
              <a:defRPr/>
            </a:lvl1pPr>
          </a:lstStyle>
          <a:p>
            <a:fld id="{9E596D06-81A3-480E-8917-0C7D6092FC50}" type="slidenum">
              <a:rPr lang="en-US" altLang="zh-CN"/>
              <a:pPr/>
              <a:t>‹#›</a:t>
            </a:fld>
            <a:endParaRPr lang="en-US" altLang="zh-CN"/>
          </a:p>
        </p:txBody>
      </p:sp>
    </p:spTree>
    <p:extLst>
      <p:ext uri="{BB962C8B-B14F-4D97-AF65-F5344CB8AC3E}">
        <p14:creationId xmlns:p14="http://schemas.microsoft.com/office/powerpoint/2010/main" val="207624298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9">
            <a:extLst>
              <a:ext uri="{FF2B5EF4-FFF2-40B4-BE49-F238E27FC236}">
                <a16:creationId xmlns:a16="http://schemas.microsoft.com/office/drawing/2014/main" id="{9EE1C2C0-F854-465A-873D-B3649CB6FB96}"/>
              </a:ext>
            </a:extLst>
          </p:cNvPr>
          <p:cNvSpPr>
            <a:spLocks noGrp="1" noChangeArrowheads="1"/>
          </p:cNvSpPr>
          <p:nvPr>
            <p:ph type="ftr" sz="quarter" idx="10"/>
          </p:nvPr>
        </p:nvSpPr>
        <p:spPr>
          <a:ln/>
        </p:spPr>
        <p:txBody>
          <a:bodyPr/>
          <a:lstStyle>
            <a:lvl1pPr>
              <a:defRPr/>
            </a:lvl1pPr>
          </a:lstStyle>
          <a:p>
            <a:fld id="{DE9B90EC-E2BD-4E06-B10C-59CBC06F05A2}" type="slidenum">
              <a:rPr lang="en-US" altLang="zh-CN"/>
              <a:pPr/>
              <a:t>‹#›</a:t>
            </a:fld>
            <a:endParaRPr lang="en-US" altLang="zh-CN"/>
          </a:p>
        </p:txBody>
      </p:sp>
      <p:sp>
        <p:nvSpPr>
          <p:cNvPr id="6" name="Rectangle 20">
            <a:extLst>
              <a:ext uri="{FF2B5EF4-FFF2-40B4-BE49-F238E27FC236}">
                <a16:creationId xmlns:a16="http://schemas.microsoft.com/office/drawing/2014/main" id="{224035F7-EB8E-41C1-9977-56A97839D76B}"/>
              </a:ext>
            </a:extLst>
          </p:cNvPr>
          <p:cNvSpPr>
            <a:spLocks noGrp="1" noChangeArrowheads="1"/>
          </p:cNvSpPr>
          <p:nvPr>
            <p:ph type="sldNum" sz="quarter" idx="11"/>
          </p:nvPr>
        </p:nvSpPr>
        <p:spPr>
          <a:ln/>
        </p:spPr>
        <p:txBody>
          <a:bodyPr/>
          <a:lstStyle>
            <a:lvl1pPr>
              <a:defRPr/>
            </a:lvl1pPr>
          </a:lstStyle>
          <a:p>
            <a:fld id="{4E7713A2-2503-4388-A842-346ADF8911B6}" type="slidenum">
              <a:rPr lang="en-US" altLang="zh-CN"/>
              <a:pPr/>
              <a:t>‹#›</a:t>
            </a:fld>
            <a:endParaRPr lang="en-US" altLang="zh-CN"/>
          </a:p>
        </p:txBody>
      </p:sp>
    </p:spTree>
    <p:extLst>
      <p:ext uri="{BB962C8B-B14F-4D97-AF65-F5344CB8AC3E}">
        <p14:creationId xmlns:p14="http://schemas.microsoft.com/office/powerpoint/2010/main" val="14858050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9">
            <a:extLst>
              <a:ext uri="{FF2B5EF4-FFF2-40B4-BE49-F238E27FC236}">
                <a16:creationId xmlns:a16="http://schemas.microsoft.com/office/drawing/2014/main" id="{08BD4691-DAB6-4572-8B06-B649DF03FCD4}"/>
              </a:ext>
            </a:extLst>
          </p:cNvPr>
          <p:cNvSpPr>
            <a:spLocks noGrp="1" noChangeArrowheads="1"/>
          </p:cNvSpPr>
          <p:nvPr>
            <p:ph type="ftr" sz="quarter" idx="10"/>
          </p:nvPr>
        </p:nvSpPr>
        <p:spPr>
          <a:ln/>
        </p:spPr>
        <p:txBody>
          <a:bodyPr/>
          <a:lstStyle>
            <a:lvl1pPr>
              <a:defRPr/>
            </a:lvl1pPr>
          </a:lstStyle>
          <a:p>
            <a:fld id="{C6EE099D-A383-49EE-B7B3-97B5D3DC0AEB}" type="slidenum">
              <a:rPr lang="en-US" altLang="zh-CN"/>
              <a:pPr/>
              <a:t>‹#›</a:t>
            </a:fld>
            <a:endParaRPr lang="en-US" altLang="zh-CN"/>
          </a:p>
        </p:txBody>
      </p:sp>
      <p:sp>
        <p:nvSpPr>
          <p:cNvPr id="5" name="Rectangle 20">
            <a:extLst>
              <a:ext uri="{FF2B5EF4-FFF2-40B4-BE49-F238E27FC236}">
                <a16:creationId xmlns:a16="http://schemas.microsoft.com/office/drawing/2014/main" id="{76741EC1-FDE2-4E15-A1CB-BEF2DF1C2E67}"/>
              </a:ext>
            </a:extLst>
          </p:cNvPr>
          <p:cNvSpPr>
            <a:spLocks noGrp="1" noChangeArrowheads="1"/>
          </p:cNvSpPr>
          <p:nvPr>
            <p:ph type="sldNum" sz="quarter" idx="11"/>
          </p:nvPr>
        </p:nvSpPr>
        <p:spPr>
          <a:ln/>
        </p:spPr>
        <p:txBody>
          <a:bodyPr/>
          <a:lstStyle>
            <a:lvl1pPr>
              <a:defRPr/>
            </a:lvl1pPr>
          </a:lstStyle>
          <a:p>
            <a:fld id="{C7CFBBF2-7A4D-48BD-B8D2-5C84FFCE180A}" type="slidenum">
              <a:rPr lang="en-US" altLang="zh-CN"/>
              <a:pPr/>
              <a:t>‹#›</a:t>
            </a:fld>
            <a:endParaRPr lang="en-US" altLang="zh-CN"/>
          </a:p>
        </p:txBody>
      </p:sp>
    </p:spTree>
    <p:extLst>
      <p:ext uri="{BB962C8B-B14F-4D97-AF65-F5344CB8AC3E}">
        <p14:creationId xmlns:p14="http://schemas.microsoft.com/office/powerpoint/2010/main" val="9868152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0800" y="152400"/>
            <a:ext cx="284480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06400" y="152400"/>
            <a:ext cx="833120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9">
            <a:extLst>
              <a:ext uri="{FF2B5EF4-FFF2-40B4-BE49-F238E27FC236}">
                <a16:creationId xmlns:a16="http://schemas.microsoft.com/office/drawing/2014/main" id="{8089FE00-9419-42CB-A91B-6F1524E05FE2}"/>
              </a:ext>
            </a:extLst>
          </p:cNvPr>
          <p:cNvSpPr>
            <a:spLocks noGrp="1" noChangeArrowheads="1"/>
          </p:cNvSpPr>
          <p:nvPr>
            <p:ph type="ftr" sz="quarter" idx="10"/>
          </p:nvPr>
        </p:nvSpPr>
        <p:spPr>
          <a:ln/>
        </p:spPr>
        <p:txBody>
          <a:bodyPr/>
          <a:lstStyle>
            <a:lvl1pPr>
              <a:defRPr/>
            </a:lvl1pPr>
          </a:lstStyle>
          <a:p>
            <a:fld id="{AB4DAB6D-E874-4DDF-8A4A-B7251887A315}" type="slidenum">
              <a:rPr lang="en-US" altLang="zh-CN"/>
              <a:pPr/>
              <a:t>‹#›</a:t>
            </a:fld>
            <a:endParaRPr lang="en-US" altLang="zh-CN"/>
          </a:p>
        </p:txBody>
      </p:sp>
      <p:sp>
        <p:nvSpPr>
          <p:cNvPr id="5" name="Rectangle 20">
            <a:extLst>
              <a:ext uri="{FF2B5EF4-FFF2-40B4-BE49-F238E27FC236}">
                <a16:creationId xmlns:a16="http://schemas.microsoft.com/office/drawing/2014/main" id="{74FCBA06-FE3F-4ECB-9718-3D0D71848E13}"/>
              </a:ext>
            </a:extLst>
          </p:cNvPr>
          <p:cNvSpPr>
            <a:spLocks noGrp="1" noChangeArrowheads="1"/>
          </p:cNvSpPr>
          <p:nvPr>
            <p:ph type="sldNum" sz="quarter" idx="11"/>
          </p:nvPr>
        </p:nvSpPr>
        <p:spPr>
          <a:ln/>
        </p:spPr>
        <p:txBody>
          <a:bodyPr/>
          <a:lstStyle>
            <a:lvl1pPr>
              <a:defRPr/>
            </a:lvl1pPr>
          </a:lstStyle>
          <a:p>
            <a:fld id="{49C45564-0451-41C5-BFAD-21215E273E89}" type="slidenum">
              <a:rPr lang="en-US" altLang="zh-CN"/>
              <a:pPr/>
              <a:t>‹#›</a:t>
            </a:fld>
            <a:endParaRPr lang="en-US" altLang="zh-CN"/>
          </a:p>
        </p:txBody>
      </p:sp>
    </p:spTree>
    <p:extLst>
      <p:ext uri="{BB962C8B-B14F-4D97-AF65-F5344CB8AC3E}">
        <p14:creationId xmlns:p14="http://schemas.microsoft.com/office/powerpoint/2010/main" val="30750605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152400"/>
            <a:ext cx="10058400" cy="762000"/>
          </a:xfrm>
        </p:spPr>
        <p:txBody>
          <a:bodyPr/>
          <a:lstStyle/>
          <a:p>
            <a:r>
              <a:rPr lang="zh-CN" altLang="en-US"/>
              <a:t>单击此处编辑母版标题样式</a:t>
            </a:r>
          </a:p>
        </p:txBody>
      </p:sp>
      <p:sp>
        <p:nvSpPr>
          <p:cNvPr id="3" name="表格占位符 2"/>
          <p:cNvSpPr>
            <a:spLocks noGrp="1"/>
          </p:cNvSpPr>
          <p:nvPr>
            <p:ph type="tbl" idx="1"/>
          </p:nvPr>
        </p:nvSpPr>
        <p:spPr>
          <a:xfrm>
            <a:off x="406400" y="1066800"/>
            <a:ext cx="11379200" cy="5029200"/>
          </a:xfrm>
        </p:spPr>
        <p:txBody>
          <a:bodyPr/>
          <a:lstStyle/>
          <a:p>
            <a:pPr lvl="0"/>
            <a:endParaRPr lang="zh-CN" altLang="en-US" noProof="0"/>
          </a:p>
        </p:txBody>
      </p:sp>
      <p:sp>
        <p:nvSpPr>
          <p:cNvPr id="4" name="Rectangle 19">
            <a:extLst>
              <a:ext uri="{FF2B5EF4-FFF2-40B4-BE49-F238E27FC236}">
                <a16:creationId xmlns:a16="http://schemas.microsoft.com/office/drawing/2014/main" id="{E6D7406A-151B-461B-8CC8-7AF2E99384E5}"/>
              </a:ext>
            </a:extLst>
          </p:cNvPr>
          <p:cNvSpPr>
            <a:spLocks noGrp="1" noChangeArrowheads="1"/>
          </p:cNvSpPr>
          <p:nvPr>
            <p:ph type="ftr" sz="quarter" idx="10"/>
          </p:nvPr>
        </p:nvSpPr>
        <p:spPr>
          <a:ln/>
        </p:spPr>
        <p:txBody>
          <a:bodyPr/>
          <a:lstStyle>
            <a:lvl1pPr>
              <a:defRPr/>
            </a:lvl1pPr>
          </a:lstStyle>
          <a:p>
            <a:fld id="{C04DB0C2-48F1-4DD7-AB79-F1AC7C411CE3}" type="slidenum">
              <a:rPr lang="en-US" altLang="zh-CN"/>
              <a:pPr/>
              <a:t>‹#›</a:t>
            </a:fld>
            <a:endParaRPr lang="en-US" altLang="zh-CN"/>
          </a:p>
        </p:txBody>
      </p:sp>
      <p:sp>
        <p:nvSpPr>
          <p:cNvPr id="5" name="Rectangle 20">
            <a:extLst>
              <a:ext uri="{FF2B5EF4-FFF2-40B4-BE49-F238E27FC236}">
                <a16:creationId xmlns:a16="http://schemas.microsoft.com/office/drawing/2014/main" id="{B6D60B6E-5E73-48D2-B1F9-7191DEAA8C17}"/>
              </a:ext>
            </a:extLst>
          </p:cNvPr>
          <p:cNvSpPr>
            <a:spLocks noGrp="1" noChangeArrowheads="1"/>
          </p:cNvSpPr>
          <p:nvPr>
            <p:ph type="sldNum" sz="quarter" idx="11"/>
          </p:nvPr>
        </p:nvSpPr>
        <p:spPr>
          <a:ln/>
        </p:spPr>
        <p:txBody>
          <a:bodyPr/>
          <a:lstStyle>
            <a:lvl1pPr>
              <a:defRPr/>
            </a:lvl1pPr>
          </a:lstStyle>
          <a:p>
            <a:fld id="{625371FF-EBAF-485A-A539-91BEAA9EF8EC}" type="slidenum">
              <a:rPr lang="en-US" altLang="zh-CN"/>
              <a:pPr/>
              <a:t>‹#›</a:t>
            </a:fld>
            <a:endParaRPr lang="en-US" altLang="zh-CN"/>
          </a:p>
        </p:txBody>
      </p:sp>
    </p:spTree>
    <p:extLst>
      <p:ext uri="{BB962C8B-B14F-4D97-AF65-F5344CB8AC3E}">
        <p14:creationId xmlns:p14="http://schemas.microsoft.com/office/powerpoint/2010/main" val="346944606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52400"/>
            <a:ext cx="100584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406400" y="1066800"/>
            <a:ext cx="5588000" cy="5029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66800"/>
            <a:ext cx="5588000" cy="5029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9">
            <a:extLst>
              <a:ext uri="{FF2B5EF4-FFF2-40B4-BE49-F238E27FC236}">
                <a16:creationId xmlns:a16="http://schemas.microsoft.com/office/drawing/2014/main" id="{EA51EC96-BCD2-4AF2-82D1-CEDE3DE67D08}"/>
              </a:ext>
            </a:extLst>
          </p:cNvPr>
          <p:cNvSpPr>
            <a:spLocks noGrp="1" noChangeArrowheads="1"/>
          </p:cNvSpPr>
          <p:nvPr>
            <p:ph type="ftr" sz="quarter" idx="10"/>
          </p:nvPr>
        </p:nvSpPr>
        <p:spPr>
          <a:ln/>
        </p:spPr>
        <p:txBody>
          <a:bodyPr/>
          <a:lstStyle>
            <a:lvl1pPr>
              <a:defRPr/>
            </a:lvl1pPr>
          </a:lstStyle>
          <a:p>
            <a:fld id="{D74394FC-86E3-4DC4-8DEC-AB30191F68BF}" type="slidenum">
              <a:rPr lang="en-US" altLang="zh-CN"/>
              <a:pPr/>
              <a:t>‹#›</a:t>
            </a:fld>
            <a:endParaRPr lang="en-US" altLang="zh-CN"/>
          </a:p>
        </p:txBody>
      </p:sp>
      <p:sp>
        <p:nvSpPr>
          <p:cNvPr id="6" name="Rectangle 20">
            <a:extLst>
              <a:ext uri="{FF2B5EF4-FFF2-40B4-BE49-F238E27FC236}">
                <a16:creationId xmlns:a16="http://schemas.microsoft.com/office/drawing/2014/main" id="{0AD98C13-F68C-467C-9D40-2AA378042439}"/>
              </a:ext>
            </a:extLst>
          </p:cNvPr>
          <p:cNvSpPr>
            <a:spLocks noGrp="1" noChangeArrowheads="1"/>
          </p:cNvSpPr>
          <p:nvPr>
            <p:ph type="sldNum" sz="quarter" idx="11"/>
          </p:nvPr>
        </p:nvSpPr>
        <p:spPr>
          <a:ln/>
        </p:spPr>
        <p:txBody>
          <a:bodyPr/>
          <a:lstStyle>
            <a:lvl1pPr>
              <a:defRPr/>
            </a:lvl1pPr>
          </a:lstStyle>
          <a:p>
            <a:fld id="{FE21BDEE-BA72-4841-825F-CB961812EFF3}" type="slidenum">
              <a:rPr lang="en-US" altLang="zh-CN"/>
              <a:pPr/>
              <a:t>‹#›</a:t>
            </a:fld>
            <a:endParaRPr lang="en-US" altLang="zh-CN"/>
          </a:p>
        </p:txBody>
      </p:sp>
    </p:spTree>
    <p:extLst>
      <p:ext uri="{BB962C8B-B14F-4D97-AF65-F5344CB8AC3E}">
        <p14:creationId xmlns:p14="http://schemas.microsoft.com/office/powerpoint/2010/main" val="295417116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6400" y="152400"/>
            <a:ext cx="113792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9">
            <a:extLst>
              <a:ext uri="{FF2B5EF4-FFF2-40B4-BE49-F238E27FC236}">
                <a16:creationId xmlns:a16="http://schemas.microsoft.com/office/drawing/2014/main" id="{5E27DE01-81DA-43FF-8019-78ACB87EC8F6}"/>
              </a:ext>
            </a:extLst>
          </p:cNvPr>
          <p:cNvSpPr>
            <a:spLocks noGrp="1" noChangeArrowheads="1"/>
          </p:cNvSpPr>
          <p:nvPr>
            <p:ph type="ftr" sz="quarter" idx="10"/>
          </p:nvPr>
        </p:nvSpPr>
        <p:spPr>
          <a:ln/>
        </p:spPr>
        <p:txBody>
          <a:bodyPr/>
          <a:lstStyle>
            <a:lvl1pPr>
              <a:defRPr/>
            </a:lvl1pPr>
          </a:lstStyle>
          <a:p>
            <a:fld id="{14AE4A5F-E49B-4475-9767-6429ABABF0B6}" type="slidenum">
              <a:rPr lang="en-US" altLang="zh-CN"/>
              <a:pPr/>
              <a:t>‹#›</a:t>
            </a:fld>
            <a:endParaRPr lang="en-US" altLang="zh-CN"/>
          </a:p>
        </p:txBody>
      </p:sp>
      <p:sp>
        <p:nvSpPr>
          <p:cNvPr id="4" name="Rectangle 20">
            <a:extLst>
              <a:ext uri="{FF2B5EF4-FFF2-40B4-BE49-F238E27FC236}">
                <a16:creationId xmlns:a16="http://schemas.microsoft.com/office/drawing/2014/main" id="{F0D15409-7651-47EF-898C-B5276B20285E}"/>
              </a:ext>
            </a:extLst>
          </p:cNvPr>
          <p:cNvSpPr>
            <a:spLocks noGrp="1" noChangeArrowheads="1"/>
          </p:cNvSpPr>
          <p:nvPr>
            <p:ph type="sldNum" sz="quarter" idx="11"/>
          </p:nvPr>
        </p:nvSpPr>
        <p:spPr>
          <a:ln/>
        </p:spPr>
        <p:txBody>
          <a:bodyPr/>
          <a:lstStyle>
            <a:lvl1pPr>
              <a:defRPr/>
            </a:lvl1pPr>
          </a:lstStyle>
          <a:p>
            <a:fld id="{C92434B4-8F0F-4609-B259-A63D617DE71A}" type="slidenum">
              <a:rPr lang="en-US" altLang="zh-CN"/>
              <a:pPr/>
              <a:t>‹#›</a:t>
            </a:fld>
            <a:endParaRPr lang="en-US" altLang="zh-CN"/>
          </a:p>
        </p:txBody>
      </p:sp>
    </p:spTree>
    <p:extLst>
      <p:ext uri="{BB962C8B-B14F-4D97-AF65-F5344CB8AC3E}">
        <p14:creationId xmlns:p14="http://schemas.microsoft.com/office/powerpoint/2010/main" val="158028730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52400"/>
            <a:ext cx="100584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406400" y="1066800"/>
            <a:ext cx="5588000" cy="5029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066800"/>
            <a:ext cx="5588000" cy="2438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657600"/>
            <a:ext cx="5588000" cy="2438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9">
            <a:extLst>
              <a:ext uri="{FF2B5EF4-FFF2-40B4-BE49-F238E27FC236}">
                <a16:creationId xmlns:a16="http://schemas.microsoft.com/office/drawing/2014/main" id="{67803651-725A-4131-AB5D-CEBCB858A14D}"/>
              </a:ext>
            </a:extLst>
          </p:cNvPr>
          <p:cNvSpPr>
            <a:spLocks noGrp="1" noChangeArrowheads="1"/>
          </p:cNvSpPr>
          <p:nvPr>
            <p:ph type="ftr" sz="quarter" idx="10"/>
          </p:nvPr>
        </p:nvSpPr>
        <p:spPr>
          <a:ln/>
        </p:spPr>
        <p:txBody>
          <a:bodyPr/>
          <a:lstStyle>
            <a:lvl1pPr>
              <a:defRPr/>
            </a:lvl1pPr>
          </a:lstStyle>
          <a:p>
            <a:fld id="{4C54F510-3216-41E2-91E7-4496491AE015}" type="slidenum">
              <a:rPr lang="en-US" altLang="zh-CN"/>
              <a:pPr/>
              <a:t>‹#›</a:t>
            </a:fld>
            <a:endParaRPr lang="en-US" altLang="zh-CN"/>
          </a:p>
        </p:txBody>
      </p:sp>
      <p:sp>
        <p:nvSpPr>
          <p:cNvPr id="7" name="Rectangle 20">
            <a:extLst>
              <a:ext uri="{FF2B5EF4-FFF2-40B4-BE49-F238E27FC236}">
                <a16:creationId xmlns:a16="http://schemas.microsoft.com/office/drawing/2014/main" id="{4E6A4D1E-54D3-401D-8F23-DC68F698458D}"/>
              </a:ext>
            </a:extLst>
          </p:cNvPr>
          <p:cNvSpPr>
            <a:spLocks noGrp="1" noChangeArrowheads="1"/>
          </p:cNvSpPr>
          <p:nvPr>
            <p:ph type="sldNum" sz="quarter" idx="11"/>
          </p:nvPr>
        </p:nvSpPr>
        <p:spPr>
          <a:ln/>
        </p:spPr>
        <p:txBody>
          <a:bodyPr/>
          <a:lstStyle>
            <a:lvl1pPr>
              <a:defRPr/>
            </a:lvl1pPr>
          </a:lstStyle>
          <a:p>
            <a:fld id="{548AC5A3-EE28-4BB1-8DB9-B3905E86B571}" type="slidenum">
              <a:rPr lang="en-US" altLang="zh-CN"/>
              <a:pPr/>
              <a:t>‹#›</a:t>
            </a:fld>
            <a:endParaRPr lang="en-US" altLang="zh-CN"/>
          </a:p>
        </p:txBody>
      </p:sp>
    </p:spTree>
    <p:extLst>
      <p:ext uri="{BB962C8B-B14F-4D97-AF65-F5344CB8AC3E}">
        <p14:creationId xmlns:p14="http://schemas.microsoft.com/office/powerpoint/2010/main" val="35733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7E1F03E-4412-4F1C-82EE-24EA194CC6C6}"/>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C68499EE-74DD-4978-A93F-39FC269F329F}"/>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A1C250DB-34C6-4470-B065-91CE36F114F7}"/>
              </a:ext>
            </a:extLst>
          </p:cNvPr>
          <p:cNvSpPr>
            <a:spLocks noGrp="1" noChangeArrowheads="1"/>
          </p:cNvSpPr>
          <p:nvPr>
            <p:ph type="sldNum" sz="quarter" idx="12"/>
          </p:nvPr>
        </p:nvSpPr>
        <p:spPr>
          <a:ln/>
        </p:spPr>
        <p:txBody>
          <a:bodyPr/>
          <a:lstStyle>
            <a:lvl1pPr>
              <a:defRPr/>
            </a:lvl1pPr>
          </a:lstStyle>
          <a:p>
            <a:fld id="{7048DE91-7568-4FFB-A57F-A8DCEDA9385B}" type="slidenum">
              <a:rPr lang="en-US" altLang="zh-CN"/>
              <a:pPr/>
              <a:t>‹#›</a:t>
            </a:fld>
            <a:endParaRPr lang="en-US" altLang="zh-CN"/>
          </a:p>
        </p:txBody>
      </p:sp>
    </p:spTree>
    <p:extLst>
      <p:ext uri="{BB962C8B-B14F-4D97-AF65-F5344CB8AC3E}">
        <p14:creationId xmlns:p14="http://schemas.microsoft.com/office/powerpoint/2010/main" val="58512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F8E0CC8-C6A2-42E2-A754-ED9DD8520E2A}"/>
              </a:ext>
            </a:extLst>
          </p:cNvPr>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a:extLst>
              <a:ext uri="{FF2B5EF4-FFF2-40B4-BE49-F238E27FC236}">
                <a16:creationId xmlns:a16="http://schemas.microsoft.com/office/drawing/2014/main" id="{EBE0271D-2B47-418C-ACFA-21306B26D72B}"/>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8A432055-751D-4454-B97D-45331F2FB983}"/>
              </a:ext>
            </a:extLst>
          </p:cNvPr>
          <p:cNvSpPr>
            <a:spLocks noGrp="1" noChangeArrowheads="1"/>
          </p:cNvSpPr>
          <p:nvPr>
            <p:ph type="sldNum" sz="quarter" idx="12"/>
          </p:nvPr>
        </p:nvSpPr>
        <p:spPr>
          <a:ln/>
        </p:spPr>
        <p:txBody>
          <a:bodyPr/>
          <a:lstStyle>
            <a:lvl1pPr>
              <a:defRPr/>
            </a:lvl1pPr>
          </a:lstStyle>
          <a:p>
            <a:fld id="{A585F2C7-F312-4D10-9120-ECDB347221D6}" type="slidenum">
              <a:rPr lang="en-US" altLang="zh-CN"/>
              <a:pPr/>
              <a:t>‹#›</a:t>
            </a:fld>
            <a:endParaRPr lang="en-US" altLang="zh-CN"/>
          </a:p>
        </p:txBody>
      </p:sp>
    </p:spTree>
    <p:extLst>
      <p:ext uri="{BB962C8B-B14F-4D97-AF65-F5344CB8AC3E}">
        <p14:creationId xmlns:p14="http://schemas.microsoft.com/office/powerpoint/2010/main" val="132650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image" Target="../media/image1.pn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5.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image" Target="../media/image1.png"/><Relationship Id="rId2" Type="http://schemas.openxmlformats.org/officeDocument/2006/relationships/slideLayout" Target="../slideLayouts/slideLayout65.xml"/><Relationship Id="rId16" Type="http://schemas.openxmlformats.org/officeDocument/2006/relationships/theme" Target="../theme/theme6.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9829101-E172-4B4C-969D-80AD232721E3}"/>
              </a:ext>
            </a:extLst>
          </p:cNvPr>
          <p:cNvSpPr>
            <a:spLocks noGrp="1" noChangeArrowheads="1"/>
          </p:cNvSpPr>
          <p:nvPr>
            <p:ph type="title"/>
          </p:nvPr>
        </p:nvSpPr>
        <p:spPr bwMode="auto">
          <a:xfrm>
            <a:off x="914400" y="188913"/>
            <a:ext cx="1036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a:extLst>
              <a:ext uri="{FF2B5EF4-FFF2-40B4-BE49-F238E27FC236}">
                <a16:creationId xmlns:a16="http://schemas.microsoft.com/office/drawing/2014/main" id="{9D7F55A4-7163-4685-A52D-8D11F0C45B04}"/>
              </a:ext>
            </a:extLst>
          </p:cNvPr>
          <p:cNvSpPr>
            <a:spLocks noGrp="1" noChangeArrowheads="1"/>
          </p:cNvSpPr>
          <p:nvPr>
            <p:ph type="body" idx="1"/>
          </p:nvPr>
        </p:nvSpPr>
        <p:spPr bwMode="auto">
          <a:xfrm>
            <a:off x="914400" y="1371600"/>
            <a:ext cx="10363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DEAA3ABA-A709-49E8-9A0B-ED0E7EE5F276}"/>
              </a:ext>
            </a:extLst>
          </p:cNvPr>
          <p:cNvSpPr>
            <a:spLocks noGrp="1" noChangeArrowheads="1"/>
          </p:cNvSpPr>
          <p:nvPr>
            <p:ph type="dt" sz="half" idx="2"/>
          </p:nvPr>
        </p:nvSpPr>
        <p:spPr bwMode="auto">
          <a:xfrm>
            <a:off x="914400" y="6303963"/>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chemeClr val="tx1"/>
                </a:solidFill>
              </a:defRPr>
            </a:lvl1pPr>
          </a:lstStyle>
          <a:p>
            <a:pPr>
              <a:defRPr/>
            </a:pPr>
            <a:endParaRPr lang="zh-CN" altLang="zh-CN"/>
          </a:p>
        </p:txBody>
      </p:sp>
      <p:sp>
        <p:nvSpPr>
          <p:cNvPr id="1029" name="Rectangle 5">
            <a:extLst>
              <a:ext uri="{FF2B5EF4-FFF2-40B4-BE49-F238E27FC236}">
                <a16:creationId xmlns:a16="http://schemas.microsoft.com/office/drawing/2014/main" id="{A8AA68D4-B0C3-4F39-9CE3-931F19ACC2E6}"/>
              </a:ext>
            </a:extLst>
          </p:cNvPr>
          <p:cNvSpPr>
            <a:spLocks noGrp="1" noChangeArrowheads="1"/>
          </p:cNvSpPr>
          <p:nvPr>
            <p:ph type="ftr" sz="quarter" idx="3"/>
          </p:nvPr>
        </p:nvSpPr>
        <p:spPr bwMode="auto">
          <a:xfrm>
            <a:off x="4165600" y="6315075"/>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chemeClr val="tx1"/>
                </a:solidFill>
              </a:defRPr>
            </a:lvl1pPr>
          </a:lstStyle>
          <a:p>
            <a:pPr>
              <a:defRPr/>
            </a:pPr>
            <a:endParaRPr lang="zh-CN" altLang="zh-CN"/>
          </a:p>
        </p:txBody>
      </p:sp>
      <p:sp>
        <p:nvSpPr>
          <p:cNvPr id="1030" name="Rectangle 6">
            <a:extLst>
              <a:ext uri="{FF2B5EF4-FFF2-40B4-BE49-F238E27FC236}">
                <a16:creationId xmlns:a16="http://schemas.microsoft.com/office/drawing/2014/main" id="{739EA182-70BA-455C-8C3D-C84FC2C4824D}"/>
              </a:ext>
            </a:extLst>
          </p:cNvPr>
          <p:cNvSpPr>
            <a:spLocks noGrp="1" noChangeArrowheads="1"/>
          </p:cNvSpPr>
          <p:nvPr>
            <p:ph type="sldNum" sz="quarter" idx="4"/>
          </p:nvPr>
        </p:nvSpPr>
        <p:spPr bwMode="auto">
          <a:xfrm>
            <a:off x="8737600" y="6303963"/>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fld id="{1742C4C6-CAA2-4484-8764-65616D9034BB}" type="slidenum">
              <a:rPr lang="en-US" altLang="zh-CN"/>
              <a:pPr/>
              <a:t>‹#›</a:t>
            </a:fld>
            <a:endParaRPr lang="en-US" altLang="zh-CN"/>
          </a:p>
        </p:txBody>
      </p:sp>
      <p:pic>
        <p:nvPicPr>
          <p:cNvPr id="4103" name="Picture 17" descr="b-1">
            <a:extLst>
              <a:ext uri="{FF2B5EF4-FFF2-40B4-BE49-F238E27FC236}">
                <a16:creationId xmlns:a16="http://schemas.microsoft.com/office/drawing/2014/main" id="{478E291D-F995-46DA-87C4-2D991339CBF2}"/>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886018" y="25401"/>
            <a:ext cx="130598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2" name="Text Box 18">
            <a:extLst>
              <a:ext uri="{FF2B5EF4-FFF2-40B4-BE49-F238E27FC236}">
                <a16:creationId xmlns:a16="http://schemas.microsoft.com/office/drawing/2014/main" id="{248E2484-406F-427A-AB7A-E82DBDFC6A35}"/>
              </a:ext>
            </a:extLst>
          </p:cNvPr>
          <p:cNvSpPr txBox="1">
            <a:spLocks noChangeArrowheads="1"/>
          </p:cNvSpPr>
          <p:nvPr userDrawn="1"/>
        </p:nvSpPr>
        <p:spPr bwMode="auto">
          <a:xfrm>
            <a:off x="33867" y="6554789"/>
            <a:ext cx="4813300" cy="274637"/>
          </a:xfrm>
          <a:prstGeom prst="rect">
            <a:avLst/>
          </a:prstGeom>
          <a:solidFill>
            <a:srgbClr val="CC0099"/>
          </a:solidFill>
          <a:ln w="9525">
            <a:noFill/>
            <a:miter lim="800000"/>
            <a:headEnd/>
            <a:tailEnd/>
          </a:ln>
          <a:effectLst/>
        </p:spPr>
        <p:txBody>
          <a:bodyPr>
            <a:spAutoFit/>
          </a:bodyPr>
          <a:lstStyle/>
          <a:p>
            <a:pPr algn="ctr">
              <a:spcBef>
                <a:spcPct val="50000"/>
              </a:spcBef>
              <a:defRPr/>
            </a:pPr>
            <a:r>
              <a:rPr lang="zh-CN" altLang="en-US" sz="1200">
                <a:solidFill>
                  <a:schemeClr val="bg1"/>
                </a:solidFill>
              </a:rPr>
              <a:t>研究生课程</a:t>
            </a:r>
            <a:r>
              <a:rPr lang="zh-CN" altLang="en-US" sz="1200"/>
              <a:t>        </a:t>
            </a:r>
            <a:r>
              <a:rPr lang="zh-CN" altLang="en-US" sz="1200">
                <a:solidFill>
                  <a:schemeClr val="bg1"/>
                </a:solidFill>
              </a:rPr>
              <a:t>高级计算机系统结构</a:t>
            </a:r>
          </a:p>
        </p:txBody>
      </p:sp>
      <p:sp>
        <p:nvSpPr>
          <p:cNvPr id="1043" name="Text Box 19">
            <a:extLst>
              <a:ext uri="{FF2B5EF4-FFF2-40B4-BE49-F238E27FC236}">
                <a16:creationId xmlns:a16="http://schemas.microsoft.com/office/drawing/2014/main" id="{C34BD4C4-D646-4811-8D02-D667CE197EAA}"/>
              </a:ext>
            </a:extLst>
          </p:cNvPr>
          <p:cNvSpPr txBox="1">
            <a:spLocks noChangeArrowheads="1"/>
          </p:cNvSpPr>
          <p:nvPr userDrawn="1"/>
        </p:nvSpPr>
        <p:spPr bwMode="auto">
          <a:xfrm>
            <a:off x="0" y="106363"/>
            <a:ext cx="719667" cy="369332"/>
          </a:xfrm>
          <a:prstGeom prst="rect">
            <a:avLst/>
          </a:prstGeom>
          <a:noFill/>
          <a:ln w="9525">
            <a:noFill/>
            <a:miter lim="800000"/>
            <a:headEnd/>
            <a:tailEnd/>
          </a:ln>
          <a:effectLst/>
        </p:spPr>
        <p:txBody>
          <a:bodyPr>
            <a:spAutoFit/>
          </a:bodyPr>
          <a:lstStyle/>
          <a:p>
            <a:pPr>
              <a:spcBef>
                <a:spcPct val="50000"/>
              </a:spcBef>
              <a:defRPr/>
            </a:pPr>
            <a:endParaRPr lang="zh-CN" altLang="zh-CN" sz="1800"/>
          </a:p>
        </p:txBody>
      </p:sp>
      <p:sp>
        <p:nvSpPr>
          <p:cNvPr id="1044" name="Text Box 20">
            <a:extLst>
              <a:ext uri="{FF2B5EF4-FFF2-40B4-BE49-F238E27FC236}">
                <a16:creationId xmlns:a16="http://schemas.microsoft.com/office/drawing/2014/main" id="{AEAEDC7B-D8F8-4797-8016-16EC119D1E71}"/>
              </a:ext>
            </a:extLst>
          </p:cNvPr>
          <p:cNvSpPr txBox="1">
            <a:spLocks noChangeArrowheads="1"/>
          </p:cNvSpPr>
          <p:nvPr userDrawn="1"/>
        </p:nvSpPr>
        <p:spPr bwMode="auto">
          <a:xfrm>
            <a:off x="59267" y="39688"/>
            <a:ext cx="7200900" cy="107950"/>
          </a:xfrm>
          <a:prstGeom prst="rect">
            <a:avLst/>
          </a:prstGeom>
          <a:gradFill rotWithShape="1">
            <a:gsLst>
              <a:gs pos="0">
                <a:schemeClr val="hlink">
                  <a:gamma/>
                  <a:shade val="46275"/>
                  <a:invGamma/>
                </a:schemeClr>
              </a:gs>
              <a:gs pos="100000">
                <a:schemeClr val="hlink">
                  <a:alpha val="72000"/>
                </a:schemeClr>
              </a:gs>
            </a:gsLst>
            <a:lin ang="0" scaled="1"/>
          </a:gradFill>
          <a:ln w="9525">
            <a:noFill/>
            <a:miter lim="800000"/>
            <a:headEnd/>
            <a:tailEnd/>
          </a:ln>
          <a:effectLst/>
        </p:spPr>
        <p:txBody>
          <a:bodyPr/>
          <a:lstStyle/>
          <a:p>
            <a:pPr algn="ctr">
              <a:spcBef>
                <a:spcPct val="50000"/>
              </a:spcBef>
              <a:defRPr/>
            </a:pPr>
            <a:endParaRPr lang="zh-CN" altLang="zh-CN" sz="1400"/>
          </a:p>
        </p:txBody>
      </p:sp>
      <p:sp>
        <p:nvSpPr>
          <p:cNvPr id="1046" name="Line 22">
            <a:extLst>
              <a:ext uri="{FF2B5EF4-FFF2-40B4-BE49-F238E27FC236}">
                <a16:creationId xmlns:a16="http://schemas.microsoft.com/office/drawing/2014/main" id="{40C72D50-F70E-475C-AAAC-976D2890FD91}"/>
              </a:ext>
            </a:extLst>
          </p:cNvPr>
          <p:cNvSpPr>
            <a:spLocks noChangeShapeType="1"/>
          </p:cNvSpPr>
          <p:nvPr userDrawn="1"/>
        </p:nvSpPr>
        <p:spPr bwMode="auto">
          <a:xfrm>
            <a:off x="1250951" y="908050"/>
            <a:ext cx="9601200" cy="0"/>
          </a:xfrm>
          <a:prstGeom prst="line">
            <a:avLst/>
          </a:prstGeom>
          <a:noFill/>
          <a:ln w="34925">
            <a:solidFill>
              <a:srgbClr val="C0C0C0"/>
            </a:solidFill>
            <a:round/>
            <a:headEnd/>
            <a:tailEnd/>
          </a:ln>
          <a:effectLst/>
        </p:spPr>
        <p:txBody>
          <a:bodyPr/>
          <a:lstStyle/>
          <a:p>
            <a:pPr>
              <a:defRPr/>
            </a:pPr>
            <a:endParaRPr lang="zh-CN" altLang="en-US" sz="1800"/>
          </a:p>
        </p:txBody>
      </p:sp>
    </p:spTree>
    <p:extLst>
      <p:ext uri="{BB962C8B-B14F-4D97-AF65-F5344CB8AC3E}">
        <p14:creationId xmlns:p14="http://schemas.microsoft.com/office/powerpoint/2010/main" val="3745226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kumimoji="1" sz="3600">
          <a:solidFill>
            <a:srgbClr val="000066"/>
          </a:solidFill>
          <a:latin typeface="+mj-lt"/>
          <a:ea typeface="+mj-ea"/>
          <a:cs typeface="+mj-cs"/>
        </a:defRPr>
      </a:lvl1pPr>
      <a:lvl2pPr algn="ctr" rtl="0" eaLnBrk="0" fontAlgn="base" hangingPunct="0">
        <a:spcBef>
          <a:spcPct val="0"/>
        </a:spcBef>
        <a:spcAft>
          <a:spcPct val="0"/>
        </a:spcAft>
        <a:defRPr kumimoji="1" sz="3600">
          <a:solidFill>
            <a:srgbClr val="000066"/>
          </a:solidFill>
          <a:latin typeface="Times New Roman" pitchFamily="18" charset="0"/>
          <a:ea typeface="黑体" pitchFamily="49" charset="-122"/>
        </a:defRPr>
      </a:lvl2pPr>
      <a:lvl3pPr algn="ctr" rtl="0" eaLnBrk="0" fontAlgn="base" hangingPunct="0">
        <a:spcBef>
          <a:spcPct val="0"/>
        </a:spcBef>
        <a:spcAft>
          <a:spcPct val="0"/>
        </a:spcAft>
        <a:defRPr kumimoji="1" sz="3600">
          <a:solidFill>
            <a:srgbClr val="000066"/>
          </a:solidFill>
          <a:latin typeface="Times New Roman" pitchFamily="18" charset="0"/>
          <a:ea typeface="黑体" pitchFamily="49" charset="-122"/>
        </a:defRPr>
      </a:lvl3pPr>
      <a:lvl4pPr algn="ctr" rtl="0" eaLnBrk="0" fontAlgn="base" hangingPunct="0">
        <a:spcBef>
          <a:spcPct val="0"/>
        </a:spcBef>
        <a:spcAft>
          <a:spcPct val="0"/>
        </a:spcAft>
        <a:defRPr kumimoji="1" sz="3600">
          <a:solidFill>
            <a:srgbClr val="000066"/>
          </a:solidFill>
          <a:latin typeface="Times New Roman" pitchFamily="18" charset="0"/>
          <a:ea typeface="黑体" pitchFamily="49" charset="-122"/>
        </a:defRPr>
      </a:lvl4pPr>
      <a:lvl5pPr algn="ctr" rtl="0" eaLnBrk="0" fontAlgn="base" hangingPunct="0">
        <a:spcBef>
          <a:spcPct val="0"/>
        </a:spcBef>
        <a:spcAft>
          <a:spcPct val="0"/>
        </a:spcAft>
        <a:defRPr kumimoji="1" sz="3600">
          <a:solidFill>
            <a:srgbClr val="000066"/>
          </a:solidFill>
          <a:latin typeface="Times New Roman" pitchFamily="18" charset="0"/>
          <a:ea typeface="黑体" pitchFamily="49" charset="-122"/>
        </a:defRPr>
      </a:lvl5pPr>
      <a:lvl6pPr marL="457200" algn="ctr" rtl="0" fontAlgn="base">
        <a:spcBef>
          <a:spcPct val="0"/>
        </a:spcBef>
        <a:spcAft>
          <a:spcPct val="0"/>
        </a:spcAft>
        <a:defRPr kumimoji="1" sz="3600">
          <a:solidFill>
            <a:srgbClr val="000066"/>
          </a:solidFill>
          <a:latin typeface="Times New Roman" pitchFamily="18" charset="0"/>
          <a:ea typeface="黑体" pitchFamily="49" charset="-122"/>
        </a:defRPr>
      </a:lvl6pPr>
      <a:lvl7pPr marL="914400" algn="ctr" rtl="0" fontAlgn="base">
        <a:spcBef>
          <a:spcPct val="0"/>
        </a:spcBef>
        <a:spcAft>
          <a:spcPct val="0"/>
        </a:spcAft>
        <a:defRPr kumimoji="1" sz="3600">
          <a:solidFill>
            <a:srgbClr val="000066"/>
          </a:solidFill>
          <a:latin typeface="Times New Roman" pitchFamily="18" charset="0"/>
          <a:ea typeface="黑体" pitchFamily="49" charset="-122"/>
        </a:defRPr>
      </a:lvl7pPr>
      <a:lvl8pPr marL="1371600" algn="ctr" rtl="0" fontAlgn="base">
        <a:spcBef>
          <a:spcPct val="0"/>
        </a:spcBef>
        <a:spcAft>
          <a:spcPct val="0"/>
        </a:spcAft>
        <a:defRPr kumimoji="1" sz="3600">
          <a:solidFill>
            <a:srgbClr val="000066"/>
          </a:solidFill>
          <a:latin typeface="Times New Roman" pitchFamily="18" charset="0"/>
          <a:ea typeface="黑体" pitchFamily="49" charset="-122"/>
        </a:defRPr>
      </a:lvl8pPr>
      <a:lvl9pPr marL="1828800" algn="ctr" rtl="0" fontAlgn="base">
        <a:spcBef>
          <a:spcPct val="0"/>
        </a:spcBef>
        <a:spcAft>
          <a:spcPct val="0"/>
        </a:spcAft>
        <a:defRPr kumimoji="1" sz="3600">
          <a:solidFill>
            <a:srgbClr val="000066"/>
          </a:solidFill>
          <a:latin typeface="Times New Roman" pitchFamily="18" charset="0"/>
          <a:ea typeface="黑体" pitchFamily="49" charset="-122"/>
        </a:defRPr>
      </a:lvl9pPr>
    </p:titleStyle>
    <p:bodyStyle>
      <a:lvl1pPr marL="342900" indent="-342900" algn="l" rtl="0" eaLnBrk="0" fontAlgn="base" hangingPunct="0">
        <a:spcBef>
          <a:spcPct val="20000"/>
        </a:spcBef>
        <a:spcAft>
          <a:spcPct val="0"/>
        </a:spcAft>
        <a:buClr>
          <a:srgbClr val="3366CC"/>
        </a:buClr>
        <a:buFont typeface="Wingdings" panose="05000000000000000000" pitchFamily="2" charset="2"/>
        <a:buChar char="§"/>
        <a:defRPr kumimoji="1" sz="3200" b="1">
          <a:solidFill>
            <a:srgbClr val="000066"/>
          </a:solidFill>
          <a:latin typeface="+mn-lt"/>
          <a:ea typeface="+mn-ea"/>
          <a:cs typeface="+mn-cs"/>
        </a:defRPr>
      </a:lvl1pPr>
      <a:lvl2pPr marL="742950" indent="-285750" algn="l" rtl="0" eaLnBrk="0" fontAlgn="base" hangingPunct="0">
        <a:spcBef>
          <a:spcPct val="20000"/>
        </a:spcBef>
        <a:spcAft>
          <a:spcPct val="0"/>
        </a:spcAft>
        <a:buClr>
          <a:srgbClr val="3366CC"/>
        </a:buClr>
        <a:buFont typeface="Wingdings" panose="05000000000000000000" pitchFamily="2" charset="2"/>
        <a:buChar char="§"/>
        <a:defRPr kumimoji="1" sz="2800" b="1">
          <a:solidFill>
            <a:srgbClr val="FF0000"/>
          </a:solidFill>
          <a:latin typeface="+mn-lt"/>
          <a:ea typeface="+mn-ea"/>
        </a:defRPr>
      </a:lvl2pPr>
      <a:lvl3pPr marL="1143000" indent="-228600" algn="l" rtl="0" eaLnBrk="0" fontAlgn="base" hangingPunct="0">
        <a:spcBef>
          <a:spcPct val="20000"/>
        </a:spcBef>
        <a:spcAft>
          <a:spcPct val="0"/>
        </a:spcAft>
        <a:buClr>
          <a:srgbClr val="3366CC"/>
        </a:buClr>
        <a:buFont typeface="Wingdings" panose="05000000000000000000" pitchFamily="2" charset="2"/>
        <a:buChar char="§"/>
        <a:defRPr kumimoji="1" sz="2400" b="1">
          <a:solidFill>
            <a:srgbClr val="336699"/>
          </a:solidFill>
          <a:latin typeface="+mn-lt"/>
          <a:ea typeface="+mn-ea"/>
        </a:defRPr>
      </a:lvl3pPr>
      <a:lvl4pPr marL="1600200" indent="-228600" algn="l" rtl="0" eaLnBrk="0" fontAlgn="base" hangingPunct="0">
        <a:spcBef>
          <a:spcPct val="20000"/>
        </a:spcBef>
        <a:spcAft>
          <a:spcPct val="0"/>
        </a:spcAft>
        <a:buClr>
          <a:srgbClr val="3366CC"/>
        </a:buClr>
        <a:buFont typeface="Wingdings" panose="05000000000000000000" pitchFamily="2" charset="2"/>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lr>
          <a:srgbClr val="3366CC"/>
        </a:buClr>
        <a:buFont typeface="Wingdings" panose="05000000000000000000" pitchFamily="2" charset="2"/>
        <a:buChar char="§"/>
        <a:defRPr kumimoji="1" sz="2000" b="1">
          <a:solidFill>
            <a:schemeClr val="tx1"/>
          </a:solidFill>
          <a:latin typeface="+mn-lt"/>
          <a:ea typeface="+mn-ea"/>
        </a:defRPr>
      </a:lvl5pPr>
      <a:lvl6pPr marL="2514600" indent="-228600" algn="l" rtl="0" fontAlgn="base">
        <a:spcBef>
          <a:spcPct val="20000"/>
        </a:spcBef>
        <a:spcAft>
          <a:spcPct val="0"/>
        </a:spcAft>
        <a:buClr>
          <a:srgbClr val="3366CC"/>
        </a:buClr>
        <a:buFont typeface="Wingdings" pitchFamily="2" charset="2"/>
        <a:buChar char="§"/>
        <a:defRPr kumimoji="1" sz="2000" b="1">
          <a:solidFill>
            <a:schemeClr val="tx1"/>
          </a:solidFill>
          <a:latin typeface="+mn-lt"/>
          <a:ea typeface="+mn-ea"/>
        </a:defRPr>
      </a:lvl6pPr>
      <a:lvl7pPr marL="2971800" indent="-228600" algn="l" rtl="0" fontAlgn="base">
        <a:spcBef>
          <a:spcPct val="20000"/>
        </a:spcBef>
        <a:spcAft>
          <a:spcPct val="0"/>
        </a:spcAft>
        <a:buClr>
          <a:srgbClr val="3366CC"/>
        </a:buClr>
        <a:buFont typeface="Wingdings" pitchFamily="2" charset="2"/>
        <a:buChar char="§"/>
        <a:defRPr kumimoji="1" sz="2000" b="1">
          <a:solidFill>
            <a:schemeClr val="tx1"/>
          </a:solidFill>
          <a:latin typeface="+mn-lt"/>
          <a:ea typeface="+mn-ea"/>
        </a:defRPr>
      </a:lvl7pPr>
      <a:lvl8pPr marL="3429000" indent="-228600" algn="l" rtl="0" fontAlgn="base">
        <a:spcBef>
          <a:spcPct val="20000"/>
        </a:spcBef>
        <a:spcAft>
          <a:spcPct val="0"/>
        </a:spcAft>
        <a:buClr>
          <a:srgbClr val="3366CC"/>
        </a:buClr>
        <a:buFont typeface="Wingdings" pitchFamily="2" charset="2"/>
        <a:buChar char="§"/>
        <a:defRPr kumimoji="1" sz="2000" b="1">
          <a:solidFill>
            <a:schemeClr val="tx1"/>
          </a:solidFill>
          <a:latin typeface="+mn-lt"/>
          <a:ea typeface="+mn-ea"/>
        </a:defRPr>
      </a:lvl8pPr>
      <a:lvl9pPr marL="3886200" indent="-228600" algn="l" rtl="0" fontAlgn="base">
        <a:spcBef>
          <a:spcPct val="20000"/>
        </a:spcBef>
        <a:spcAft>
          <a:spcPct val="0"/>
        </a:spcAft>
        <a:buClr>
          <a:srgbClr val="3366CC"/>
        </a:buClr>
        <a:buFont typeface="Wingdings" pitchFamily="2" charset="2"/>
        <a:buChar char="§"/>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EE511B1-765B-4793-88E3-B225C9D832F6}"/>
              </a:ext>
            </a:extLst>
          </p:cNvPr>
          <p:cNvSpPr>
            <a:spLocks noGrp="1" noChangeArrowheads="1"/>
          </p:cNvSpPr>
          <p:nvPr>
            <p:ph type="title"/>
          </p:nvPr>
        </p:nvSpPr>
        <p:spPr bwMode="auto">
          <a:xfrm>
            <a:off x="914400" y="188913"/>
            <a:ext cx="1036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483" name="Rectangle 3">
            <a:extLst>
              <a:ext uri="{FF2B5EF4-FFF2-40B4-BE49-F238E27FC236}">
                <a16:creationId xmlns:a16="http://schemas.microsoft.com/office/drawing/2014/main" id="{D1FE42F7-DBE1-49B4-9864-F52239579598}"/>
              </a:ext>
            </a:extLst>
          </p:cNvPr>
          <p:cNvSpPr>
            <a:spLocks noGrp="1" noChangeArrowheads="1"/>
          </p:cNvSpPr>
          <p:nvPr>
            <p:ph type="body" idx="1"/>
          </p:nvPr>
        </p:nvSpPr>
        <p:spPr bwMode="auto">
          <a:xfrm>
            <a:off x="914400" y="1371600"/>
            <a:ext cx="10363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10AB59D9-0E63-4DD0-9368-F0316E1C211D}"/>
              </a:ext>
            </a:extLst>
          </p:cNvPr>
          <p:cNvSpPr>
            <a:spLocks noGrp="1" noChangeArrowheads="1"/>
          </p:cNvSpPr>
          <p:nvPr>
            <p:ph type="dt" sz="half" idx="2"/>
          </p:nvPr>
        </p:nvSpPr>
        <p:spPr bwMode="auto">
          <a:xfrm>
            <a:off x="914400" y="6303963"/>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pPr>
              <a:defRPr/>
            </a:pPr>
            <a:endParaRPr lang="zh-CN" altLang="zh-CN"/>
          </a:p>
        </p:txBody>
      </p:sp>
      <p:sp>
        <p:nvSpPr>
          <p:cNvPr id="1029" name="Rectangle 5">
            <a:extLst>
              <a:ext uri="{FF2B5EF4-FFF2-40B4-BE49-F238E27FC236}">
                <a16:creationId xmlns:a16="http://schemas.microsoft.com/office/drawing/2014/main" id="{08CFC2C4-42EE-4167-9C0C-13BEEFA07A29}"/>
              </a:ext>
            </a:extLst>
          </p:cNvPr>
          <p:cNvSpPr>
            <a:spLocks noGrp="1" noChangeArrowheads="1"/>
          </p:cNvSpPr>
          <p:nvPr>
            <p:ph type="ftr" sz="quarter" idx="3"/>
          </p:nvPr>
        </p:nvSpPr>
        <p:spPr bwMode="auto">
          <a:xfrm>
            <a:off x="4165600" y="6315075"/>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defRPr>
            </a:lvl1pPr>
          </a:lstStyle>
          <a:p>
            <a:pPr>
              <a:defRPr/>
            </a:pPr>
            <a:endParaRPr lang="zh-CN" altLang="zh-CN"/>
          </a:p>
        </p:txBody>
      </p:sp>
      <p:sp>
        <p:nvSpPr>
          <p:cNvPr id="1030" name="Rectangle 6">
            <a:extLst>
              <a:ext uri="{FF2B5EF4-FFF2-40B4-BE49-F238E27FC236}">
                <a16:creationId xmlns:a16="http://schemas.microsoft.com/office/drawing/2014/main" id="{B148A1E8-09C3-489C-89B1-F24A7AFD1F05}"/>
              </a:ext>
            </a:extLst>
          </p:cNvPr>
          <p:cNvSpPr>
            <a:spLocks noGrp="1" noChangeArrowheads="1"/>
          </p:cNvSpPr>
          <p:nvPr>
            <p:ph type="sldNum" sz="quarter" idx="4"/>
          </p:nvPr>
        </p:nvSpPr>
        <p:spPr bwMode="auto">
          <a:xfrm>
            <a:off x="8737600" y="6303963"/>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fld id="{99E302F8-107A-4D76-B904-98D0C7E01B4C}" type="slidenum">
              <a:rPr lang="en-US" altLang="zh-CN"/>
              <a:pPr/>
              <a:t>‹#›</a:t>
            </a:fld>
            <a:endParaRPr lang="en-US" altLang="zh-CN"/>
          </a:p>
        </p:txBody>
      </p:sp>
      <p:pic>
        <p:nvPicPr>
          <p:cNvPr id="20487" name="Picture 17" descr="b-1">
            <a:extLst>
              <a:ext uri="{FF2B5EF4-FFF2-40B4-BE49-F238E27FC236}">
                <a16:creationId xmlns:a16="http://schemas.microsoft.com/office/drawing/2014/main" id="{D96DEAF9-2D98-4E2F-94A8-3F4D6361DE8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86018" y="25401"/>
            <a:ext cx="130598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2" name="Text Box 18">
            <a:extLst>
              <a:ext uri="{FF2B5EF4-FFF2-40B4-BE49-F238E27FC236}">
                <a16:creationId xmlns:a16="http://schemas.microsoft.com/office/drawing/2014/main" id="{007C875C-BC61-4AA7-AAAA-D82483D0580D}"/>
              </a:ext>
            </a:extLst>
          </p:cNvPr>
          <p:cNvSpPr txBox="1">
            <a:spLocks noChangeArrowheads="1"/>
          </p:cNvSpPr>
          <p:nvPr userDrawn="1"/>
        </p:nvSpPr>
        <p:spPr bwMode="auto">
          <a:xfrm>
            <a:off x="1" y="6592889"/>
            <a:ext cx="4813300" cy="274637"/>
          </a:xfrm>
          <a:prstGeom prst="rect">
            <a:avLst/>
          </a:prstGeom>
          <a:solidFill>
            <a:srgbClr val="CC0099"/>
          </a:solidFill>
          <a:ln w="9525">
            <a:noFill/>
            <a:miter lim="800000"/>
            <a:headEnd/>
            <a:tailEnd/>
          </a:ln>
          <a:effectLst/>
        </p:spPr>
        <p:txBody>
          <a:bodyPr>
            <a:spAutoFit/>
          </a:bodyPr>
          <a:lstStyle/>
          <a:p>
            <a:pPr algn="ctr">
              <a:spcBef>
                <a:spcPct val="50000"/>
              </a:spcBef>
              <a:defRPr/>
            </a:pPr>
            <a:r>
              <a:rPr lang="zh-CN" altLang="en-US" sz="1200">
                <a:solidFill>
                  <a:schemeClr val="bg1"/>
                </a:solidFill>
              </a:rPr>
              <a:t>研究生课程</a:t>
            </a:r>
            <a:r>
              <a:rPr lang="zh-CN" altLang="en-US" sz="1200"/>
              <a:t>        </a:t>
            </a:r>
            <a:r>
              <a:rPr lang="zh-CN" altLang="en-US" sz="1200">
                <a:solidFill>
                  <a:schemeClr val="bg1"/>
                </a:solidFill>
              </a:rPr>
              <a:t>高级计算机体系结构</a:t>
            </a:r>
          </a:p>
        </p:txBody>
      </p:sp>
      <p:sp>
        <p:nvSpPr>
          <p:cNvPr id="1043" name="Text Box 19">
            <a:extLst>
              <a:ext uri="{FF2B5EF4-FFF2-40B4-BE49-F238E27FC236}">
                <a16:creationId xmlns:a16="http://schemas.microsoft.com/office/drawing/2014/main" id="{A6059AAA-600C-42FA-9133-FF84E93D73D0}"/>
              </a:ext>
            </a:extLst>
          </p:cNvPr>
          <p:cNvSpPr txBox="1">
            <a:spLocks noChangeArrowheads="1"/>
          </p:cNvSpPr>
          <p:nvPr userDrawn="1"/>
        </p:nvSpPr>
        <p:spPr bwMode="auto">
          <a:xfrm>
            <a:off x="0" y="106363"/>
            <a:ext cx="719667" cy="369332"/>
          </a:xfrm>
          <a:prstGeom prst="rect">
            <a:avLst/>
          </a:prstGeom>
          <a:noFill/>
          <a:ln w="9525">
            <a:noFill/>
            <a:miter lim="800000"/>
            <a:headEnd/>
            <a:tailEnd/>
          </a:ln>
          <a:effectLst/>
        </p:spPr>
        <p:txBody>
          <a:bodyPr>
            <a:spAutoFit/>
          </a:bodyPr>
          <a:lstStyle/>
          <a:p>
            <a:pPr>
              <a:spcBef>
                <a:spcPct val="50000"/>
              </a:spcBef>
              <a:defRPr/>
            </a:pPr>
            <a:endParaRPr lang="zh-CN" altLang="zh-CN" sz="1800"/>
          </a:p>
        </p:txBody>
      </p:sp>
      <p:sp>
        <p:nvSpPr>
          <p:cNvPr id="1044" name="Text Box 20">
            <a:extLst>
              <a:ext uri="{FF2B5EF4-FFF2-40B4-BE49-F238E27FC236}">
                <a16:creationId xmlns:a16="http://schemas.microsoft.com/office/drawing/2014/main" id="{1FFD8607-240E-4AD4-9BEA-745096C6E7FF}"/>
              </a:ext>
            </a:extLst>
          </p:cNvPr>
          <p:cNvSpPr txBox="1">
            <a:spLocks noChangeArrowheads="1"/>
          </p:cNvSpPr>
          <p:nvPr userDrawn="1"/>
        </p:nvSpPr>
        <p:spPr bwMode="auto">
          <a:xfrm>
            <a:off x="1" y="0"/>
            <a:ext cx="7200900" cy="107950"/>
          </a:xfrm>
          <a:prstGeom prst="rect">
            <a:avLst/>
          </a:prstGeom>
          <a:gradFill rotWithShape="1">
            <a:gsLst>
              <a:gs pos="0">
                <a:schemeClr val="hlink">
                  <a:gamma/>
                  <a:shade val="46275"/>
                  <a:invGamma/>
                </a:schemeClr>
              </a:gs>
              <a:gs pos="100000">
                <a:schemeClr val="hlink">
                  <a:alpha val="72000"/>
                </a:schemeClr>
              </a:gs>
            </a:gsLst>
            <a:lin ang="0" scaled="1"/>
          </a:gradFill>
          <a:ln w="9525">
            <a:noFill/>
            <a:miter lim="800000"/>
            <a:headEnd/>
            <a:tailEnd/>
          </a:ln>
          <a:effectLst/>
        </p:spPr>
        <p:txBody>
          <a:bodyPr/>
          <a:lstStyle/>
          <a:p>
            <a:pPr algn="ctr">
              <a:spcBef>
                <a:spcPct val="50000"/>
              </a:spcBef>
              <a:defRPr/>
            </a:pPr>
            <a:endParaRPr lang="zh-CN" altLang="zh-CN" sz="1400"/>
          </a:p>
        </p:txBody>
      </p:sp>
      <p:sp>
        <p:nvSpPr>
          <p:cNvPr id="1046" name="Line 22">
            <a:extLst>
              <a:ext uri="{FF2B5EF4-FFF2-40B4-BE49-F238E27FC236}">
                <a16:creationId xmlns:a16="http://schemas.microsoft.com/office/drawing/2014/main" id="{75980301-12F1-4BCA-97C7-CD1C49B01BE5}"/>
              </a:ext>
            </a:extLst>
          </p:cNvPr>
          <p:cNvSpPr>
            <a:spLocks noChangeShapeType="1"/>
          </p:cNvSpPr>
          <p:nvPr userDrawn="1"/>
        </p:nvSpPr>
        <p:spPr bwMode="auto">
          <a:xfrm>
            <a:off x="1295400" y="908050"/>
            <a:ext cx="9601200" cy="0"/>
          </a:xfrm>
          <a:prstGeom prst="line">
            <a:avLst/>
          </a:prstGeom>
          <a:noFill/>
          <a:ln w="34925">
            <a:solidFill>
              <a:srgbClr val="C0C0C0"/>
            </a:solidFill>
            <a:round/>
            <a:headEnd/>
            <a:tailEnd/>
          </a:ln>
          <a:effectLst/>
        </p:spPr>
        <p:txBody>
          <a:bodyPr/>
          <a:lstStyle/>
          <a:p>
            <a:pPr>
              <a:defRPr/>
            </a:pPr>
            <a:endParaRPr lang="zh-CN" altLang="en-US" sz="1800"/>
          </a:p>
        </p:txBody>
      </p:sp>
    </p:spTree>
    <p:extLst>
      <p:ext uri="{BB962C8B-B14F-4D97-AF65-F5344CB8AC3E}">
        <p14:creationId xmlns:p14="http://schemas.microsoft.com/office/powerpoint/2010/main" val="415462409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ctr" rtl="0" eaLnBrk="0" fontAlgn="base" hangingPunct="0">
        <a:spcBef>
          <a:spcPct val="0"/>
        </a:spcBef>
        <a:spcAft>
          <a:spcPct val="0"/>
        </a:spcAft>
        <a:defRPr kumimoji="1" sz="3600">
          <a:solidFill>
            <a:srgbClr val="003366"/>
          </a:solidFill>
          <a:latin typeface="+mj-lt"/>
          <a:ea typeface="+mj-ea"/>
          <a:cs typeface="+mj-cs"/>
        </a:defRPr>
      </a:lvl1pPr>
      <a:lvl2pPr algn="ctr" rtl="0" eaLnBrk="0" fontAlgn="base" hangingPunct="0">
        <a:spcBef>
          <a:spcPct val="0"/>
        </a:spcBef>
        <a:spcAft>
          <a:spcPct val="0"/>
        </a:spcAft>
        <a:defRPr kumimoji="1" sz="3600">
          <a:solidFill>
            <a:srgbClr val="003366"/>
          </a:solidFill>
          <a:latin typeface="Times New Roman" pitchFamily="18" charset="0"/>
          <a:ea typeface="黑体" pitchFamily="49" charset="-122"/>
        </a:defRPr>
      </a:lvl2pPr>
      <a:lvl3pPr algn="ctr" rtl="0" eaLnBrk="0" fontAlgn="base" hangingPunct="0">
        <a:spcBef>
          <a:spcPct val="0"/>
        </a:spcBef>
        <a:spcAft>
          <a:spcPct val="0"/>
        </a:spcAft>
        <a:defRPr kumimoji="1" sz="3600">
          <a:solidFill>
            <a:srgbClr val="003366"/>
          </a:solidFill>
          <a:latin typeface="Times New Roman" pitchFamily="18" charset="0"/>
          <a:ea typeface="黑体" pitchFamily="49" charset="-122"/>
        </a:defRPr>
      </a:lvl3pPr>
      <a:lvl4pPr algn="ctr" rtl="0" eaLnBrk="0" fontAlgn="base" hangingPunct="0">
        <a:spcBef>
          <a:spcPct val="0"/>
        </a:spcBef>
        <a:spcAft>
          <a:spcPct val="0"/>
        </a:spcAft>
        <a:defRPr kumimoji="1" sz="3600">
          <a:solidFill>
            <a:srgbClr val="003366"/>
          </a:solidFill>
          <a:latin typeface="Times New Roman" pitchFamily="18" charset="0"/>
          <a:ea typeface="黑体" pitchFamily="49" charset="-122"/>
        </a:defRPr>
      </a:lvl4pPr>
      <a:lvl5pPr algn="ctr" rtl="0" eaLnBrk="0" fontAlgn="base" hangingPunct="0">
        <a:spcBef>
          <a:spcPct val="0"/>
        </a:spcBef>
        <a:spcAft>
          <a:spcPct val="0"/>
        </a:spcAft>
        <a:defRPr kumimoji="1" sz="3600">
          <a:solidFill>
            <a:srgbClr val="003366"/>
          </a:solidFill>
          <a:latin typeface="Times New Roman" pitchFamily="18" charset="0"/>
          <a:ea typeface="黑体" pitchFamily="49" charset="-122"/>
        </a:defRPr>
      </a:lvl5pPr>
      <a:lvl6pPr marL="457200" algn="ctr" rtl="0" fontAlgn="base">
        <a:spcBef>
          <a:spcPct val="0"/>
        </a:spcBef>
        <a:spcAft>
          <a:spcPct val="0"/>
        </a:spcAft>
        <a:defRPr kumimoji="1" sz="3600">
          <a:solidFill>
            <a:srgbClr val="003366"/>
          </a:solidFill>
          <a:latin typeface="Times New Roman" pitchFamily="18" charset="0"/>
          <a:ea typeface="黑体" pitchFamily="49" charset="-122"/>
        </a:defRPr>
      </a:lvl6pPr>
      <a:lvl7pPr marL="914400" algn="ctr" rtl="0" fontAlgn="base">
        <a:spcBef>
          <a:spcPct val="0"/>
        </a:spcBef>
        <a:spcAft>
          <a:spcPct val="0"/>
        </a:spcAft>
        <a:defRPr kumimoji="1" sz="3600">
          <a:solidFill>
            <a:srgbClr val="003366"/>
          </a:solidFill>
          <a:latin typeface="Times New Roman" pitchFamily="18" charset="0"/>
          <a:ea typeface="黑体" pitchFamily="49" charset="-122"/>
        </a:defRPr>
      </a:lvl7pPr>
      <a:lvl8pPr marL="1371600" algn="ctr" rtl="0" fontAlgn="base">
        <a:spcBef>
          <a:spcPct val="0"/>
        </a:spcBef>
        <a:spcAft>
          <a:spcPct val="0"/>
        </a:spcAft>
        <a:defRPr kumimoji="1" sz="3600">
          <a:solidFill>
            <a:srgbClr val="003366"/>
          </a:solidFill>
          <a:latin typeface="Times New Roman" pitchFamily="18" charset="0"/>
          <a:ea typeface="黑体" pitchFamily="49" charset="-122"/>
        </a:defRPr>
      </a:lvl8pPr>
      <a:lvl9pPr marL="1828800" algn="ctr" rtl="0" fontAlgn="base">
        <a:spcBef>
          <a:spcPct val="0"/>
        </a:spcBef>
        <a:spcAft>
          <a:spcPct val="0"/>
        </a:spcAft>
        <a:defRPr kumimoji="1" sz="3600">
          <a:solidFill>
            <a:srgbClr val="003366"/>
          </a:solidFill>
          <a:latin typeface="Times New Roman" pitchFamily="18" charset="0"/>
          <a:ea typeface="黑体" pitchFamily="49" charset="-122"/>
        </a:defRPr>
      </a:lvl9pPr>
    </p:titleStyle>
    <p:bodyStyle>
      <a:lvl1pPr marL="342900" indent="-342900" algn="l" rtl="0" eaLnBrk="0" fontAlgn="base" hangingPunct="0">
        <a:spcBef>
          <a:spcPct val="20000"/>
        </a:spcBef>
        <a:spcAft>
          <a:spcPct val="0"/>
        </a:spcAft>
        <a:buClr>
          <a:srgbClr val="3366CC"/>
        </a:buClr>
        <a:buFont typeface="Wingdings" panose="05000000000000000000" pitchFamily="2" charset="2"/>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3366CC"/>
        </a:buClr>
        <a:buFont typeface="Wingdings" panose="05000000000000000000" pitchFamily="2" charset="2"/>
        <a:buChar char="§"/>
        <a:defRPr kumimoji="1" sz="2400" b="1">
          <a:solidFill>
            <a:srgbClr val="FF0000"/>
          </a:solidFill>
          <a:latin typeface="+mn-lt"/>
          <a:ea typeface="+mn-ea"/>
        </a:defRPr>
      </a:lvl2pPr>
      <a:lvl3pPr marL="1143000" indent="-228600" algn="l" rtl="0" eaLnBrk="0" fontAlgn="base" hangingPunct="0">
        <a:spcBef>
          <a:spcPct val="20000"/>
        </a:spcBef>
        <a:spcAft>
          <a:spcPct val="0"/>
        </a:spcAft>
        <a:buClr>
          <a:srgbClr val="3366CC"/>
        </a:buClr>
        <a:buFont typeface="Wingdings" panose="05000000000000000000" pitchFamily="2" charset="2"/>
        <a:buChar char="§"/>
        <a:defRPr kumimoji="1" sz="2000" b="1">
          <a:solidFill>
            <a:srgbClr val="336699"/>
          </a:solidFill>
          <a:latin typeface="+mn-lt"/>
          <a:ea typeface="+mn-ea"/>
        </a:defRPr>
      </a:lvl3pPr>
      <a:lvl4pPr marL="1600200" indent="-228600" algn="l" rtl="0" eaLnBrk="0" fontAlgn="base" hangingPunct="0">
        <a:spcBef>
          <a:spcPct val="20000"/>
        </a:spcBef>
        <a:spcAft>
          <a:spcPct val="0"/>
        </a:spcAft>
        <a:buClr>
          <a:srgbClr val="3366CC"/>
        </a:buClr>
        <a:buFont typeface="Wingdings" panose="05000000000000000000" pitchFamily="2" charset="2"/>
        <a:buChar char="§"/>
        <a:defRPr kumimoji="1" sz="2000" b="1">
          <a:solidFill>
            <a:schemeClr val="tx1"/>
          </a:solidFill>
          <a:latin typeface="+mn-lt"/>
          <a:ea typeface="+mn-ea"/>
        </a:defRPr>
      </a:lvl4pPr>
      <a:lvl5pPr marL="2057400" indent="-228600" algn="l" rtl="0" eaLnBrk="0" fontAlgn="base" hangingPunct="0">
        <a:spcBef>
          <a:spcPct val="20000"/>
        </a:spcBef>
        <a:spcAft>
          <a:spcPct val="0"/>
        </a:spcAft>
        <a:buClr>
          <a:srgbClr val="3366CC"/>
        </a:buClr>
        <a:buFont typeface="Wingdings" panose="05000000000000000000" pitchFamily="2" charset="2"/>
        <a:buChar char="§"/>
        <a:defRPr kumimoji="1" sz="2000" b="1">
          <a:solidFill>
            <a:schemeClr val="tx1"/>
          </a:solidFill>
          <a:latin typeface="+mn-lt"/>
          <a:ea typeface="+mn-ea"/>
        </a:defRPr>
      </a:lvl5pPr>
      <a:lvl6pPr marL="2514600" indent="-228600" algn="l" rtl="0" fontAlgn="base">
        <a:spcBef>
          <a:spcPct val="20000"/>
        </a:spcBef>
        <a:spcAft>
          <a:spcPct val="0"/>
        </a:spcAft>
        <a:buClr>
          <a:srgbClr val="3366CC"/>
        </a:buClr>
        <a:buFont typeface="Wingdings" pitchFamily="2" charset="2"/>
        <a:buChar char="§"/>
        <a:defRPr kumimoji="1" b="1">
          <a:solidFill>
            <a:schemeClr val="tx1"/>
          </a:solidFill>
          <a:latin typeface="+mn-lt"/>
          <a:ea typeface="+mn-ea"/>
        </a:defRPr>
      </a:lvl6pPr>
      <a:lvl7pPr marL="2971800" indent="-228600" algn="l" rtl="0" fontAlgn="base">
        <a:spcBef>
          <a:spcPct val="20000"/>
        </a:spcBef>
        <a:spcAft>
          <a:spcPct val="0"/>
        </a:spcAft>
        <a:buClr>
          <a:srgbClr val="3366CC"/>
        </a:buClr>
        <a:buFont typeface="Wingdings" pitchFamily="2" charset="2"/>
        <a:buChar char="§"/>
        <a:defRPr kumimoji="1" b="1">
          <a:solidFill>
            <a:schemeClr val="tx1"/>
          </a:solidFill>
          <a:latin typeface="+mn-lt"/>
          <a:ea typeface="+mn-ea"/>
        </a:defRPr>
      </a:lvl7pPr>
      <a:lvl8pPr marL="3429000" indent="-228600" algn="l" rtl="0" fontAlgn="base">
        <a:spcBef>
          <a:spcPct val="20000"/>
        </a:spcBef>
        <a:spcAft>
          <a:spcPct val="0"/>
        </a:spcAft>
        <a:buClr>
          <a:srgbClr val="3366CC"/>
        </a:buClr>
        <a:buFont typeface="Wingdings" pitchFamily="2" charset="2"/>
        <a:buChar char="§"/>
        <a:defRPr kumimoji="1" b="1">
          <a:solidFill>
            <a:schemeClr val="tx1"/>
          </a:solidFill>
          <a:latin typeface="+mn-lt"/>
          <a:ea typeface="+mn-ea"/>
        </a:defRPr>
      </a:lvl8pPr>
      <a:lvl9pPr marL="3886200" indent="-228600" algn="l" rtl="0" fontAlgn="base">
        <a:spcBef>
          <a:spcPct val="20000"/>
        </a:spcBef>
        <a:spcAft>
          <a:spcPct val="0"/>
        </a:spcAft>
        <a:buClr>
          <a:srgbClr val="3366CC"/>
        </a:buClr>
        <a:buFont typeface="Wingdings" pitchFamily="2" charset="2"/>
        <a:buChar char="§"/>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17">
            <a:extLst>
              <a:ext uri="{FF2B5EF4-FFF2-40B4-BE49-F238E27FC236}">
                <a16:creationId xmlns:a16="http://schemas.microsoft.com/office/drawing/2014/main" id="{CB35E319-7388-4577-BE4A-70A9EFD8A407}"/>
              </a:ext>
            </a:extLst>
          </p:cNvPr>
          <p:cNvSpPr>
            <a:spLocks noGrp="1" noChangeArrowheads="1"/>
          </p:cNvSpPr>
          <p:nvPr>
            <p:ph type="title"/>
          </p:nvPr>
        </p:nvSpPr>
        <p:spPr bwMode="auto">
          <a:xfrm>
            <a:off x="609600" y="152400"/>
            <a:ext cx="10058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4579" name="Rectangle 18">
            <a:extLst>
              <a:ext uri="{FF2B5EF4-FFF2-40B4-BE49-F238E27FC236}">
                <a16:creationId xmlns:a16="http://schemas.microsoft.com/office/drawing/2014/main" id="{14F81939-72A6-40A5-A01C-DE380ED18B0E}"/>
              </a:ext>
            </a:extLst>
          </p:cNvPr>
          <p:cNvSpPr>
            <a:spLocks noGrp="1" noChangeArrowheads="1"/>
          </p:cNvSpPr>
          <p:nvPr>
            <p:ph type="body" idx="1"/>
          </p:nvPr>
        </p:nvSpPr>
        <p:spPr bwMode="auto">
          <a:xfrm>
            <a:off x="431800" y="1052513"/>
            <a:ext cx="11379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3" name="Rectangle 19">
            <a:extLst>
              <a:ext uri="{FF2B5EF4-FFF2-40B4-BE49-F238E27FC236}">
                <a16:creationId xmlns:a16="http://schemas.microsoft.com/office/drawing/2014/main" id="{4DD92093-511B-4BC2-AAC8-D2EF496181E1}"/>
              </a:ext>
            </a:extLst>
          </p:cNvPr>
          <p:cNvSpPr>
            <a:spLocks noGrp="1" noChangeArrowheads="1"/>
          </p:cNvSpPr>
          <p:nvPr>
            <p:ph type="ftr" sz="quarter" idx="3"/>
          </p:nvPr>
        </p:nvSpPr>
        <p:spPr bwMode="auto">
          <a:xfrm>
            <a:off x="4165600" y="6315075"/>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defRPr>
            </a:lvl1pPr>
          </a:lstStyle>
          <a:p>
            <a:fld id="{570E3E85-E114-4773-AD7C-4DB4235210D5}" type="slidenum">
              <a:rPr lang="en-US" altLang="zh-CN"/>
              <a:pPr/>
              <a:t>‹#›</a:t>
            </a:fld>
            <a:endParaRPr lang="en-US" altLang="zh-CN"/>
          </a:p>
        </p:txBody>
      </p:sp>
      <p:sp>
        <p:nvSpPr>
          <p:cNvPr id="1044" name="Rectangle 20">
            <a:extLst>
              <a:ext uri="{FF2B5EF4-FFF2-40B4-BE49-F238E27FC236}">
                <a16:creationId xmlns:a16="http://schemas.microsoft.com/office/drawing/2014/main" id="{3BE71B68-ED44-4B8B-A418-8301A0B838D0}"/>
              </a:ext>
            </a:extLst>
          </p:cNvPr>
          <p:cNvSpPr>
            <a:spLocks noGrp="1" noChangeArrowheads="1"/>
          </p:cNvSpPr>
          <p:nvPr>
            <p:ph type="sldNum" sz="quarter" idx="4"/>
          </p:nvPr>
        </p:nvSpPr>
        <p:spPr bwMode="auto">
          <a:xfrm>
            <a:off x="8737600" y="6303963"/>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fld id="{EDC85156-701A-49FF-B3FB-10C316F6D8F8}" type="slidenum">
              <a:rPr lang="en-US" altLang="zh-CN"/>
              <a:pPr/>
              <a:t>‹#›</a:t>
            </a:fld>
            <a:endParaRPr lang="en-US" altLang="zh-CN"/>
          </a:p>
        </p:txBody>
      </p:sp>
      <p:pic>
        <p:nvPicPr>
          <p:cNvPr id="24582" name="Picture 21" descr="b-1">
            <a:extLst>
              <a:ext uri="{FF2B5EF4-FFF2-40B4-BE49-F238E27FC236}">
                <a16:creationId xmlns:a16="http://schemas.microsoft.com/office/drawing/2014/main" id="{8847A584-BEBD-4A86-8632-37A3B0000AD1}"/>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0886018" y="25401"/>
            <a:ext cx="130598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6" name="Text Box 22">
            <a:extLst>
              <a:ext uri="{FF2B5EF4-FFF2-40B4-BE49-F238E27FC236}">
                <a16:creationId xmlns:a16="http://schemas.microsoft.com/office/drawing/2014/main" id="{49ADB45F-0DEF-4325-99D8-8AAAB1915ACF}"/>
              </a:ext>
            </a:extLst>
          </p:cNvPr>
          <p:cNvSpPr txBox="1">
            <a:spLocks noChangeArrowheads="1"/>
          </p:cNvSpPr>
          <p:nvPr userDrawn="1"/>
        </p:nvSpPr>
        <p:spPr bwMode="auto">
          <a:xfrm>
            <a:off x="33867" y="6554789"/>
            <a:ext cx="4813300" cy="274637"/>
          </a:xfrm>
          <a:prstGeom prst="rect">
            <a:avLst/>
          </a:prstGeom>
          <a:solidFill>
            <a:srgbClr val="CC0099"/>
          </a:solidFill>
          <a:ln w="9525">
            <a:noFill/>
            <a:miter lim="800000"/>
            <a:headEnd/>
            <a:tailEnd/>
          </a:ln>
          <a:effectLst/>
        </p:spPr>
        <p:txBody>
          <a:bodyPr>
            <a:spAutoFit/>
          </a:bodyPr>
          <a:lstStyle/>
          <a:p>
            <a:pPr algn="ctr">
              <a:spcBef>
                <a:spcPct val="50000"/>
              </a:spcBef>
              <a:defRPr/>
            </a:pPr>
            <a:r>
              <a:rPr lang="zh-CN" altLang="en-US" sz="1200">
                <a:solidFill>
                  <a:schemeClr val="bg1"/>
                </a:solidFill>
              </a:rPr>
              <a:t>研究生课程</a:t>
            </a:r>
            <a:r>
              <a:rPr lang="zh-CN" altLang="en-US" sz="1200"/>
              <a:t>        </a:t>
            </a:r>
            <a:r>
              <a:rPr lang="zh-CN" altLang="en-US" sz="1200">
                <a:solidFill>
                  <a:schemeClr val="bg1"/>
                </a:solidFill>
              </a:rPr>
              <a:t>高级计算机体系结构</a:t>
            </a:r>
          </a:p>
        </p:txBody>
      </p:sp>
      <p:sp>
        <p:nvSpPr>
          <p:cNvPr id="1047" name="Text Box 23">
            <a:extLst>
              <a:ext uri="{FF2B5EF4-FFF2-40B4-BE49-F238E27FC236}">
                <a16:creationId xmlns:a16="http://schemas.microsoft.com/office/drawing/2014/main" id="{8F8CA78A-63C0-4EE5-8A9E-8BD0AC7D18FA}"/>
              </a:ext>
            </a:extLst>
          </p:cNvPr>
          <p:cNvSpPr txBox="1">
            <a:spLocks noChangeArrowheads="1"/>
          </p:cNvSpPr>
          <p:nvPr userDrawn="1"/>
        </p:nvSpPr>
        <p:spPr bwMode="auto">
          <a:xfrm>
            <a:off x="59267" y="39688"/>
            <a:ext cx="7200900" cy="107950"/>
          </a:xfrm>
          <a:prstGeom prst="rect">
            <a:avLst/>
          </a:prstGeom>
          <a:gradFill rotWithShape="1">
            <a:gsLst>
              <a:gs pos="0">
                <a:schemeClr val="hlink">
                  <a:gamma/>
                  <a:shade val="46275"/>
                  <a:invGamma/>
                </a:schemeClr>
              </a:gs>
              <a:gs pos="100000">
                <a:schemeClr val="hlink">
                  <a:alpha val="72000"/>
                </a:schemeClr>
              </a:gs>
            </a:gsLst>
            <a:lin ang="0" scaled="1"/>
          </a:gradFill>
          <a:ln w="9525">
            <a:noFill/>
            <a:miter lim="800000"/>
            <a:headEnd/>
            <a:tailEnd/>
          </a:ln>
          <a:effectLst/>
        </p:spPr>
        <p:txBody>
          <a:bodyPr/>
          <a:lstStyle/>
          <a:p>
            <a:pPr algn="ctr">
              <a:spcBef>
                <a:spcPct val="50000"/>
              </a:spcBef>
              <a:defRPr/>
            </a:pPr>
            <a:endParaRPr lang="zh-CN" altLang="zh-CN" sz="1400"/>
          </a:p>
        </p:txBody>
      </p:sp>
      <p:sp>
        <p:nvSpPr>
          <p:cNvPr id="1048" name="Line 24">
            <a:extLst>
              <a:ext uri="{FF2B5EF4-FFF2-40B4-BE49-F238E27FC236}">
                <a16:creationId xmlns:a16="http://schemas.microsoft.com/office/drawing/2014/main" id="{798CB0ED-0994-4A5F-8835-E1464E29F49C}"/>
              </a:ext>
            </a:extLst>
          </p:cNvPr>
          <p:cNvSpPr>
            <a:spLocks noChangeShapeType="1"/>
          </p:cNvSpPr>
          <p:nvPr userDrawn="1"/>
        </p:nvSpPr>
        <p:spPr bwMode="auto">
          <a:xfrm>
            <a:off x="1250951" y="908050"/>
            <a:ext cx="9601200" cy="0"/>
          </a:xfrm>
          <a:prstGeom prst="line">
            <a:avLst/>
          </a:prstGeom>
          <a:noFill/>
          <a:ln w="34925">
            <a:solidFill>
              <a:srgbClr val="C0C0C0"/>
            </a:solidFill>
            <a:round/>
            <a:headEnd/>
            <a:tailEnd/>
          </a:ln>
          <a:effectLst/>
        </p:spPr>
        <p:txBody>
          <a:bodyPr/>
          <a:lstStyle/>
          <a:p>
            <a:pPr>
              <a:defRPr/>
            </a:pPr>
            <a:endParaRPr lang="zh-CN" altLang="en-US" sz="1800"/>
          </a:p>
        </p:txBody>
      </p:sp>
    </p:spTree>
    <p:extLst>
      <p:ext uri="{BB962C8B-B14F-4D97-AF65-F5344CB8AC3E}">
        <p14:creationId xmlns:p14="http://schemas.microsoft.com/office/powerpoint/2010/main" val="336785785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hf sldNum="0" hdr="0" dt="0"/>
  <p:txStyles>
    <p:titleStyle>
      <a:lvl1pPr algn="ctr" rtl="0" eaLnBrk="0" fontAlgn="base" hangingPunct="0">
        <a:spcBef>
          <a:spcPct val="0"/>
        </a:spcBef>
        <a:spcAft>
          <a:spcPct val="0"/>
        </a:spcAft>
        <a:defRPr kumimoji="1" sz="3600" b="1">
          <a:solidFill>
            <a:srgbClr val="006699"/>
          </a:solidFill>
          <a:latin typeface="+mj-lt"/>
          <a:ea typeface="+mj-ea"/>
          <a:cs typeface="+mj-cs"/>
        </a:defRPr>
      </a:lvl1pPr>
      <a:lvl2pPr algn="ctr" rtl="0" eaLnBrk="0" fontAlgn="base" hangingPunct="0">
        <a:spcBef>
          <a:spcPct val="0"/>
        </a:spcBef>
        <a:spcAft>
          <a:spcPct val="0"/>
        </a:spcAft>
        <a:defRPr kumimoji="1" sz="3600" b="1">
          <a:solidFill>
            <a:srgbClr val="006699"/>
          </a:solidFill>
          <a:latin typeface="Times New Roman" pitchFamily="18" charset="0"/>
          <a:ea typeface="楷体_GB2312" pitchFamily="49" charset="-122"/>
        </a:defRPr>
      </a:lvl2pPr>
      <a:lvl3pPr algn="ctr" rtl="0" eaLnBrk="0" fontAlgn="base" hangingPunct="0">
        <a:spcBef>
          <a:spcPct val="0"/>
        </a:spcBef>
        <a:spcAft>
          <a:spcPct val="0"/>
        </a:spcAft>
        <a:defRPr kumimoji="1" sz="3600" b="1">
          <a:solidFill>
            <a:srgbClr val="006699"/>
          </a:solidFill>
          <a:latin typeface="Times New Roman" pitchFamily="18" charset="0"/>
          <a:ea typeface="楷体_GB2312" pitchFamily="49" charset="-122"/>
        </a:defRPr>
      </a:lvl3pPr>
      <a:lvl4pPr algn="ctr" rtl="0" eaLnBrk="0" fontAlgn="base" hangingPunct="0">
        <a:spcBef>
          <a:spcPct val="0"/>
        </a:spcBef>
        <a:spcAft>
          <a:spcPct val="0"/>
        </a:spcAft>
        <a:defRPr kumimoji="1" sz="3600" b="1">
          <a:solidFill>
            <a:srgbClr val="006699"/>
          </a:solidFill>
          <a:latin typeface="Times New Roman" pitchFamily="18" charset="0"/>
          <a:ea typeface="楷体_GB2312" pitchFamily="49" charset="-122"/>
        </a:defRPr>
      </a:lvl4pPr>
      <a:lvl5pPr algn="ctr" rtl="0" eaLnBrk="0" fontAlgn="base" hangingPunct="0">
        <a:spcBef>
          <a:spcPct val="0"/>
        </a:spcBef>
        <a:spcAft>
          <a:spcPct val="0"/>
        </a:spcAft>
        <a:defRPr kumimoji="1" sz="3600" b="1">
          <a:solidFill>
            <a:srgbClr val="006699"/>
          </a:solidFill>
          <a:latin typeface="Times New Roman" pitchFamily="18" charset="0"/>
          <a:ea typeface="楷体_GB2312" pitchFamily="49" charset="-122"/>
        </a:defRPr>
      </a:lvl5pPr>
      <a:lvl6pPr marL="457200" algn="ctr" rtl="0" fontAlgn="base">
        <a:spcBef>
          <a:spcPct val="0"/>
        </a:spcBef>
        <a:spcAft>
          <a:spcPct val="0"/>
        </a:spcAft>
        <a:defRPr kumimoji="1" sz="3600" b="1">
          <a:solidFill>
            <a:srgbClr val="006699"/>
          </a:solidFill>
          <a:latin typeface="Times New Roman" pitchFamily="18" charset="0"/>
          <a:ea typeface="楷体_GB2312" pitchFamily="49" charset="-122"/>
        </a:defRPr>
      </a:lvl6pPr>
      <a:lvl7pPr marL="914400" algn="ctr" rtl="0" fontAlgn="base">
        <a:spcBef>
          <a:spcPct val="0"/>
        </a:spcBef>
        <a:spcAft>
          <a:spcPct val="0"/>
        </a:spcAft>
        <a:defRPr kumimoji="1" sz="3600" b="1">
          <a:solidFill>
            <a:srgbClr val="006699"/>
          </a:solidFill>
          <a:latin typeface="Times New Roman" pitchFamily="18" charset="0"/>
          <a:ea typeface="楷体_GB2312" pitchFamily="49" charset="-122"/>
        </a:defRPr>
      </a:lvl7pPr>
      <a:lvl8pPr marL="1371600" algn="ctr" rtl="0" fontAlgn="base">
        <a:spcBef>
          <a:spcPct val="0"/>
        </a:spcBef>
        <a:spcAft>
          <a:spcPct val="0"/>
        </a:spcAft>
        <a:defRPr kumimoji="1" sz="3600" b="1">
          <a:solidFill>
            <a:srgbClr val="006699"/>
          </a:solidFill>
          <a:latin typeface="Times New Roman" pitchFamily="18" charset="0"/>
          <a:ea typeface="楷体_GB2312" pitchFamily="49" charset="-122"/>
        </a:defRPr>
      </a:lvl8pPr>
      <a:lvl9pPr marL="1828800" algn="ctr" rtl="0" fontAlgn="base">
        <a:spcBef>
          <a:spcPct val="0"/>
        </a:spcBef>
        <a:spcAft>
          <a:spcPct val="0"/>
        </a:spcAft>
        <a:defRPr kumimoji="1" sz="3600" b="1">
          <a:solidFill>
            <a:srgbClr val="006699"/>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rgbClr val="006699"/>
        </a:buClr>
        <a:buFont typeface="Wingdings" panose="05000000000000000000" pitchFamily="2" charset="2"/>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6699"/>
        </a:buClr>
        <a:buFont typeface="Wingdings" panose="05000000000000000000" pitchFamily="2" charset="2"/>
        <a:buChar char="§"/>
        <a:defRPr kumimoji="1" sz="2400" b="1">
          <a:solidFill>
            <a:srgbClr val="FF0000"/>
          </a:solidFill>
          <a:latin typeface="+mn-lt"/>
          <a:ea typeface="+mn-ea"/>
        </a:defRPr>
      </a:lvl2pPr>
      <a:lvl3pPr marL="1143000" indent="-228600" algn="l" rtl="0" eaLnBrk="0" fontAlgn="base" hangingPunct="0">
        <a:spcBef>
          <a:spcPct val="20000"/>
        </a:spcBef>
        <a:spcAft>
          <a:spcPct val="0"/>
        </a:spcAft>
        <a:buClr>
          <a:srgbClr val="006699"/>
        </a:buClr>
        <a:buFont typeface="Wingdings" panose="05000000000000000000" pitchFamily="2" charset="2"/>
        <a:buChar char="§"/>
        <a:defRPr kumimoji="1" sz="2000" b="1">
          <a:solidFill>
            <a:srgbClr val="336699"/>
          </a:solidFill>
          <a:latin typeface="+mn-lt"/>
          <a:ea typeface="+mn-ea"/>
        </a:defRPr>
      </a:lvl3pPr>
      <a:lvl4pPr marL="1600200" indent="-228600" algn="l" rtl="0" eaLnBrk="0" fontAlgn="base" hangingPunct="0">
        <a:spcBef>
          <a:spcPct val="20000"/>
        </a:spcBef>
        <a:spcAft>
          <a:spcPct val="0"/>
        </a:spcAft>
        <a:buClr>
          <a:srgbClr val="006699"/>
        </a:buClr>
        <a:buFont typeface="Wingdings" panose="05000000000000000000" pitchFamily="2" charset="2"/>
        <a:buChar char="§"/>
        <a:defRPr kumimoji="1" sz="2000" b="1">
          <a:solidFill>
            <a:srgbClr val="008080"/>
          </a:solidFill>
          <a:latin typeface="+mn-lt"/>
          <a:ea typeface="+mn-ea"/>
        </a:defRPr>
      </a:lvl4pPr>
      <a:lvl5pPr marL="2057400" indent="-228600" algn="l" rtl="0" eaLnBrk="0" fontAlgn="base" hangingPunct="0">
        <a:spcBef>
          <a:spcPct val="20000"/>
        </a:spcBef>
        <a:spcAft>
          <a:spcPct val="0"/>
        </a:spcAft>
        <a:buClr>
          <a:srgbClr val="006699"/>
        </a:buClr>
        <a:buFont typeface="Wingdings" panose="05000000000000000000" pitchFamily="2" charset="2"/>
        <a:buChar char="§"/>
        <a:defRPr kumimoji="1" sz="2000" b="1">
          <a:solidFill>
            <a:schemeClr val="tx1"/>
          </a:solidFill>
          <a:latin typeface="+mn-lt"/>
          <a:ea typeface="+mn-ea"/>
        </a:defRPr>
      </a:lvl5pPr>
      <a:lvl6pPr marL="2514600" indent="-228600" algn="l" rtl="0" fontAlgn="base">
        <a:spcBef>
          <a:spcPct val="20000"/>
        </a:spcBef>
        <a:spcAft>
          <a:spcPct val="0"/>
        </a:spcAft>
        <a:buClr>
          <a:srgbClr val="006699"/>
        </a:buClr>
        <a:buFont typeface="Wingdings" pitchFamily="2" charset="2"/>
        <a:buChar char="§"/>
        <a:defRPr kumimoji="1" sz="2000" b="1">
          <a:solidFill>
            <a:schemeClr val="tx1"/>
          </a:solidFill>
          <a:latin typeface="+mn-lt"/>
          <a:ea typeface="+mn-ea"/>
        </a:defRPr>
      </a:lvl6pPr>
      <a:lvl7pPr marL="2971800" indent="-228600" algn="l" rtl="0" fontAlgn="base">
        <a:spcBef>
          <a:spcPct val="20000"/>
        </a:spcBef>
        <a:spcAft>
          <a:spcPct val="0"/>
        </a:spcAft>
        <a:buClr>
          <a:srgbClr val="006699"/>
        </a:buClr>
        <a:buFont typeface="Wingdings" pitchFamily="2" charset="2"/>
        <a:buChar char="§"/>
        <a:defRPr kumimoji="1" sz="2000" b="1">
          <a:solidFill>
            <a:schemeClr val="tx1"/>
          </a:solidFill>
          <a:latin typeface="+mn-lt"/>
          <a:ea typeface="+mn-ea"/>
        </a:defRPr>
      </a:lvl7pPr>
      <a:lvl8pPr marL="3429000" indent="-228600" algn="l" rtl="0" fontAlgn="base">
        <a:spcBef>
          <a:spcPct val="20000"/>
        </a:spcBef>
        <a:spcAft>
          <a:spcPct val="0"/>
        </a:spcAft>
        <a:buClr>
          <a:srgbClr val="006699"/>
        </a:buClr>
        <a:buFont typeface="Wingdings" pitchFamily="2" charset="2"/>
        <a:buChar char="§"/>
        <a:defRPr kumimoji="1" sz="2000" b="1">
          <a:solidFill>
            <a:schemeClr val="tx1"/>
          </a:solidFill>
          <a:latin typeface="+mn-lt"/>
          <a:ea typeface="+mn-ea"/>
        </a:defRPr>
      </a:lvl8pPr>
      <a:lvl9pPr marL="3886200" indent="-228600" algn="l" rtl="0" fontAlgn="base">
        <a:spcBef>
          <a:spcPct val="20000"/>
        </a:spcBef>
        <a:spcAft>
          <a:spcPct val="0"/>
        </a:spcAft>
        <a:buClr>
          <a:srgbClr val="006699"/>
        </a:buClr>
        <a:buFont typeface="Wingdings" pitchFamily="2" charset="2"/>
        <a:buChar char="§"/>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0" name="Rectangle 16">
            <a:extLst>
              <a:ext uri="{FF2B5EF4-FFF2-40B4-BE49-F238E27FC236}">
                <a16:creationId xmlns:a16="http://schemas.microsoft.com/office/drawing/2014/main" id="{DCC23273-86B4-4C11-965F-4A499BA8F4C2}"/>
              </a:ext>
            </a:extLst>
          </p:cNvPr>
          <p:cNvSpPr>
            <a:spLocks noGrp="1" noChangeArrowheads="1"/>
          </p:cNvSpPr>
          <p:nvPr>
            <p:ph type="title"/>
          </p:nvPr>
        </p:nvSpPr>
        <p:spPr bwMode="auto">
          <a:xfrm>
            <a:off x="609600" y="152400"/>
            <a:ext cx="10058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41" name="Rectangle 17">
            <a:extLst>
              <a:ext uri="{FF2B5EF4-FFF2-40B4-BE49-F238E27FC236}">
                <a16:creationId xmlns:a16="http://schemas.microsoft.com/office/drawing/2014/main" id="{10CA9E06-3EDB-4965-A33C-96A25B7EE376}"/>
              </a:ext>
            </a:extLst>
          </p:cNvPr>
          <p:cNvSpPr>
            <a:spLocks noGrp="1" noChangeArrowheads="1"/>
          </p:cNvSpPr>
          <p:nvPr>
            <p:ph type="body" idx="1"/>
          </p:nvPr>
        </p:nvSpPr>
        <p:spPr bwMode="auto">
          <a:xfrm>
            <a:off x="406400" y="1066800"/>
            <a:ext cx="11379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2" name="Rectangle 18">
            <a:extLst>
              <a:ext uri="{FF2B5EF4-FFF2-40B4-BE49-F238E27FC236}">
                <a16:creationId xmlns:a16="http://schemas.microsoft.com/office/drawing/2014/main" id="{9B38448B-3F9E-4548-A3F2-54F6D4EF0EBA}"/>
              </a:ext>
            </a:extLst>
          </p:cNvPr>
          <p:cNvSpPr>
            <a:spLocks noGrp="1" noChangeArrowheads="1"/>
          </p:cNvSpPr>
          <p:nvPr>
            <p:ph type="ftr" sz="quarter" idx="3"/>
          </p:nvPr>
        </p:nvSpPr>
        <p:spPr bwMode="auto">
          <a:xfrm>
            <a:off x="4165600" y="6315075"/>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defRPr>
            </a:lvl1pPr>
          </a:lstStyle>
          <a:p>
            <a:fld id="{A01E08C3-BEDB-4B22-83B4-5F7557A38C60}" type="slidenum">
              <a:rPr lang="en-US" altLang="zh-CN"/>
              <a:pPr/>
              <a:t>‹#›</a:t>
            </a:fld>
            <a:endParaRPr lang="en-US" altLang="zh-CN"/>
          </a:p>
        </p:txBody>
      </p:sp>
      <p:sp>
        <p:nvSpPr>
          <p:cNvPr id="1043" name="Rectangle 19">
            <a:extLst>
              <a:ext uri="{FF2B5EF4-FFF2-40B4-BE49-F238E27FC236}">
                <a16:creationId xmlns:a16="http://schemas.microsoft.com/office/drawing/2014/main" id="{E6E302F6-4423-4799-B790-76234F9C677E}"/>
              </a:ext>
            </a:extLst>
          </p:cNvPr>
          <p:cNvSpPr>
            <a:spLocks noGrp="1" noChangeArrowheads="1"/>
          </p:cNvSpPr>
          <p:nvPr>
            <p:ph type="sldNum" sz="quarter" idx="4"/>
          </p:nvPr>
        </p:nvSpPr>
        <p:spPr bwMode="auto">
          <a:xfrm>
            <a:off x="8737600" y="630396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fld id="{B08441B1-7A9A-4E3D-A1C9-2E0C16D96D7E}" type="slidenum">
              <a:rPr lang="en-US" altLang="zh-CN"/>
              <a:pPr/>
              <a:t>‹#›</a:t>
            </a:fld>
            <a:endParaRPr lang="en-US" altLang="zh-CN"/>
          </a:p>
        </p:txBody>
      </p:sp>
      <p:pic>
        <p:nvPicPr>
          <p:cNvPr id="1044" name="Picture 20" descr="b-1">
            <a:extLst>
              <a:ext uri="{FF2B5EF4-FFF2-40B4-BE49-F238E27FC236}">
                <a16:creationId xmlns:a16="http://schemas.microsoft.com/office/drawing/2014/main" id="{26BFCF83-67BE-4CF1-9086-0041506A960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886018" y="25401"/>
            <a:ext cx="1305983" cy="949325"/>
          </a:xfrm>
          <a:prstGeom prst="rect">
            <a:avLst/>
          </a:prstGeom>
          <a:noFill/>
          <a:extLst>
            <a:ext uri="{909E8E84-426E-40DD-AFC4-6F175D3DCCD1}">
              <a14:hiddenFill xmlns:a14="http://schemas.microsoft.com/office/drawing/2010/main">
                <a:solidFill>
                  <a:srgbClr val="FFFFFF"/>
                </a:solidFill>
              </a14:hiddenFill>
            </a:ext>
          </a:extLst>
        </p:spPr>
      </p:pic>
      <p:sp>
        <p:nvSpPr>
          <p:cNvPr id="1045" name="Text Box 21">
            <a:extLst>
              <a:ext uri="{FF2B5EF4-FFF2-40B4-BE49-F238E27FC236}">
                <a16:creationId xmlns:a16="http://schemas.microsoft.com/office/drawing/2014/main" id="{C184901D-60BA-4F38-82F0-507C37935C02}"/>
              </a:ext>
            </a:extLst>
          </p:cNvPr>
          <p:cNvSpPr txBox="1">
            <a:spLocks noChangeArrowheads="1"/>
          </p:cNvSpPr>
          <p:nvPr userDrawn="1"/>
        </p:nvSpPr>
        <p:spPr bwMode="auto">
          <a:xfrm>
            <a:off x="33867" y="6554789"/>
            <a:ext cx="4813300" cy="274637"/>
          </a:xfrm>
          <a:prstGeom prst="rect">
            <a:avLst/>
          </a:prstGeom>
          <a:solidFill>
            <a:srgbClr val="CC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a:solidFill>
                  <a:schemeClr val="bg1"/>
                </a:solidFill>
              </a:rPr>
              <a:t>研究生课程</a:t>
            </a:r>
            <a:r>
              <a:rPr lang="zh-CN" altLang="en-US" sz="1200"/>
              <a:t>        </a:t>
            </a:r>
            <a:r>
              <a:rPr lang="zh-CN" altLang="en-US" sz="1200">
                <a:solidFill>
                  <a:schemeClr val="bg1"/>
                </a:solidFill>
              </a:rPr>
              <a:t>高级计算机体系结构</a:t>
            </a:r>
          </a:p>
        </p:txBody>
      </p:sp>
      <p:sp>
        <p:nvSpPr>
          <p:cNvPr id="1046" name="Text Box 22">
            <a:extLst>
              <a:ext uri="{FF2B5EF4-FFF2-40B4-BE49-F238E27FC236}">
                <a16:creationId xmlns:a16="http://schemas.microsoft.com/office/drawing/2014/main" id="{326C36EA-7619-4EFB-9345-1D6222A92B62}"/>
              </a:ext>
            </a:extLst>
          </p:cNvPr>
          <p:cNvSpPr txBox="1">
            <a:spLocks noChangeArrowheads="1"/>
          </p:cNvSpPr>
          <p:nvPr userDrawn="1"/>
        </p:nvSpPr>
        <p:spPr bwMode="auto">
          <a:xfrm>
            <a:off x="59267" y="39688"/>
            <a:ext cx="7200900" cy="107950"/>
          </a:xfrm>
          <a:prstGeom prst="rect">
            <a:avLst/>
          </a:prstGeom>
          <a:gradFill rotWithShape="1">
            <a:gsLst>
              <a:gs pos="0">
                <a:schemeClr val="hlink">
                  <a:gamma/>
                  <a:shade val="46275"/>
                  <a:invGamma/>
                </a:schemeClr>
              </a:gs>
              <a:gs pos="100000">
                <a:schemeClr val="hlink">
                  <a:alpha val="7200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endParaRPr lang="zh-CN" altLang="zh-CN" sz="1400"/>
          </a:p>
        </p:txBody>
      </p:sp>
      <p:sp>
        <p:nvSpPr>
          <p:cNvPr id="1047" name="Line 23">
            <a:extLst>
              <a:ext uri="{FF2B5EF4-FFF2-40B4-BE49-F238E27FC236}">
                <a16:creationId xmlns:a16="http://schemas.microsoft.com/office/drawing/2014/main" id="{41872EEB-0015-48B3-BF86-31818191E425}"/>
              </a:ext>
            </a:extLst>
          </p:cNvPr>
          <p:cNvSpPr>
            <a:spLocks noChangeShapeType="1"/>
          </p:cNvSpPr>
          <p:nvPr userDrawn="1"/>
        </p:nvSpPr>
        <p:spPr bwMode="auto">
          <a:xfrm>
            <a:off x="1250951" y="908050"/>
            <a:ext cx="9601200" cy="0"/>
          </a:xfrm>
          <a:prstGeom prst="line">
            <a:avLst/>
          </a:prstGeom>
          <a:noFill/>
          <a:ln w="349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Tree>
    <p:extLst>
      <p:ext uri="{BB962C8B-B14F-4D97-AF65-F5344CB8AC3E}">
        <p14:creationId xmlns:p14="http://schemas.microsoft.com/office/powerpoint/2010/main" val="227488391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dt="0"/>
  <p:txStyles>
    <p:titleStyle>
      <a:lvl1pPr algn="ctr" rtl="0" fontAlgn="base">
        <a:spcBef>
          <a:spcPct val="0"/>
        </a:spcBef>
        <a:spcAft>
          <a:spcPct val="0"/>
        </a:spcAft>
        <a:defRPr kumimoji="1" sz="3600" b="1" kern="1200">
          <a:solidFill>
            <a:srgbClr val="006699"/>
          </a:solidFill>
          <a:latin typeface="+mj-lt"/>
          <a:ea typeface="+mj-ea"/>
          <a:cs typeface="+mj-cs"/>
        </a:defRPr>
      </a:lvl1pPr>
      <a:lvl2pPr algn="ctr" rtl="0" fontAlgn="base">
        <a:spcBef>
          <a:spcPct val="0"/>
        </a:spcBef>
        <a:spcAft>
          <a:spcPct val="0"/>
        </a:spcAft>
        <a:defRPr kumimoji="1" sz="3600" b="1">
          <a:solidFill>
            <a:srgbClr val="006699"/>
          </a:solidFill>
          <a:latin typeface="Times New Roman" panose="02020603050405020304" pitchFamily="18" charset="0"/>
          <a:ea typeface="楷体_GB2312" pitchFamily="49" charset="-122"/>
        </a:defRPr>
      </a:lvl2pPr>
      <a:lvl3pPr algn="ctr" rtl="0" fontAlgn="base">
        <a:spcBef>
          <a:spcPct val="0"/>
        </a:spcBef>
        <a:spcAft>
          <a:spcPct val="0"/>
        </a:spcAft>
        <a:defRPr kumimoji="1" sz="3600" b="1">
          <a:solidFill>
            <a:srgbClr val="006699"/>
          </a:solidFill>
          <a:latin typeface="Times New Roman" panose="02020603050405020304" pitchFamily="18" charset="0"/>
          <a:ea typeface="楷体_GB2312" pitchFamily="49" charset="-122"/>
        </a:defRPr>
      </a:lvl3pPr>
      <a:lvl4pPr algn="ctr" rtl="0" fontAlgn="base">
        <a:spcBef>
          <a:spcPct val="0"/>
        </a:spcBef>
        <a:spcAft>
          <a:spcPct val="0"/>
        </a:spcAft>
        <a:defRPr kumimoji="1" sz="3600" b="1">
          <a:solidFill>
            <a:srgbClr val="006699"/>
          </a:solidFill>
          <a:latin typeface="Times New Roman" panose="02020603050405020304" pitchFamily="18" charset="0"/>
          <a:ea typeface="楷体_GB2312" pitchFamily="49" charset="-122"/>
        </a:defRPr>
      </a:lvl4pPr>
      <a:lvl5pPr algn="ctr" rtl="0" fontAlgn="base">
        <a:spcBef>
          <a:spcPct val="0"/>
        </a:spcBef>
        <a:spcAft>
          <a:spcPct val="0"/>
        </a:spcAft>
        <a:defRPr kumimoji="1" sz="3600" b="1">
          <a:solidFill>
            <a:srgbClr val="006699"/>
          </a:solidFill>
          <a:latin typeface="Times New Roman" panose="02020603050405020304" pitchFamily="18" charset="0"/>
          <a:ea typeface="楷体_GB2312" pitchFamily="49" charset="-122"/>
        </a:defRPr>
      </a:lvl5pPr>
      <a:lvl6pPr marL="457200" algn="ctr" rtl="0" fontAlgn="base">
        <a:spcBef>
          <a:spcPct val="0"/>
        </a:spcBef>
        <a:spcAft>
          <a:spcPct val="0"/>
        </a:spcAft>
        <a:defRPr kumimoji="1" sz="3600" b="1">
          <a:solidFill>
            <a:srgbClr val="006699"/>
          </a:solidFill>
          <a:latin typeface="Times New Roman" panose="02020603050405020304" pitchFamily="18" charset="0"/>
          <a:ea typeface="楷体_GB2312" pitchFamily="49" charset="-122"/>
        </a:defRPr>
      </a:lvl6pPr>
      <a:lvl7pPr marL="914400" algn="ctr" rtl="0" fontAlgn="base">
        <a:spcBef>
          <a:spcPct val="0"/>
        </a:spcBef>
        <a:spcAft>
          <a:spcPct val="0"/>
        </a:spcAft>
        <a:defRPr kumimoji="1" sz="3600" b="1">
          <a:solidFill>
            <a:srgbClr val="006699"/>
          </a:solidFill>
          <a:latin typeface="Times New Roman" panose="02020603050405020304" pitchFamily="18" charset="0"/>
          <a:ea typeface="楷体_GB2312" pitchFamily="49" charset="-122"/>
        </a:defRPr>
      </a:lvl7pPr>
      <a:lvl8pPr marL="1371600" algn="ctr" rtl="0" fontAlgn="base">
        <a:spcBef>
          <a:spcPct val="0"/>
        </a:spcBef>
        <a:spcAft>
          <a:spcPct val="0"/>
        </a:spcAft>
        <a:defRPr kumimoji="1" sz="3600" b="1">
          <a:solidFill>
            <a:srgbClr val="006699"/>
          </a:solidFill>
          <a:latin typeface="Times New Roman" panose="02020603050405020304" pitchFamily="18" charset="0"/>
          <a:ea typeface="楷体_GB2312" pitchFamily="49" charset="-122"/>
        </a:defRPr>
      </a:lvl8pPr>
      <a:lvl9pPr marL="1828800" algn="ctr" rtl="0" fontAlgn="base">
        <a:spcBef>
          <a:spcPct val="0"/>
        </a:spcBef>
        <a:spcAft>
          <a:spcPct val="0"/>
        </a:spcAft>
        <a:defRPr kumimoji="1" sz="3600" b="1">
          <a:solidFill>
            <a:srgbClr val="006699"/>
          </a:solidFill>
          <a:latin typeface="Times New Roman" panose="02020603050405020304" pitchFamily="18" charset="0"/>
          <a:ea typeface="楷体_GB2312" pitchFamily="49" charset="-122"/>
        </a:defRPr>
      </a:lvl9pPr>
    </p:titleStyle>
    <p:bodyStyle>
      <a:lvl1pPr marL="342900" indent="-342900" algn="l" rtl="0" fontAlgn="base">
        <a:spcBef>
          <a:spcPct val="20000"/>
        </a:spcBef>
        <a:spcAft>
          <a:spcPct val="0"/>
        </a:spcAft>
        <a:buClr>
          <a:srgbClr val="006699"/>
        </a:buClr>
        <a:buFont typeface="Wingdings" panose="05000000000000000000" pitchFamily="2" charset="2"/>
        <a:buChar char="§"/>
        <a:defRPr kumimoji="1" sz="2800" b="1" kern="1200">
          <a:solidFill>
            <a:schemeClr val="tx1"/>
          </a:solidFill>
          <a:latin typeface="+mn-lt"/>
          <a:ea typeface="+mn-ea"/>
          <a:cs typeface="+mn-cs"/>
        </a:defRPr>
      </a:lvl1pPr>
      <a:lvl2pPr marL="742950" indent="-285750" algn="l" rtl="0" fontAlgn="base">
        <a:spcBef>
          <a:spcPct val="20000"/>
        </a:spcBef>
        <a:spcAft>
          <a:spcPct val="0"/>
        </a:spcAft>
        <a:buClr>
          <a:srgbClr val="006699"/>
        </a:buClr>
        <a:buFont typeface="Wingdings" panose="05000000000000000000" pitchFamily="2" charset="2"/>
        <a:buChar char="§"/>
        <a:defRPr kumimoji="1" sz="2400" b="1" kern="1200">
          <a:solidFill>
            <a:srgbClr val="FF0000"/>
          </a:solidFill>
          <a:latin typeface="+mn-lt"/>
          <a:ea typeface="+mn-ea"/>
          <a:cs typeface="+mn-cs"/>
        </a:defRPr>
      </a:lvl2pPr>
      <a:lvl3pPr marL="1143000" indent="-228600" algn="l" rtl="0" fontAlgn="base">
        <a:spcBef>
          <a:spcPct val="20000"/>
        </a:spcBef>
        <a:spcAft>
          <a:spcPct val="0"/>
        </a:spcAft>
        <a:buClr>
          <a:srgbClr val="006699"/>
        </a:buClr>
        <a:buFont typeface="Wingdings" panose="05000000000000000000" pitchFamily="2" charset="2"/>
        <a:buChar char="§"/>
        <a:defRPr kumimoji="1" sz="2000" b="1" kern="1200">
          <a:solidFill>
            <a:srgbClr val="336699"/>
          </a:solidFill>
          <a:latin typeface="+mn-lt"/>
          <a:ea typeface="+mn-ea"/>
          <a:cs typeface="+mn-cs"/>
        </a:defRPr>
      </a:lvl3pPr>
      <a:lvl4pPr marL="1600200" indent="-228600" algn="l" rtl="0" fontAlgn="base">
        <a:spcBef>
          <a:spcPct val="20000"/>
        </a:spcBef>
        <a:spcAft>
          <a:spcPct val="0"/>
        </a:spcAft>
        <a:buClr>
          <a:srgbClr val="006699"/>
        </a:buClr>
        <a:buFont typeface="Wingdings" panose="05000000000000000000" pitchFamily="2" charset="2"/>
        <a:buChar char="§"/>
        <a:defRPr kumimoji="1" b="1" kern="1200">
          <a:solidFill>
            <a:srgbClr val="008080"/>
          </a:solidFill>
          <a:latin typeface="+mn-lt"/>
          <a:ea typeface="+mn-ea"/>
          <a:cs typeface="+mn-cs"/>
        </a:defRPr>
      </a:lvl4pPr>
      <a:lvl5pPr marL="2057400" indent="-228600" algn="l" rtl="0" fontAlgn="base">
        <a:spcBef>
          <a:spcPct val="20000"/>
        </a:spcBef>
        <a:spcAft>
          <a:spcPct val="0"/>
        </a:spcAft>
        <a:buClr>
          <a:srgbClr val="006699"/>
        </a:buClr>
        <a:buFont typeface="Wingdings" panose="05000000000000000000" pitchFamily="2" charset="2"/>
        <a:buChar char="§"/>
        <a:defRPr kumimoji="1"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7">
            <a:extLst>
              <a:ext uri="{FF2B5EF4-FFF2-40B4-BE49-F238E27FC236}">
                <a16:creationId xmlns:a16="http://schemas.microsoft.com/office/drawing/2014/main" id="{F4F58CCD-7672-4F66-94ED-92B9F48D1C58}"/>
              </a:ext>
            </a:extLst>
          </p:cNvPr>
          <p:cNvSpPr>
            <a:spLocks noGrp="1" noChangeArrowheads="1"/>
          </p:cNvSpPr>
          <p:nvPr>
            <p:ph type="title"/>
          </p:nvPr>
        </p:nvSpPr>
        <p:spPr bwMode="auto">
          <a:xfrm>
            <a:off x="609600" y="152400"/>
            <a:ext cx="10058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42" name="Rectangle 18">
            <a:extLst>
              <a:ext uri="{FF2B5EF4-FFF2-40B4-BE49-F238E27FC236}">
                <a16:creationId xmlns:a16="http://schemas.microsoft.com/office/drawing/2014/main" id="{9F71D0F2-4C7A-4628-99F3-32C8CADD8E37}"/>
              </a:ext>
            </a:extLst>
          </p:cNvPr>
          <p:cNvSpPr>
            <a:spLocks noGrp="1" noChangeArrowheads="1"/>
          </p:cNvSpPr>
          <p:nvPr>
            <p:ph type="body" idx="1"/>
          </p:nvPr>
        </p:nvSpPr>
        <p:spPr bwMode="auto">
          <a:xfrm>
            <a:off x="406400" y="1066800"/>
            <a:ext cx="11379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3" name="Rectangle 19">
            <a:extLst>
              <a:ext uri="{FF2B5EF4-FFF2-40B4-BE49-F238E27FC236}">
                <a16:creationId xmlns:a16="http://schemas.microsoft.com/office/drawing/2014/main" id="{36EBB08E-C56D-4058-8856-291592D57BD3}"/>
              </a:ext>
            </a:extLst>
          </p:cNvPr>
          <p:cNvSpPr>
            <a:spLocks noGrp="1" noChangeArrowheads="1"/>
          </p:cNvSpPr>
          <p:nvPr>
            <p:ph type="ftr" sz="quarter" idx="3"/>
          </p:nvPr>
        </p:nvSpPr>
        <p:spPr bwMode="auto">
          <a:xfrm>
            <a:off x="4165600" y="6315075"/>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defRPr>
            </a:lvl1pPr>
          </a:lstStyle>
          <a:p>
            <a:fld id="{34FEEF69-95DC-4B85-B3B1-FBD8254B8156}" type="slidenum">
              <a:rPr lang="en-US" altLang="zh-CN"/>
              <a:pPr/>
              <a:t>‹#›</a:t>
            </a:fld>
            <a:endParaRPr lang="en-US" altLang="zh-CN"/>
          </a:p>
        </p:txBody>
      </p:sp>
      <p:sp>
        <p:nvSpPr>
          <p:cNvPr id="1044" name="Rectangle 20">
            <a:extLst>
              <a:ext uri="{FF2B5EF4-FFF2-40B4-BE49-F238E27FC236}">
                <a16:creationId xmlns:a16="http://schemas.microsoft.com/office/drawing/2014/main" id="{4EAFF700-D91B-4F88-889A-88F6D0565B1D}"/>
              </a:ext>
            </a:extLst>
          </p:cNvPr>
          <p:cNvSpPr>
            <a:spLocks noGrp="1" noChangeArrowheads="1"/>
          </p:cNvSpPr>
          <p:nvPr>
            <p:ph type="sldNum" sz="quarter" idx="4"/>
          </p:nvPr>
        </p:nvSpPr>
        <p:spPr bwMode="auto">
          <a:xfrm>
            <a:off x="8737600" y="630396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fld id="{F6D7C7EC-3913-42C0-9F22-C741BF6FAE67}" type="slidenum">
              <a:rPr lang="en-US" altLang="zh-CN"/>
              <a:pPr/>
              <a:t>‹#›</a:t>
            </a:fld>
            <a:endParaRPr lang="en-US" altLang="zh-CN"/>
          </a:p>
        </p:txBody>
      </p:sp>
      <p:pic>
        <p:nvPicPr>
          <p:cNvPr id="1045" name="Picture 21" descr="b-1">
            <a:extLst>
              <a:ext uri="{FF2B5EF4-FFF2-40B4-BE49-F238E27FC236}">
                <a16:creationId xmlns:a16="http://schemas.microsoft.com/office/drawing/2014/main" id="{00E06EF7-9B2F-40F6-80FB-739DC2686145}"/>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886018" y="25401"/>
            <a:ext cx="1305983" cy="949325"/>
          </a:xfrm>
          <a:prstGeom prst="rect">
            <a:avLst/>
          </a:prstGeom>
          <a:noFill/>
          <a:extLst>
            <a:ext uri="{909E8E84-426E-40DD-AFC4-6F175D3DCCD1}">
              <a14:hiddenFill xmlns:a14="http://schemas.microsoft.com/office/drawing/2010/main">
                <a:solidFill>
                  <a:srgbClr val="FFFFFF"/>
                </a:solidFill>
              </a14:hiddenFill>
            </a:ext>
          </a:extLst>
        </p:spPr>
      </p:pic>
      <p:sp>
        <p:nvSpPr>
          <p:cNvPr id="1046" name="Text Box 22">
            <a:extLst>
              <a:ext uri="{FF2B5EF4-FFF2-40B4-BE49-F238E27FC236}">
                <a16:creationId xmlns:a16="http://schemas.microsoft.com/office/drawing/2014/main" id="{BDA619B3-4B22-46DE-A6AB-54563283D656}"/>
              </a:ext>
            </a:extLst>
          </p:cNvPr>
          <p:cNvSpPr txBox="1">
            <a:spLocks noChangeArrowheads="1"/>
          </p:cNvSpPr>
          <p:nvPr userDrawn="1"/>
        </p:nvSpPr>
        <p:spPr bwMode="auto">
          <a:xfrm>
            <a:off x="33867" y="6554789"/>
            <a:ext cx="4813300" cy="274637"/>
          </a:xfrm>
          <a:prstGeom prst="rect">
            <a:avLst/>
          </a:prstGeom>
          <a:solidFill>
            <a:srgbClr val="CC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a:solidFill>
                  <a:schemeClr val="bg1"/>
                </a:solidFill>
              </a:rPr>
              <a:t>研究生课程</a:t>
            </a:r>
            <a:r>
              <a:rPr lang="zh-CN" altLang="en-US" sz="1200"/>
              <a:t>        </a:t>
            </a:r>
            <a:r>
              <a:rPr lang="zh-CN" altLang="en-US" sz="1200">
                <a:solidFill>
                  <a:schemeClr val="bg1"/>
                </a:solidFill>
              </a:rPr>
              <a:t>高级计算机体系结构</a:t>
            </a:r>
          </a:p>
        </p:txBody>
      </p:sp>
      <p:sp>
        <p:nvSpPr>
          <p:cNvPr id="1047" name="Text Box 23">
            <a:extLst>
              <a:ext uri="{FF2B5EF4-FFF2-40B4-BE49-F238E27FC236}">
                <a16:creationId xmlns:a16="http://schemas.microsoft.com/office/drawing/2014/main" id="{D640812E-0AEB-46DF-99E3-1A46A9EF23BB}"/>
              </a:ext>
            </a:extLst>
          </p:cNvPr>
          <p:cNvSpPr txBox="1">
            <a:spLocks noChangeArrowheads="1"/>
          </p:cNvSpPr>
          <p:nvPr userDrawn="1"/>
        </p:nvSpPr>
        <p:spPr bwMode="auto">
          <a:xfrm>
            <a:off x="59267" y="39688"/>
            <a:ext cx="7200900" cy="107950"/>
          </a:xfrm>
          <a:prstGeom prst="rect">
            <a:avLst/>
          </a:prstGeom>
          <a:gradFill rotWithShape="1">
            <a:gsLst>
              <a:gs pos="0">
                <a:schemeClr val="hlink">
                  <a:gamma/>
                  <a:shade val="46275"/>
                  <a:invGamma/>
                </a:schemeClr>
              </a:gs>
              <a:gs pos="100000">
                <a:schemeClr val="hlink">
                  <a:alpha val="7200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endParaRPr lang="zh-CN" altLang="zh-CN" sz="1400"/>
          </a:p>
        </p:txBody>
      </p:sp>
      <p:sp>
        <p:nvSpPr>
          <p:cNvPr id="1048" name="Line 24">
            <a:extLst>
              <a:ext uri="{FF2B5EF4-FFF2-40B4-BE49-F238E27FC236}">
                <a16:creationId xmlns:a16="http://schemas.microsoft.com/office/drawing/2014/main" id="{FADD0CD0-9098-4175-84ED-B46DF83783A6}"/>
              </a:ext>
            </a:extLst>
          </p:cNvPr>
          <p:cNvSpPr>
            <a:spLocks noChangeShapeType="1"/>
          </p:cNvSpPr>
          <p:nvPr userDrawn="1"/>
        </p:nvSpPr>
        <p:spPr bwMode="auto">
          <a:xfrm>
            <a:off x="1250951" y="908050"/>
            <a:ext cx="9601200" cy="0"/>
          </a:xfrm>
          <a:prstGeom prst="line">
            <a:avLst/>
          </a:prstGeom>
          <a:noFill/>
          <a:ln w="349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Tree>
    <p:extLst>
      <p:ext uri="{BB962C8B-B14F-4D97-AF65-F5344CB8AC3E}">
        <p14:creationId xmlns:p14="http://schemas.microsoft.com/office/powerpoint/2010/main" val="1051408150"/>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Lst>
  <p:hf sldNum="0" hdr="0" dt="0"/>
  <p:txStyles>
    <p:titleStyle>
      <a:lvl1pPr algn="ctr" rtl="0" fontAlgn="base">
        <a:spcBef>
          <a:spcPct val="0"/>
        </a:spcBef>
        <a:spcAft>
          <a:spcPct val="0"/>
        </a:spcAft>
        <a:defRPr kumimoji="1" sz="3600" b="1" kern="1200">
          <a:solidFill>
            <a:srgbClr val="006699"/>
          </a:solidFill>
          <a:latin typeface="+mj-lt"/>
          <a:ea typeface="+mj-ea"/>
          <a:cs typeface="+mj-cs"/>
        </a:defRPr>
      </a:lvl1pPr>
      <a:lvl2pPr algn="ctr" rtl="0" fontAlgn="base">
        <a:spcBef>
          <a:spcPct val="0"/>
        </a:spcBef>
        <a:spcAft>
          <a:spcPct val="0"/>
        </a:spcAft>
        <a:defRPr kumimoji="1" sz="3600" b="1">
          <a:solidFill>
            <a:srgbClr val="006699"/>
          </a:solidFill>
          <a:latin typeface="Times New Roman" panose="02020603050405020304" pitchFamily="18" charset="0"/>
          <a:ea typeface="楷体_GB2312" pitchFamily="49" charset="-122"/>
        </a:defRPr>
      </a:lvl2pPr>
      <a:lvl3pPr algn="ctr" rtl="0" fontAlgn="base">
        <a:spcBef>
          <a:spcPct val="0"/>
        </a:spcBef>
        <a:spcAft>
          <a:spcPct val="0"/>
        </a:spcAft>
        <a:defRPr kumimoji="1" sz="3600" b="1">
          <a:solidFill>
            <a:srgbClr val="006699"/>
          </a:solidFill>
          <a:latin typeface="Times New Roman" panose="02020603050405020304" pitchFamily="18" charset="0"/>
          <a:ea typeface="楷体_GB2312" pitchFamily="49" charset="-122"/>
        </a:defRPr>
      </a:lvl3pPr>
      <a:lvl4pPr algn="ctr" rtl="0" fontAlgn="base">
        <a:spcBef>
          <a:spcPct val="0"/>
        </a:spcBef>
        <a:spcAft>
          <a:spcPct val="0"/>
        </a:spcAft>
        <a:defRPr kumimoji="1" sz="3600" b="1">
          <a:solidFill>
            <a:srgbClr val="006699"/>
          </a:solidFill>
          <a:latin typeface="Times New Roman" panose="02020603050405020304" pitchFamily="18" charset="0"/>
          <a:ea typeface="楷体_GB2312" pitchFamily="49" charset="-122"/>
        </a:defRPr>
      </a:lvl4pPr>
      <a:lvl5pPr algn="ctr" rtl="0" fontAlgn="base">
        <a:spcBef>
          <a:spcPct val="0"/>
        </a:spcBef>
        <a:spcAft>
          <a:spcPct val="0"/>
        </a:spcAft>
        <a:defRPr kumimoji="1" sz="3600" b="1">
          <a:solidFill>
            <a:srgbClr val="006699"/>
          </a:solidFill>
          <a:latin typeface="Times New Roman" panose="02020603050405020304" pitchFamily="18" charset="0"/>
          <a:ea typeface="楷体_GB2312" pitchFamily="49" charset="-122"/>
        </a:defRPr>
      </a:lvl5pPr>
      <a:lvl6pPr marL="457200" algn="ctr" rtl="0" fontAlgn="base">
        <a:spcBef>
          <a:spcPct val="0"/>
        </a:spcBef>
        <a:spcAft>
          <a:spcPct val="0"/>
        </a:spcAft>
        <a:defRPr kumimoji="1" sz="3600" b="1">
          <a:solidFill>
            <a:srgbClr val="006699"/>
          </a:solidFill>
          <a:latin typeface="Times New Roman" panose="02020603050405020304" pitchFamily="18" charset="0"/>
          <a:ea typeface="楷体_GB2312" pitchFamily="49" charset="-122"/>
        </a:defRPr>
      </a:lvl6pPr>
      <a:lvl7pPr marL="914400" algn="ctr" rtl="0" fontAlgn="base">
        <a:spcBef>
          <a:spcPct val="0"/>
        </a:spcBef>
        <a:spcAft>
          <a:spcPct val="0"/>
        </a:spcAft>
        <a:defRPr kumimoji="1" sz="3600" b="1">
          <a:solidFill>
            <a:srgbClr val="006699"/>
          </a:solidFill>
          <a:latin typeface="Times New Roman" panose="02020603050405020304" pitchFamily="18" charset="0"/>
          <a:ea typeface="楷体_GB2312" pitchFamily="49" charset="-122"/>
        </a:defRPr>
      </a:lvl7pPr>
      <a:lvl8pPr marL="1371600" algn="ctr" rtl="0" fontAlgn="base">
        <a:spcBef>
          <a:spcPct val="0"/>
        </a:spcBef>
        <a:spcAft>
          <a:spcPct val="0"/>
        </a:spcAft>
        <a:defRPr kumimoji="1" sz="3600" b="1">
          <a:solidFill>
            <a:srgbClr val="006699"/>
          </a:solidFill>
          <a:latin typeface="Times New Roman" panose="02020603050405020304" pitchFamily="18" charset="0"/>
          <a:ea typeface="楷体_GB2312" pitchFamily="49" charset="-122"/>
        </a:defRPr>
      </a:lvl8pPr>
      <a:lvl9pPr marL="1828800" algn="ctr" rtl="0" fontAlgn="base">
        <a:spcBef>
          <a:spcPct val="0"/>
        </a:spcBef>
        <a:spcAft>
          <a:spcPct val="0"/>
        </a:spcAft>
        <a:defRPr kumimoji="1" sz="3600" b="1">
          <a:solidFill>
            <a:srgbClr val="006699"/>
          </a:solidFill>
          <a:latin typeface="Times New Roman" panose="02020603050405020304" pitchFamily="18" charset="0"/>
          <a:ea typeface="楷体_GB2312" pitchFamily="49" charset="-122"/>
        </a:defRPr>
      </a:lvl9pPr>
    </p:titleStyle>
    <p:bodyStyle>
      <a:lvl1pPr marL="342900" indent="-342900" algn="l" rtl="0" fontAlgn="base">
        <a:spcBef>
          <a:spcPct val="20000"/>
        </a:spcBef>
        <a:spcAft>
          <a:spcPct val="0"/>
        </a:spcAft>
        <a:buClr>
          <a:srgbClr val="006699"/>
        </a:buClr>
        <a:buFont typeface="Wingdings" panose="05000000000000000000" pitchFamily="2" charset="2"/>
        <a:buChar char="§"/>
        <a:defRPr kumimoji="1" sz="2800" b="1" kern="1200">
          <a:solidFill>
            <a:schemeClr val="tx1"/>
          </a:solidFill>
          <a:latin typeface="+mn-lt"/>
          <a:ea typeface="+mn-ea"/>
          <a:cs typeface="+mn-cs"/>
        </a:defRPr>
      </a:lvl1pPr>
      <a:lvl2pPr marL="742950" indent="-285750" algn="l" rtl="0" fontAlgn="base">
        <a:spcBef>
          <a:spcPct val="20000"/>
        </a:spcBef>
        <a:spcAft>
          <a:spcPct val="0"/>
        </a:spcAft>
        <a:buClr>
          <a:srgbClr val="006699"/>
        </a:buClr>
        <a:buFont typeface="Wingdings" panose="05000000000000000000" pitchFamily="2" charset="2"/>
        <a:buChar char="§"/>
        <a:defRPr kumimoji="1" sz="2400" b="1" kern="1200">
          <a:solidFill>
            <a:srgbClr val="FF0000"/>
          </a:solidFill>
          <a:latin typeface="+mn-lt"/>
          <a:ea typeface="+mn-ea"/>
          <a:cs typeface="+mn-cs"/>
        </a:defRPr>
      </a:lvl2pPr>
      <a:lvl3pPr marL="1143000" indent="-228600" algn="l" rtl="0" fontAlgn="base">
        <a:spcBef>
          <a:spcPct val="20000"/>
        </a:spcBef>
        <a:spcAft>
          <a:spcPct val="0"/>
        </a:spcAft>
        <a:buClr>
          <a:srgbClr val="006699"/>
        </a:buClr>
        <a:buFont typeface="Wingdings" panose="05000000000000000000" pitchFamily="2" charset="2"/>
        <a:buChar char="§"/>
        <a:defRPr kumimoji="1" sz="2000" b="1" kern="1200">
          <a:solidFill>
            <a:srgbClr val="336699"/>
          </a:solidFill>
          <a:latin typeface="+mn-lt"/>
          <a:ea typeface="+mn-ea"/>
          <a:cs typeface="+mn-cs"/>
        </a:defRPr>
      </a:lvl3pPr>
      <a:lvl4pPr marL="1600200" indent="-228600" algn="l" rtl="0" fontAlgn="base">
        <a:spcBef>
          <a:spcPct val="20000"/>
        </a:spcBef>
        <a:spcAft>
          <a:spcPct val="0"/>
        </a:spcAft>
        <a:buClr>
          <a:srgbClr val="006699"/>
        </a:buClr>
        <a:buFont typeface="Wingdings" panose="05000000000000000000" pitchFamily="2" charset="2"/>
        <a:buChar char="§"/>
        <a:defRPr kumimoji="1" b="1" kern="1200">
          <a:solidFill>
            <a:srgbClr val="008080"/>
          </a:solidFill>
          <a:latin typeface="+mn-lt"/>
          <a:ea typeface="+mn-ea"/>
          <a:cs typeface="+mn-cs"/>
        </a:defRPr>
      </a:lvl4pPr>
      <a:lvl5pPr marL="2057400" indent="-228600" algn="l" rtl="0" fontAlgn="base">
        <a:spcBef>
          <a:spcPct val="20000"/>
        </a:spcBef>
        <a:spcAft>
          <a:spcPct val="0"/>
        </a:spcAft>
        <a:buClr>
          <a:srgbClr val="006699"/>
        </a:buClr>
        <a:buFont typeface="Wingdings" panose="05000000000000000000" pitchFamily="2" charset="2"/>
        <a:buChar char="§"/>
        <a:defRPr kumimoji="1"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7">
            <a:extLst>
              <a:ext uri="{FF2B5EF4-FFF2-40B4-BE49-F238E27FC236}">
                <a16:creationId xmlns:a16="http://schemas.microsoft.com/office/drawing/2014/main" id="{86AB0E6F-F508-4BAC-9EE5-40A04D73B337}"/>
              </a:ext>
            </a:extLst>
          </p:cNvPr>
          <p:cNvSpPr>
            <a:spLocks noGrp="1" noChangeArrowheads="1"/>
          </p:cNvSpPr>
          <p:nvPr>
            <p:ph type="title"/>
          </p:nvPr>
        </p:nvSpPr>
        <p:spPr bwMode="auto">
          <a:xfrm>
            <a:off x="609600" y="152400"/>
            <a:ext cx="10058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18">
            <a:extLst>
              <a:ext uri="{FF2B5EF4-FFF2-40B4-BE49-F238E27FC236}">
                <a16:creationId xmlns:a16="http://schemas.microsoft.com/office/drawing/2014/main" id="{878C31D5-0040-4C10-97F8-1157660ED712}"/>
              </a:ext>
            </a:extLst>
          </p:cNvPr>
          <p:cNvSpPr>
            <a:spLocks noGrp="1" noChangeArrowheads="1"/>
          </p:cNvSpPr>
          <p:nvPr>
            <p:ph type="body" idx="1"/>
          </p:nvPr>
        </p:nvSpPr>
        <p:spPr bwMode="auto">
          <a:xfrm>
            <a:off x="406400" y="1066800"/>
            <a:ext cx="11379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3" name="Rectangle 19">
            <a:extLst>
              <a:ext uri="{FF2B5EF4-FFF2-40B4-BE49-F238E27FC236}">
                <a16:creationId xmlns:a16="http://schemas.microsoft.com/office/drawing/2014/main" id="{D25F8B0A-FD5E-4680-9B25-34D025BECD9A}"/>
              </a:ext>
            </a:extLst>
          </p:cNvPr>
          <p:cNvSpPr>
            <a:spLocks noGrp="1" noChangeArrowheads="1"/>
          </p:cNvSpPr>
          <p:nvPr>
            <p:ph type="ftr" sz="quarter" idx="3"/>
          </p:nvPr>
        </p:nvSpPr>
        <p:spPr bwMode="auto">
          <a:xfrm>
            <a:off x="4165600" y="6315075"/>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defRPr>
            </a:lvl1pPr>
          </a:lstStyle>
          <a:p>
            <a:fld id="{D8D935F1-5C79-41DE-954F-93F58711339E}" type="slidenum">
              <a:rPr lang="en-US" altLang="zh-CN"/>
              <a:pPr/>
              <a:t>‹#›</a:t>
            </a:fld>
            <a:endParaRPr lang="en-US" altLang="zh-CN"/>
          </a:p>
        </p:txBody>
      </p:sp>
      <p:sp>
        <p:nvSpPr>
          <p:cNvPr id="1044" name="Rectangle 20">
            <a:extLst>
              <a:ext uri="{FF2B5EF4-FFF2-40B4-BE49-F238E27FC236}">
                <a16:creationId xmlns:a16="http://schemas.microsoft.com/office/drawing/2014/main" id="{C2D14A44-83FB-4E2A-9207-8BB9EFB0B7D5}"/>
              </a:ext>
            </a:extLst>
          </p:cNvPr>
          <p:cNvSpPr>
            <a:spLocks noGrp="1" noChangeArrowheads="1"/>
          </p:cNvSpPr>
          <p:nvPr>
            <p:ph type="sldNum" sz="quarter" idx="4"/>
          </p:nvPr>
        </p:nvSpPr>
        <p:spPr bwMode="auto">
          <a:xfrm>
            <a:off x="8737600" y="630396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fld id="{647BC12C-B541-496B-9B1A-EDEA885CA26A}" type="slidenum">
              <a:rPr lang="en-US" altLang="zh-CN"/>
              <a:pPr/>
              <a:t>‹#›</a:t>
            </a:fld>
            <a:endParaRPr lang="en-US" altLang="zh-CN"/>
          </a:p>
        </p:txBody>
      </p:sp>
      <p:pic>
        <p:nvPicPr>
          <p:cNvPr id="1030" name="Picture 21" descr="b-1">
            <a:extLst>
              <a:ext uri="{FF2B5EF4-FFF2-40B4-BE49-F238E27FC236}">
                <a16:creationId xmlns:a16="http://schemas.microsoft.com/office/drawing/2014/main" id="{B38B3517-903D-4536-A504-15381BF52120}"/>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0886018" y="25401"/>
            <a:ext cx="130598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 Box 22">
            <a:extLst>
              <a:ext uri="{FF2B5EF4-FFF2-40B4-BE49-F238E27FC236}">
                <a16:creationId xmlns:a16="http://schemas.microsoft.com/office/drawing/2014/main" id="{C3EA487D-122B-459E-80E3-7259A7058635}"/>
              </a:ext>
            </a:extLst>
          </p:cNvPr>
          <p:cNvSpPr txBox="1">
            <a:spLocks noChangeArrowheads="1"/>
          </p:cNvSpPr>
          <p:nvPr userDrawn="1"/>
        </p:nvSpPr>
        <p:spPr bwMode="auto">
          <a:xfrm>
            <a:off x="33867" y="6554789"/>
            <a:ext cx="4813300" cy="274637"/>
          </a:xfrm>
          <a:prstGeom prst="rect">
            <a:avLst/>
          </a:prstGeom>
          <a:solidFill>
            <a:srgbClr val="CC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200">
                <a:solidFill>
                  <a:schemeClr val="bg1"/>
                </a:solidFill>
              </a:rPr>
              <a:t>研究生课程</a:t>
            </a:r>
            <a:r>
              <a:rPr lang="zh-CN" altLang="en-US" sz="1200"/>
              <a:t>        </a:t>
            </a:r>
            <a:r>
              <a:rPr lang="zh-CN" altLang="en-US" sz="1200">
                <a:solidFill>
                  <a:schemeClr val="bg1"/>
                </a:solidFill>
              </a:rPr>
              <a:t>高级计算机体系结构</a:t>
            </a:r>
          </a:p>
        </p:txBody>
      </p:sp>
      <p:sp>
        <p:nvSpPr>
          <p:cNvPr id="1047" name="Text Box 23">
            <a:extLst>
              <a:ext uri="{FF2B5EF4-FFF2-40B4-BE49-F238E27FC236}">
                <a16:creationId xmlns:a16="http://schemas.microsoft.com/office/drawing/2014/main" id="{EEEDE5D3-CB40-49D4-9731-9572637AA8CB}"/>
              </a:ext>
            </a:extLst>
          </p:cNvPr>
          <p:cNvSpPr txBox="1">
            <a:spLocks noChangeArrowheads="1"/>
          </p:cNvSpPr>
          <p:nvPr userDrawn="1"/>
        </p:nvSpPr>
        <p:spPr bwMode="auto">
          <a:xfrm>
            <a:off x="59267" y="39688"/>
            <a:ext cx="7200900" cy="107950"/>
          </a:xfrm>
          <a:prstGeom prst="rect">
            <a:avLst/>
          </a:prstGeom>
          <a:gradFill rotWithShape="1">
            <a:gsLst>
              <a:gs pos="0">
                <a:schemeClr val="hlink">
                  <a:gamma/>
                  <a:shade val="46275"/>
                  <a:invGamma/>
                </a:schemeClr>
              </a:gs>
              <a:gs pos="100000">
                <a:schemeClr val="hlink">
                  <a:alpha val="7200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defRPr/>
            </a:pPr>
            <a:endParaRPr lang="zh-CN" altLang="zh-CN" sz="1400"/>
          </a:p>
        </p:txBody>
      </p:sp>
      <p:sp>
        <p:nvSpPr>
          <p:cNvPr id="1033" name="Line 24">
            <a:extLst>
              <a:ext uri="{FF2B5EF4-FFF2-40B4-BE49-F238E27FC236}">
                <a16:creationId xmlns:a16="http://schemas.microsoft.com/office/drawing/2014/main" id="{CDC3A1A1-3738-40CA-A3B2-173A1A77E30E}"/>
              </a:ext>
            </a:extLst>
          </p:cNvPr>
          <p:cNvSpPr>
            <a:spLocks noChangeShapeType="1"/>
          </p:cNvSpPr>
          <p:nvPr userDrawn="1"/>
        </p:nvSpPr>
        <p:spPr bwMode="auto">
          <a:xfrm>
            <a:off x="1250951" y="908050"/>
            <a:ext cx="9601200" cy="0"/>
          </a:xfrm>
          <a:prstGeom prst="line">
            <a:avLst/>
          </a:prstGeom>
          <a:noFill/>
          <a:ln w="349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Tree>
    <p:extLst>
      <p:ext uri="{BB962C8B-B14F-4D97-AF65-F5344CB8AC3E}">
        <p14:creationId xmlns:p14="http://schemas.microsoft.com/office/powerpoint/2010/main" val="396781118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Lst>
  <p:hf sldNum="0" hdr="0" dt="0"/>
  <p:txStyles>
    <p:titleStyle>
      <a:lvl1pPr algn="ctr" rtl="0" eaLnBrk="0" fontAlgn="base" hangingPunct="0">
        <a:spcBef>
          <a:spcPct val="0"/>
        </a:spcBef>
        <a:spcAft>
          <a:spcPct val="0"/>
        </a:spcAft>
        <a:defRPr kumimoji="1" sz="3600" b="1">
          <a:solidFill>
            <a:srgbClr val="006699"/>
          </a:solidFill>
          <a:latin typeface="+mj-lt"/>
          <a:ea typeface="+mj-ea"/>
          <a:cs typeface="+mj-cs"/>
        </a:defRPr>
      </a:lvl1pPr>
      <a:lvl2pPr algn="ctr" rtl="0" eaLnBrk="0" fontAlgn="base" hangingPunct="0">
        <a:spcBef>
          <a:spcPct val="0"/>
        </a:spcBef>
        <a:spcAft>
          <a:spcPct val="0"/>
        </a:spcAft>
        <a:defRPr kumimoji="1" sz="3600" b="1">
          <a:solidFill>
            <a:srgbClr val="006699"/>
          </a:solidFill>
          <a:latin typeface="Times New Roman" pitchFamily="18" charset="0"/>
          <a:ea typeface="楷体_GB2312" pitchFamily="49" charset="-122"/>
        </a:defRPr>
      </a:lvl2pPr>
      <a:lvl3pPr algn="ctr" rtl="0" eaLnBrk="0" fontAlgn="base" hangingPunct="0">
        <a:spcBef>
          <a:spcPct val="0"/>
        </a:spcBef>
        <a:spcAft>
          <a:spcPct val="0"/>
        </a:spcAft>
        <a:defRPr kumimoji="1" sz="3600" b="1">
          <a:solidFill>
            <a:srgbClr val="006699"/>
          </a:solidFill>
          <a:latin typeface="Times New Roman" pitchFamily="18" charset="0"/>
          <a:ea typeface="楷体_GB2312" pitchFamily="49" charset="-122"/>
        </a:defRPr>
      </a:lvl3pPr>
      <a:lvl4pPr algn="ctr" rtl="0" eaLnBrk="0" fontAlgn="base" hangingPunct="0">
        <a:spcBef>
          <a:spcPct val="0"/>
        </a:spcBef>
        <a:spcAft>
          <a:spcPct val="0"/>
        </a:spcAft>
        <a:defRPr kumimoji="1" sz="3600" b="1">
          <a:solidFill>
            <a:srgbClr val="006699"/>
          </a:solidFill>
          <a:latin typeface="Times New Roman" pitchFamily="18" charset="0"/>
          <a:ea typeface="楷体_GB2312" pitchFamily="49" charset="-122"/>
        </a:defRPr>
      </a:lvl4pPr>
      <a:lvl5pPr algn="ctr" rtl="0" eaLnBrk="0" fontAlgn="base" hangingPunct="0">
        <a:spcBef>
          <a:spcPct val="0"/>
        </a:spcBef>
        <a:spcAft>
          <a:spcPct val="0"/>
        </a:spcAft>
        <a:defRPr kumimoji="1" sz="3600" b="1">
          <a:solidFill>
            <a:srgbClr val="006699"/>
          </a:solidFill>
          <a:latin typeface="Times New Roman" pitchFamily="18" charset="0"/>
          <a:ea typeface="楷体_GB2312" pitchFamily="49" charset="-122"/>
        </a:defRPr>
      </a:lvl5pPr>
      <a:lvl6pPr marL="457200" algn="ctr" rtl="0" fontAlgn="base">
        <a:spcBef>
          <a:spcPct val="0"/>
        </a:spcBef>
        <a:spcAft>
          <a:spcPct val="0"/>
        </a:spcAft>
        <a:defRPr kumimoji="1" sz="3600" b="1">
          <a:solidFill>
            <a:srgbClr val="006699"/>
          </a:solidFill>
          <a:latin typeface="Times New Roman" pitchFamily="18" charset="0"/>
          <a:ea typeface="楷体_GB2312" pitchFamily="49" charset="-122"/>
        </a:defRPr>
      </a:lvl6pPr>
      <a:lvl7pPr marL="914400" algn="ctr" rtl="0" fontAlgn="base">
        <a:spcBef>
          <a:spcPct val="0"/>
        </a:spcBef>
        <a:spcAft>
          <a:spcPct val="0"/>
        </a:spcAft>
        <a:defRPr kumimoji="1" sz="3600" b="1">
          <a:solidFill>
            <a:srgbClr val="006699"/>
          </a:solidFill>
          <a:latin typeface="Times New Roman" pitchFamily="18" charset="0"/>
          <a:ea typeface="楷体_GB2312" pitchFamily="49" charset="-122"/>
        </a:defRPr>
      </a:lvl7pPr>
      <a:lvl8pPr marL="1371600" algn="ctr" rtl="0" fontAlgn="base">
        <a:spcBef>
          <a:spcPct val="0"/>
        </a:spcBef>
        <a:spcAft>
          <a:spcPct val="0"/>
        </a:spcAft>
        <a:defRPr kumimoji="1" sz="3600" b="1">
          <a:solidFill>
            <a:srgbClr val="006699"/>
          </a:solidFill>
          <a:latin typeface="Times New Roman" pitchFamily="18" charset="0"/>
          <a:ea typeface="楷体_GB2312" pitchFamily="49" charset="-122"/>
        </a:defRPr>
      </a:lvl8pPr>
      <a:lvl9pPr marL="1828800" algn="ctr" rtl="0" fontAlgn="base">
        <a:spcBef>
          <a:spcPct val="0"/>
        </a:spcBef>
        <a:spcAft>
          <a:spcPct val="0"/>
        </a:spcAft>
        <a:defRPr kumimoji="1" sz="3600" b="1">
          <a:solidFill>
            <a:srgbClr val="006699"/>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rgbClr val="006699"/>
        </a:buClr>
        <a:buFont typeface="Wingdings" panose="05000000000000000000" pitchFamily="2" charset="2"/>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6699"/>
        </a:buClr>
        <a:buFont typeface="Wingdings" panose="05000000000000000000" pitchFamily="2" charset="2"/>
        <a:buChar char="§"/>
        <a:defRPr kumimoji="1" sz="2400" b="1">
          <a:solidFill>
            <a:srgbClr val="FF0000"/>
          </a:solidFill>
          <a:latin typeface="+mn-lt"/>
          <a:ea typeface="+mn-ea"/>
        </a:defRPr>
      </a:lvl2pPr>
      <a:lvl3pPr marL="1143000" indent="-228600" algn="l" rtl="0" eaLnBrk="0" fontAlgn="base" hangingPunct="0">
        <a:spcBef>
          <a:spcPct val="20000"/>
        </a:spcBef>
        <a:spcAft>
          <a:spcPct val="0"/>
        </a:spcAft>
        <a:buClr>
          <a:srgbClr val="006699"/>
        </a:buClr>
        <a:buFont typeface="Wingdings" panose="05000000000000000000" pitchFamily="2" charset="2"/>
        <a:buChar char="§"/>
        <a:defRPr kumimoji="1" sz="2000" b="1">
          <a:solidFill>
            <a:srgbClr val="336699"/>
          </a:solidFill>
          <a:latin typeface="+mn-lt"/>
          <a:ea typeface="+mn-ea"/>
        </a:defRPr>
      </a:lvl3pPr>
      <a:lvl4pPr marL="1600200" indent="-228600" algn="l" rtl="0" eaLnBrk="0" fontAlgn="base" hangingPunct="0">
        <a:spcBef>
          <a:spcPct val="20000"/>
        </a:spcBef>
        <a:spcAft>
          <a:spcPct val="0"/>
        </a:spcAft>
        <a:buClr>
          <a:srgbClr val="006699"/>
        </a:buClr>
        <a:buFont typeface="Wingdings" panose="05000000000000000000" pitchFamily="2" charset="2"/>
        <a:buChar char="§"/>
        <a:defRPr kumimoji="1" b="1">
          <a:solidFill>
            <a:srgbClr val="008080"/>
          </a:solidFill>
          <a:latin typeface="+mn-lt"/>
          <a:ea typeface="+mn-ea"/>
        </a:defRPr>
      </a:lvl4pPr>
      <a:lvl5pPr marL="2057400" indent="-228600" algn="l" rtl="0" eaLnBrk="0" fontAlgn="base" hangingPunct="0">
        <a:spcBef>
          <a:spcPct val="20000"/>
        </a:spcBef>
        <a:spcAft>
          <a:spcPct val="0"/>
        </a:spcAft>
        <a:buClr>
          <a:srgbClr val="006699"/>
        </a:buClr>
        <a:buFont typeface="Wingdings" panose="05000000000000000000" pitchFamily="2" charset="2"/>
        <a:buChar char="§"/>
        <a:defRPr kumimoji="1" sz="2000" b="1">
          <a:solidFill>
            <a:schemeClr val="tx1"/>
          </a:solidFill>
          <a:latin typeface="+mn-lt"/>
          <a:ea typeface="+mn-ea"/>
        </a:defRPr>
      </a:lvl5pPr>
      <a:lvl6pPr marL="2514600" indent="-228600" algn="l" rtl="0" fontAlgn="base">
        <a:spcBef>
          <a:spcPct val="20000"/>
        </a:spcBef>
        <a:spcAft>
          <a:spcPct val="0"/>
        </a:spcAft>
        <a:buClr>
          <a:srgbClr val="006699"/>
        </a:buClr>
        <a:buFont typeface="Wingdings" pitchFamily="2" charset="2"/>
        <a:buChar char="§"/>
        <a:defRPr kumimoji="1" sz="2000" b="1">
          <a:solidFill>
            <a:schemeClr val="tx1"/>
          </a:solidFill>
          <a:latin typeface="+mn-lt"/>
          <a:ea typeface="+mn-ea"/>
        </a:defRPr>
      </a:lvl6pPr>
      <a:lvl7pPr marL="2971800" indent="-228600" algn="l" rtl="0" fontAlgn="base">
        <a:spcBef>
          <a:spcPct val="20000"/>
        </a:spcBef>
        <a:spcAft>
          <a:spcPct val="0"/>
        </a:spcAft>
        <a:buClr>
          <a:srgbClr val="006699"/>
        </a:buClr>
        <a:buFont typeface="Wingdings" pitchFamily="2" charset="2"/>
        <a:buChar char="§"/>
        <a:defRPr kumimoji="1" sz="2000" b="1">
          <a:solidFill>
            <a:schemeClr val="tx1"/>
          </a:solidFill>
          <a:latin typeface="+mn-lt"/>
          <a:ea typeface="+mn-ea"/>
        </a:defRPr>
      </a:lvl7pPr>
      <a:lvl8pPr marL="3429000" indent="-228600" algn="l" rtl="0" fontAlgn="base">
        <a:spcBef>
          <a:spcPct val="20000"/>
        </a:spcBef>
        <a:spcAft>
          <a:spcPct val="0"/>
        </a:spcAft>
        <a:buClr>
          <a:srgbClr val="006699"/>
        </a:buClr>
        <a:buFont typeface="Wingdings" pitchFamily="2" charset="2"/>
        <a:buChar char="§"/>
        <a:defRPr kumimoji="1" sz="2000" b="1">
          <a:solidFill>
            <a:schemeClr val="tx1"/>
          </a:solidFill>
          <a:latin typeface="+mn-lt"/>
          <a:ea typeface="+mn-ea"/>
        </a:defRPr>
      </a:lvl8pPr>
      <a:lvl9pPr marL="3886200" indent="-228600" algn="l" rtl="0" fontAlgn="base">
        <a:spcBef>
          <a:spcPct val="20000"/>
        </a:spcBef>
        <a:spcAft>
          <a:spcPct val="0"/>
        </a:spcAft>
        <a:buClr>
          <a:srgbClr val="006699"/>
        </a:buClr>
        <a:buFont typeface="Wingdings" pitchFamily="2" charset="2"/>
        <a:buChar char="§"/>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6.xml"/><Relationship Id="rId1" Type="http://schemas.openxmlformats.org/officeDocument/2006/relationships/vmlDrawing" Target="../drawings/vmlDrawing12.vml"/><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6.xml"/><Relationship Id="rId1" Type="http://schemas.openxmlformats.org/officeDocument/2006/relationships/vmlDrawing" Target="../drawings/vmlDrawing13.vml"/><Relationship Id="rId5" Type="http://schemas.openxmlformats.org/officeDocument/2006/relationships/image" Target="../media/image14.wmf"/><Relationship Id="rId4" Type="http://schemas.openxmlformats.org/officeDocument/2006/relationships/oleObject" Target="../embeddings/oleObject13.bin"/></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6.xml"/><Relationship Id="rId1" Type="http://schemas.openxmlformats.org/officeDocument/2006/relationships/vmlDrawing" Target="../drawings/vmlDrawing14.vml"/><Relationship Id="rId5" Type="http://schemas.openxmlformats.org/officeDocument/2006/relationships/image" Target="../media/image15.wmf"/><Relationship Id="rId4" Type="http://schemas.openxmlformats.org/officeDocument/2006/relationships/oleObject" Target="../embeddings/oleObject14.bin"/></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6.xml"/><Relationship Id="rId1" Type="http://schemas.openxmlformats.org/officeDocument/2006/relationships/vmlDrawing" Target="../drawings/vmlDrawing15.vml"/><Relationship Id="rId5" Type="http://schemas.openxmlformats.org/officeDocument/2006/relationships/image" Target="../media/image16.wmf"/><Relationship Id="rId4" Type="http://schemas.openxmlformats.org/officeDocument/2006/relationships/oleObject" Target="../embeddings/oleObject15.bin"/></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7.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7.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7.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5.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6.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5.xml"/><Relationship Id="rId1" Type="http://schemas.openxmlformats.org/officeDocument/2006/relationships/vmlDrawing" Target="../drawings/vmlDrawing7.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5.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5.xml"/><Relationship Id="rId1" Type="http://schemas.openxmlformats.org/officeDocument/2006/relationships/vmlDrawing" Target="../drawings/vmlDrawing8.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5.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5.xml"/><Relationship Id="rId1" Type="http://schemas.openxmlformats.org/officeDocument/2006/relationships/vmlDrawing" Target="../drawings/vmlDrawing9.v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5.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5.xml"/><Relationship Id="rId1" Type="http://schemas.openxmlformats.org/officeDocument/2006/relationships/vmlDrawing" Target="../drawings/vmlDrawing10.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5.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5.xml"/><Relationship Id="rId1" Type="http://schemas.openxmlformats.org/officeDocument/2006/relationships/vmlDrawing" Target="../drawings/vmlDrawing11.vml"/><Relationship Id="rId5" Type="http://schemas.openxmlformats.org/officeDocument/2006/relationships/image" Target="../media/image12.w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3837B81-8014-421D-8CC6-547A5AEC13D1}"/>
              </a:ext>
            </a:extLst>
          </p:cNvPr>
          <p:cNvSpPr>
            <a:spLocks noGrp="1" noChangeArrowheads="1"/>
          </p:cNvSpPr>
          <p:nvPr>
            <p:ph type="title"/>
          </p:nvPr>
        </p:nvSpPr>
        <p:spPr/>
        <p:txBody>
          <a:bodyPr/>
          <a:lstStyle/>
          <a:p>
            <a:pPr eaLnBrk="1" hangingPunct="1"/>
            <a:r>
              <a:rPr lang="zh-CN" altLang="en-US" dirty="0"/>
              <a:t>分层的优点</a:t>
            </a:r>
          </a:p>
        </p:txBody>
      </p:sp>
      <p:sp>
        <p:nvSpPr>
          <p:cNvPr id="70659" name="Rectangle 3">
            <a:extLst>
              <a:ext uri="{FF2B5EF4-FFF2-40B4-BE49-F238E27FC236}">
                <a16:creationId xmlns:a16="http://schemas.microsoft.com/office/drawing/2014/main" id="{10DE0F1E-4DC9-4D5C-B1C3-FB1E71C9F4B2}"/>
              </a:ext>
            </a:extLst>
          </p:cNvPr>
          <p:cNvSpPr>
            <a:spLocks noGrp="1" noChangeArrowheads="1"/>
          </p:cNvSpPr>
          <p:nvPr>
            <p:ph type="body" idx="1"/>
          </p:nvPr>
        </p:nvSpPr>
        <p:spPr>
          <a:xfrm>
            <a:off x="2209800" y="1371600"/>
            <a:ext cx="7772400" cy="3581400"/>
          </a:xfrm>
        </p:spPr>
        <p:txBody>
          <a:bodyPr/>
          <a:lstStyle/>
          <a:p>
            <a:pPr eaLnBrk="1" hangingPunct="1"/>
            <a:r>
              <a:rPr lang="zh-CN" altLang="en-US" sz="2800" dirty="0"/>
              <a:t>有利于人们正确理解计算机系统的工作</a:t>
            </a:r>
          </a:p>
          <a:p>
            <a:pPr lvl="1" eaLnBrk="1" hangingPunct="1"/>
            <a:r>
              <a:rPr lang="zh-CN" altLang="en-US" sz="2400" dirty="0"/>
              <a:t>明确软硬件和固件在计算机系统的地位和作用</a:t>
            </a:r>
          </a:p>
          <a:p>
            <a:pPr lvl="1" eaLnBrk="1" hangingPunct="1"/>
            <a:r>
              <a:rPr lang="zh-CN" altLang="en-US" sz="2400" dirty="0"/>
              <a:t>理解各种语言的实质及其实现</a:t>
            </a:r>
          </a:p>
          <a:p>
            <a:pPr eaLnBrk="1" hangingPunct="1"/>
            <a:r>
              <a:rPr lang="zh-CN" altLang="en-US" sz="2800" dirty="0"/>
              <a:t>有利于探索虚拟机器新的实现途径</a:t>
            </a:r>
          </a:p>
          <a:p>
            <a:pPr lvl="1" eaLnBrk="1" hangingPunct="1"/>
            <a:r>
              <a:rPr lang="zh-CN" altLang="en-US" sz="2400" dirty="0"/>
              <a:t>便于设计新的系统</a:t>
            </a:r>
          </a:p>
          <a:p>
            <a:pPr eaLnBrk="1" hangingPunct="1"/>
            <a:r>
              <a:rPr lang="zh-CN" altLang="en-US" sz="2800" dirty="0"/>
              <a:t>有助于理解计算机体系结构的含义</a:t>
            </a:r>
          </a:p>
          <a:p>
            <a:pPr lvl="1" eaLnBrk="1" hangingPunct="1"/>
            <a:r>
              <a:rPr lang="zh-CN" altLang="en-US" sz="2400" dirty="0"/>
              <a:t>从而合理地进行计算机系统的开发和设计</a:t>
            </a:r>
          </a:p>
        </p:txBody>
      </p:sp>
    </p:spTree>
    <p:extLst>
      <p:ext uri="{BB962C8B-B14F-4D97-AF65-F5344CB8AC3E}">
        <p14:creationId xmlns:p14="http://schemas.microsoft.com/office/powerpoint/2010/main" val="2318280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1B363E8-F134-42B7-907F-360D1F1CAD68}"/>
              </a:ext>
            </a:extLst>
          </p:cNvPr>
          <p:cNvSpPr>
            <a:spLocks noChangeArrowheads="1"/>
          </p:cNvSpPr>
          <p:nvPr>
            <p:ph type="title"/>
          </p:nvPr>
        </p:nvSpPr>
        <p:spPr/>
        <p:txBody>
          <a:bodyPr/>
          <a:lstStyle/>
          <a:p>
            <a:pPr eaLnBrk="1" hangingPunct="1"/>
            <a:r>
              <a:rPr lang="zh-CN" altLang="en-US" b="1" dirty="0">
                <a:ea typeface="宋体" panose="02010600030101010101" pitchFamily="2" charset="-122"/>
              </a:rPr>
              <a:t>成本的发展趋势</a:t>
            </a:r>
            <a:r>
              <a:rPr lang="en-US" altLang="zh-CN" b="1" dirty="0">
                <a:ea typeface="宋体" panose="02010600030101010101" pitchFamily="2" charset="-122"/>
              </a:rPr>
              <a:t>-</a:t>
            </a:r>
            <a:r>
              <a:rPr lang="zh-CN" altLang="en-US" b="1" dirty="0">
                <a:ea typeface="宋体" panose="02010600030101010101" pitchFamily="2" charset="-122"/>
              </a:rPr>
              <a:t>描述</a:t>
            </a:r>
          </a:p>
        </p:txBody>
      </p:sp>
      <p:sp>
        <p:nvSpPr>
          <p:cNvPr id="52227" name="Rectangle 3">
            <a:extLst>
              <a:ext uri="{FF2B5EF4-FFF2-40B4-BE49-F238E27FC236}">
                <a16:creationId xmlns:a16="http://schemas.microsoft.com/office/drawing/2014/main" id="{7CDFE6BB-0A97-4A9E-B2FD-5EE530E6D7C5}"/>
              </a:ext>
            </a:extLst>
          </p:cNvPr>
          <p:cNvSpPr>
            <a:spLocks noChangeArrowheads="1"/>
          </p:cNvSpPr>
          <p:nvPr>
            <p:ph type="body" idx="1"/>
          </p:nvPr>
        </p:nvSpPr>
        <p:spPr>
          <a:xfrm>
            <a:off x="2208213" y="1341438"/>
            <a:ext cx="7772400" cy="4724400"/>
          </a:xfrm>
        </p:spPr>
        <p:txBody>
          <a:bodyPr/>
          <a:lstStyle/>
          <a:p>
            <a:pPr eaLnBrk="1" hangingPunct="1"/>
            <a:r>
              <a:rPr lang="zh-CN" altLang="en-US" sz="2600" dirty="0">
                <a:ea typeface="宋体" panose="02010600030101010101" pitchFamily="2" charset="-122"/>
              </a:rPr>
              <a:t>时间、产量、产品化的影响</a:t>
            </a:r>
          </a:p>
          <a:p>
            <a:pPr eaLnBrk="1" hangingPunct="1"/>
            <a:endParaRPr lang="zh-CN" altLang="zh-CN" sz="2600" dirty="0">
              <a:ea typeface="宋体" panose="02010600030101010101" pitchFamily="2" charset="-122"/>
            </a:endParaRPr>
          </a:p>
          <a:p>
            <a:pPr lvl="1" eaLnBrk="1" hangingPunct="1">
              <a:buFont typeface="Wingdings" panose="05000000000000000000" pitchFamily="2" charset="2"/>
              <a:buChar char="Ø"/>
            </a:pPr>
            <a:r>
              <a:rPr lang="zh-CN" altLang="en-US" sz="2600" dirty="0">
                <a:ea typeface="宋体" panose="02010600030101010101" pitchFamily="2" charset="-122"/>
              </a:rPr>
              <a:t>制造成本会随时间而降低</a:t>
            </a:r>
          </a:p>
          <a:p>
            <a:pPr lvl="1" eaLnBrk="1" hangingPunct="1">
              <a:buFont typeface="Wingdings" panose="05000000000000000000" pitchFamily="2" charset="2"/>
              <a:buChar char="Ø"/>
            </a:pPr>
            <a:r>
              <a:rPr lang="zh-CN" altLang="en-US" sz="2600" dirty="0">
                <a:ea typeface="宋体" panose="02010600030101010101" pitchFamily="2" charset="-122"/>
              </a:rPr>
              <a:t>产量增加会缩短达到最优生产效率的时间</a:t>
            </a:r>
          </a:p>
          <a:p>
            <a:pPr lvl="1" eaLnBrk="1" hangingPunct="1">
              <a:buFont typeface="Wingdings" panose="05000000000000000000" pitchFamily="2" charset="2"/>
              <a:buChar char="Ø"/>
            </a:pPr>
            <a:r>
              <a:rPr lang="zh-CN" altLang="en-US" sz="2600" dirty="0">
                <a:ea typeface="宋体" panose="02010600030101010101" pitchFamily="2" charset="-122"/>
              </a:rPr>
              <a:t>产量增加可以提高采购和生产效率</a:t>
            </a:r>
          </a:p>
          <a:p>
            <a:pPr lvl="1" eaLnBrk="1" hangingPunct="1">
              <a:buFont typeface="Wingdings" panose="05000000000000000000" pitchFamily="2" charset="2"/>
              <a:buChar char="Ø"/>
            </a:pPr>
            <a:r>
              <a:rPr lang="zh-CN" altLang="en-US" sz="2600" dirty="0">
                <a:ea typeface="宋体" panose="02010600030101010101" pitchFamily="2" charset="-122"/>
              </a:rPr>
              <a:t>产量增加产品平均开发费用就会降低</a:t>
            </a:r>
          </a:p>
          <a:p>
            <a:pPr lvl="1" eaLnBrk="1" hangingPunct="1">
              <a:buFont typeface="Wingdings" panose="05000000000000000000" pitchFamily="2" charset="2"/>
              <a:buChar char="Ø"/>
            </a:pPr>
            <a:r>
              <a:rPr lang="zh-CN" altLang="en-US" sz="2600" dirty="0">
                <a:ea typeface="宋体" panose="02010600030101010101" pitchFamily="2" charset="-122"/>
              </a:rPr>
              <a:t>产品化引起竞争降低成本</a:t>
            </a:r>
          </a:p>
          <a:p>
            <a:pPr lvl="1" eaLnBrk="1" hangingPunct="1">
              <a:buFont typeface="Wingdings" panose="05000000000000000000" pitchFamily="2" charset="2"/>
              <a:buChar char="Ø"/>
            </a:pPr>
            <a:endParaRPr lang="zh-CN" altLang="zh-CN" dirty="0"/>
          </a:p>
        </p:txBody>
      </p:sp>
    </p:spTree>
    <p:extLst>
      <p:ext uri="{BB962C8B-B14F-4D97-AF65-F5344CB8AC3E}">
        <p14:creationId xmlns:p14="http://schemas.microsoft.com/office/powerpoint/2010/main" val="41061053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a:extLst>
              <a:ext uri="{FF2B5EF4-FFF2-40B4-BE49-F238E27FC236}">
                <a16:creationId xmlns:a16="http://schemas.microsoft.com/office/drawing/2014/main" id="{1430FEE2-FD0D-4167-8E17-9058BDA977DC}"/>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9FB4EC54-2B0F-46A2-9C28-760AF7192493}" type="slidenum">
              <a:rPr lang="en-US" altLang="zh-CN" sz="1400">
                <a:solidFill>
                  <a:srgbClr val="000000"/>
                </a:solidFill>
              </a:rPr>
              <a:pPr eaLnBrk="1" fontAlgn="base" hangingPunct="1">
                <a:spcBef>
                  <a:spcPct val="0"/>
                </a:spcBef>
                <a:spcAft>
                  <a:spcPct val="0"/>
                </a:spcAft>
              </a:pPr>
              <a:t>100</a:t>
            </a:fld>
            <a:endParaRPr lang="en-US" altLang="zh-CN" sz="1400">
              <a:solidFill>
                <a:srgbClr val="000000"/>
              </a:solidFill>
            </a:endParaRPr>
          </a:p>
        </p:txBody>
      </p:sp>
      <p:sp>
        <p:nvSpPr>
          <p:cNvPr id="34819" name="Rectangle 2">
            <a:extLst>
              <a:ext uri="{FF2B5EF4-FFF2-40B4-BE49-F238E27FC236}">
                <a16:creationId xmlns:a16="http://schemas.microsoft.com/office/drawing/2014/main" id="{11AA7A09-FEAB-4FDE-BB12-319C38E82302}"/>
              </a:ext>
            </a:extLst>
          </p:cNvPr>
          <p:cNvSpPr>
            <a:spLocks noGrp="1" noChangeArrowheads="1"/>
          </p:cNvSpPr>
          <p:nvPr>
            <p:ph type="body" sz="half" idx="1"/>
          </p:nvPr>
        </p:nvSpPr>
        <p:spPr>
          <a:xfrm>
            <a:off x="2209800" y="1795464"/>
            <a:ext cx="7918450" cy="1849437"/>
          </a:xfrm>
        </p:spPr>
        <p:txBody>
          <a:bodyPr/>
          <a:lstStyle/>
          <a:p>
            <a:pPr marL="457200" indent="-457200" eaLnBrk="1" hangingPunct="1"/>
            <a:r>
              <a:rPr lang="zh-CN" altLang="en-US">
                <a:latin typeface="黑体" panose="02010609060101010101" pitchFamily="49" charset="-122"/>
              </a:rPr>
              <a:t>块交叉分布奇偶校验磁盘阵列 </a:t>
            </a:r>
          </a:p>
          <a:p>
            <a:pPr marL="457200" indent="-457200" eaLnBrk="1" hangingPunct="1"/>
            <a:r>
              <a:rPr lang="zh-CN" altLang="en-US">
                <a:latin typeface="黑体" panose="02010609060101010101" pitchFamily="49" charset="-122"/>
              </a:rPr>
              <a:t>数据以块交叉的方式存于各盘，无专用冗余盘，奇偶校验信息均匀分布在所有磁盘上。 </a:t>
            </a:r>
          </a:p>
        </p:txBody>
      </p:sp>
      <p:sp>
        <p:nvSpPr>
          <p:cNvPr id="34820" name="Text Box 3">
            <a:extLst>
              <a:ext uri="{FF2B5EF4-FFF2-40B4-BE49-F238E27FC236}">
                <a16:creationId xmlns:a16="http://schemas.microsoft.com/office/drawing/2014/main" id="{D9C92D8A-49FD-4DC3-8915-43868D6056D9}"/>
              </a:ext>
            </a:extLst>
          </p:cNvPr>
          <p:cNvSpPr txBox="1">
            <a:spLocks noChangeArrowheads="1"/>
          </p:cNvSpPr>
          <p:nvPr/>
        </p:nvSpPr>
        <p:spPr bwMode="auto">
          <a:xfrm>
            <a:off x="2265364" y="1225550"/>
            <a:ext cx="68405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lang="en-US" altLang="zh-CN" sz="2600">
                <a:solidFill>
                  <a:srgbClr val="0000CC"/>
                </a:solidFill>
                <a:latin typeface="黑体" panose="02010609060101010101" pitchFamily="49" charset="-122"/>
                <a:ea typeface="黑体" panose="02010609060101010101" pitchFamily="49" charset="-122"/>
              </a:rPr>
              <a:t>RAID</a:t>
            </a:r>
            <a:r>
              <a:rPr lang="en-US" altLang="zh-CN" sz="2600">
                <a:solidFill>
                  <a:srgbClr val="FF0000"/>
                </a:solidFill>
                <a:latin typeface="黑体" panose="02010609060101010101" pitchFamily="49" charset="-122"/>
                <a:ea typeface="黑体" panose="02010609060101010101" pitchFamily="49" charset="-122"/>
              </a:rPr>
              <a:t>5</a:t>
            </a:r>
            <a:endParaRPr lang="en-US" altLang="zh-CN" sz="2600">
              <a:solidFill>
                <a:srgbClr val="FF0000"/>
              </a:solidFill>
              <a:latin typeface="Tahoma" panose="020B0604030504040204" pitchFamily="34" charset="0"/>
              <a:ea typeface="黑体" panose="02010609060101010101" pitchFamily="49" charset="-122"/>
            </a:endParaRPr>
          </a:p>
        </p:txBody>
      </p:sp>
      <p:graphicFrame>
        <p:nvGraphicFramePr>
          <p:cNvPr id="34821" name="Object 4">
            <a:extLst>
              <a:ext uri="{FF2B5EF4-FFF2-40B4-BE49-F238E27FC236}">
                <a16:creationId xmlns:a16="http://schemas.microsoft.com/office/drawing/2014/main" id="{EE54A25A-CC48-4828-8A41-5BFEE6998222}"/>
              </a:ext>
            </a:extLst>
          </p:cNvPr>
          <p:cNvGraphicFramePr>
            <a:graphicFrameLocks noChangeAspect="1"/>
          </p:cNvGraphicFramePr>
          <p:nvPr>
            <p:ph sz="half" idx="2"/>
          </p:nvPr>
        </p:nvGraphicFramePr>
        <p:xfrm>
          <a:off x="3327400" y="3238501"/>
          <a:ext cx="5614988" cy="2836863"/>
        </p:xfrm>
        <a:graphic>
          <a:graphicData uri="http://schemas.openxmlformats.org/presentationml/2006/ole">
            <mc:AlternateContent xmlns:mc="http://schemas.openxmlformats.org/markup-compatibility/2006">
              <mc:Choice xmlns:v="urn:schemas-microsoft-com:vml" Requires="v">
                <p:oleObj spid="_x0000_s17411" name="图片" r:id="rId4" imgW="3275964" imgH="1795216" progId="Word.Picture.8">
                  <p:embed/>
                </p:oleObj>
              </mc:Choice>
              <mc:Fallback>
                <p:oleObj name="图片" r:id="rId4" imgW="3275964" imgH="1795216" progId="Word.Picture.8">
                  <p:embed/>
                  <p:pic>
                    <p:nvPicPr>
                      <p:cNvPr id="34821" name="Object 4">
                        <a:extLst>
                          <a:ext uri="{FF2B5EF4-FFF2-40B4-BE49-F238E27FC236}">
                            <a16:creationId xmlns:a16="http://schemas.microsoft.com/office/drawing/2014/main" id="{EE54A25A-CC48-4828-8A41-5BFEE6998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7400" y="3238501"/>
                        <a:ext cx="5614988" cy="283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76796129"/>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a:extLst>
              <a:ext uri="{FF2B5EF4-FFF2-40B4-BE49-F238E27FC236}">
                <a16:creationId xmlns:a16="http://schemas.microsoft.com/office/drawing/2014/main" id="{3CB7679E-69B0-45DC-9656-4BA92FBC4304}"/>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9CA64F0E-419A-4A71-A763-3683F7DA0744}" type="slidenum">
              <a:rPr lang="en-US" altLang="zh-CN" sz="1400">
                <a:solidFill>
                  <a:srgbClr val="000000"/>
                </a:solidFill>
              </a:rPr>
              <a:pPr eaLnBrk="1" fontAlgn="base" hangingPunct="1">
                <a:spcBef>
                  <a:spcPct val="0"/>
                </a:spcBef>
                <a:spcAft>
                  <a:spcPct val="0"/>
                </a:spcAft>
              </a:pPr>
              <a:t>101</a:t>
            </a:fld>
            <a:endParaRPr lang="en-US" altLang="zh-CN" sz="1400">
              <a:solidFill>
                <a:srgbClr val="000000"/>
              </a:solidFill>
            </a:endParaRPr>
          </a:p>
        </p:txBody>
      </p:sp>
      <p:sp>
        <p:nvSpPr>
          <p:cNvPr id="35843" name="Rectangle 2">
            <a:extLst>
              <a:ext uri="{FF2B5EF4-FFF2-40B4-BE49-F238E27FC236}">
                <a16:creationId xmlns:a16="http://schemas.microsoft.com/office/drawing/2014/main" id="{060464A0-5AD1-42F0-A92C-82770BB5E324}"/>
              </a:ext>
            </a:extLst>
          </p:cNvPr>
          <p:cNvSpPr>
            <a:spLocks noGrp="1" noChangeArrowheads="1"/>
          </p:cNvSpPr>
          <p:nvPr>
            <p:ph type="body" sz="half" idx="1"/>
          </p:nvPr>
        </p:nvSpPr>
        <p:spPr>
          <a:xfrm>
            <a:off x="3036888" y="1557338"/>
            <a:ext cx="7162800" cy="2209800"/>
          </a:xfrm>
        </p:spPr>
        <p:txBody>
          <a:bodyPr/>
          <a:lstStyle/>
          <a:p>
            <a:pPr marL="457200" indent="-457200" eaLnBrk="1" hangingPunct="1">
              <a:lnSpc>
                <a:spcPct val="110000"/>
              </a:lnSpc>
            </a:pPr>
            <a:r>
              <a:rPr lang="en-US" altLang="zh-CN">
                <a:latin typeface="黑体" panose="02010609060101010101" pitchFamily="49" charset="-122"/>
              </a:rPr>
              <a:t>P</a:t>
            </a:r>
            <a:r>
              <a:rPr lang="zh-CN" altLang="en-US">
                <a:latin typeface="黑体" panose="02010609060101010101" pitchFamily="49" charset="-122"/>
              </a:rPr>
              <a:t>＋</a:t>
            </a:r>
            <a:r>
              <a:rPr lang="en-US" altLang="zh-CN">
                <a:latin typeface="黑体" panose="02010609060101010101" pitchFamily="49" charset="-122"/>
              </a:rPr>
              <a:t>Q</a:t>
            </a:r>
            <a:r>
              <a:rPr lang="zh-CN" altLang="en-US">
                <a:latin typeface="黑体" panose="02010609060101010101" pitchFamily="49" charset="-122"/>
              </a:rPr>
              <a:t>双校验磁盘阵列 </a:t>
            </a:r>
          </a:p>
          <a:p>
            <a:pPr marL="457200" indent="-457200" eaLnBrk="1" hangingPunct="1">
              <a:lnSpc>
                <a:spcPct val="110000"/>
              </a:lnSpc>
            </a:pPr>
            <a:r>
              <a:rPr lang="zh-CN" altLang="en-US"/>
              <a:t>特点</a:t>
            </a:r>
          </a:p>
          <a:p>
            <a:pPr marL="1085850" lvl="1" indent="-457200" eaLnBrk="1" hangingPunct="1">
              <a:lnSpc>
                <a:spcPct val="110000"/>
              </a:lnSpc>
            </a:pPr>
            <a:r>
              <a:rPr lang="zh-CN" altLang="en-US">
                <a:latin typeface="黑体" panose="02010609060101010101" pitchFamily="49" charset="-122"/>
              </a:rPr>
              <a:t>校验空间开销是</a:t>
            </a:r>
            <a:r>
              <a:rPr lang="en-US" altLang="zh-CN">
                <a:solidFill>
                  <a:srgbClr val="9933FF"/>
                </a:solidFill>
                <a:latin typeface="黑体" panose="02010609060101010101" pitchFamily="49" charset="-122"/>
              </a:rPr>
              <a:t>RAID5</a:t>
            </a:r>
            <a:r>
              <a:rPr lang="zh-CN" altLang="en-US">
                <a:latin typeface="黑体" panose="02010609060101010101" pitchFamily="49" charset="-122"/>
              </a:rPr>
              <a:t>的两倍 </a:t>
            </a:r>
          </a:p>
          <a:p>
            <a:pPr marL="1085850" lvl="1" indent="-457200" eaLnBrk="1" hangingPunct="1">
              <a:lnSpc>
                <a:spcPct val="110000"/>
              </a:lnSpc>
            </a:pPr>
            <a:r>
              <a:rPr lang="zh-CN" altLang="en-US">
                <a:latin typeface="黑体" panose="02010609060101010101" pitchFamily="49" charset="-122"/>
              </a:rPr>
              <a:t>容忍两个磁盘出错 </a:t>
            </a:r>
          </a:p>
        </p:txBody>
      </p:sp>
      <p:sp>
        <p:nvSpPr>
          <p:cNvPr id="35844" name="Text Box 3">
            <a:extLst>
              <a:ext uri="{FF2B5EF4-FFF2-40B4-BE49-F238E27FC236}">
                <a16:creationId xmlns:a16="http://schemas.microsoft.com/office/drawing/2014/main" id="{C9BB4E10-574C-4149-986A-101BC7ED3EB8}"/>
              </a:ext>
            </a:extLst>
          </p:cNvPr>
          <p:cNvSpPr txBox="1">
            <a:spLocks noChangeArrowheads="1"/>
          </p:cNvSpPr>
          <p:nvPr/>
        </p:nvSpPr>
        <p:spPr bwMode="auto">
          <a:xfrm>
            <a:off x="3000375" y="1125538"/>
            <a:ext cx="68405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lang="en-US" altLang="zh-CN" sz="2600">
                <a:solidFill>
                  <a:srgbClr val="0000CC"/>
                </a:solidFill>
                <a:latin typeface="黑体" panose="02010609060101010101" pitchFamily="49" charset="-122"/>
                <a:ea typeface="黑体" panose="02010609060101010101" pitchFamily="49" charset="-122"/>
              </a:rPr>
              <a:t>RAID</a:t>
            </a:r>
            <a:r>
              <a:rPr lang="en-US" altLang="zh-CN" sz="2600">
                <a:solidFill>
                  <a:srgbClr val="FF0000"/>
                </a:solidFill>
                <a:latin typeface="黑体" panose="02010609060101010101" pitchFamily="49" charset="-122"/>
                <a:ea typeface="黑体" panose="02010609060101010101" pitchFamily="49" charset="-122"/>
              </a:rPr>
              <a:t>6</a:t>
            </a:r>
            <a:endParaRPr lang="en-US" altLang="zh-CN" sz="2600">
              <a:solidFill>
                <a:srgbClr val="FF0000"/>
              </a:solidFill>
              <a:latin typeface="Tahoma" panose="020B0604030504040204" pitchFamily="34" charset="0"/>
              <a:ea typeface="黑体" panose="02010609060101010101" pitchFamily="49" charset="-122"/>
            </a:endParaRPr>
          </a:p>
        </p:txBody>
      </p:sp>
      <p:graphicFrame>
        <p:nvGraphicFramePr>
          <p:cNvPr id="35845" name="Object 4">
            <a:extLst>
              <a:ext uri="{FF2B5EF4-FFF2-40B4-BE49-F238E27FC236}">
                <a16:creationId xmlns:a16="http://schemas.microsoft.com/office/drawing/2014/main" id="{0196A527-F5D5-49A0-9990-27851FB29C90}"/>
              </a:ext>
            </a:extLst>
          </p:cNvPr>
          <p:cNvGraphicFramePr>
            <a:graphicFrameLocks noChangeAspect="1"/>
          </p:cNvGraphicFramePr>
          <p:nvPr>
            <p:ph sz="half" idx="2"/>
          </p:nvPr>
        </p:nvGraphicFramePr>
        <p:xfrm>
          <a:off x="4079875" y="3429001"/>
          <a:ext cx="4103688" cy="2816225"/>
        </p:xfrm>
        <a:graphic>
          <a:graphicData uri="http://schemas.openxmlformats.org/presentationml/2006/ole">
            <mc:AlternateContent xmlns:mc="http://schemas.openxmlformats.org/markup-compatibility/2006">
              <mc:Choice xmlns:v="urn:schemas-microsoft-com:vml" Requires="v">
                <p:oleObj spid="_x0000_s18435" name="图片" r:id="rId4" imgW="2606040" imgH="1792224" progId="Word.Picture.8">
                  <p:embed/>
                </p:oleObj>
              </mc:Choice>
              <mc:Fallback>
                <p:oleObj name="图片" r:id="rId4" imgW="2606040" imgH="1792224" progId="Word.Picture.8">
                  <p:embed/>
                  <p:pic>
                    <p:nvPicPr>
                      <p:cNvPr id="35845" name="Object 4">
                        <a:extLst>
                          <a:ext uri="{FF2B5EF4-FFF2-40B4-BE49-F238E27FC236}">
                            <a16:creationId xmlns:a16="http://schemas.microsoft.com/office/drawing/2014/main" id="{0196A527-F5D5-49A0-9990-27851FB29C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9875" y="3429001"/>
                        <a:ext cx="4103688" cy="281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88837248"/>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a:extLst>
              <a:ext uri="{FF2B5EF4-FFF2-40B4-BE49-F238E27FC236}">
                <a16:creationId xmlns:a16="http://schemas.microsoft.com/office/drawing/2014/main" id="{B2159D61-C4E4-47BD-A6C9-CD86C4A0C949}"/>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CCF5EF24-4395-4C01-A7F4-D2BA5E5CDD67}" type="slidenum">
              <a:rPr lang="en-US" altLang="zh-CN" sz="1400">
                <a:solidFill>
                  <a:srgbClr val="000000"/>
                </a:solidFill>
              </a:rPr>
              <a:pPr eaLnBrk="1" fontAlgn="base" hangingPunct="1">
                <a:spcBef>
                  <a:spcPct val="0"/>
                </a:spcBef>
                <a:spcAft>
                  <a:spcPct val="0"/>
                </a:spcAft>
              </a:pPr>
              <a:t>102</a:t>
            </a:fld>
            <a:endParaRPr lang="en-US" altLang="zh-CN" sz="1400">
              <a:solidFill>
                <a:srgbClr val="000000"/>
              </a:solidFill>
            </a:endParaRPr>
          </a:p>
        </p:txBody>
      </p:sp>
      <p:sp>
        <p:nvSpPr>
          <p:cNvPr id="36867" name="Rectangle 2">
            <a:extLst>
              <a:ext uri="{FF2B5EF4-FFF2-40B4-BE49-F238E27FC236}">
                <a16:creationId xmlns:a16="http://schemas.microsoft.com/office/drawing/2014/main" id="{A7D93456-02E4-436A-BDEF-88A79F6CE99A}"/>
              </a:ext>
            </a:extLst>
          </p:cNvPr>
          <p:cNvSpPr>
            <a:spLocks noGrp="1" noChangeArrowheads="1"/>
          </p:cNvSpPr>
          <p:nvPr>
            <p:ph type="body" sz="half" idx="1"/>
          </p:nvPr>
        </p:nvSpPr>
        <p:spPr>
          <a:xfrm>
            <a:off x="2208213" y="1651000"/>
            <a:ext cx="8458200" cy="1201738"/>
          </a:xfrm>
        </p:spPr>
        <p:txBody>
          <a:bodyPr/>
          <a:lstStyle/>
          <a:p>
            <a:pPr marL="457200" indent="-457200" eaLnBrk="1" hangingPunct="1"/>
            <a:r>
              <a:rPr lang="en-US" altLang="zh-CN">
                <a:latin typeface="黑体" panose="02010609060101010101" pitchFamily="49" charset="-122"/>
              </a:rPr>
              <a:t>RAID10</a:t>
            </a:r>
            <a:r>
              <a:rPr lang="zh-CN" altLang="en-US">
                <a:latin typeface="黑体" panose="02010609060101010101" pitchFamily="49" charset="-122"/>
              </a:rPr>
              <a:t>又称为</a:t>
            </a:r>
            <a:r>
              <a:rPr lang="en-US" altLang="zh-CN">
                <a:solidFill>
                  <a:srgbClr val="D60093"/>
                </a:solidFill>
                <a:latin typeface="黑体" panose="02010609060101010101" pitchFamily="49" charset="-122"/>
              </a:rPr>
              <a:t>RAID1+0 </a:t>
            </a:r>
          </a:p>
          <a:p>
            <a:pPr marL="1714500" lvl="2" indent="-457200" eaLnBrk="1" hangingPunct="1">
              <a:buNone/>
            </a:pPr>
            <a:r>
              <a:rPr lang="zh-CN" altLang="en-US">
                <a:latin typeface="宋体" panose="02010600030101010101" pitchFamily="2" charset="-122"/>
              </a:rPr>
              <a:t>先进行镜像（</a:t>
            </a:r>
            <a:r>
              <a:rPr lang="en-US" altLang="zh-CN">
                <a:solidFill>
                  <a:srgbClr val="9933FF"/>
                </a:solidFill>
                <a:latin typeface="宋体" panose="02010600030101010101" pitchFamily="2" charset="-122"/>
              </a:rPr>
              <a:t>RAID1</a:t>
            </a:r>
            <a:r>
              <a:rPr lang="zh-CN" altLang="en-US">
                <a:latin typeface="宋体" panose="02010600030101010101" pitchFamily="2" charset="-122"/>
              </a:rPr>
              <a:t>），再进行条带存放（</a:t>
            </a:r>
            <a:r>
              <a:rPr lang="en-US" altLang="zh-CN">
                <a:solidFill>
                  <a:srgbClr val="9933FF"/>
                </a:solidFill>
                <a:latin typeface="宋体" panose="02010600030101010101" pitchFamily="2" charset="-122"/>
              </a:rPr>
              <a:t>RAID0</a:t>
            </a:r>
            <a:r>
              <a:rPr lang="zh-CN" altLang="en-US">
                <a:latin typeface="宋体" panose="02010600030101010101" pitchFamily="2" charset="-122"/>
              </a:rPr>
              <a:t>）</a:t>
            </a:r>
            <a:r>
              <a:rPr lang="zh-CN" altLang="en-US"/>
              <a:t> </a:t>
            </a:r>
          </a:p>
        </p:txBody>
      </p:sp>
      <p:sp>
        <p:nvSpPr>
          <p:cNvPr id="36868" name="Text Box 3">
            <a:extLst>
              <a:ext uri="{FF2B5EF4-FFF2-40B4-BE49-F238E27FC236}">
                <a16:creationId xmlns:a16="http://schemas.microsoft.com/office/drawing/2014/main" id="{4D7C6C58-9181-4BB0-8143-3D3AAF4D9A2B}"/>
              </a:ext>
            </a:extLst>
          </p:cNvPr>
          <p:cNvSpPr txBox="1">
            <a:spLocks noChangeArrowheads="1"/>
          </p:cNvSpPr>
          <p:nvPr/>
        </p:nvSpPr>
        <p:spPr bwMode="auto">
          <a:xfrm>
            <a:off x="2208214" y="1211263"/>
            <a:ext cx="68405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lang="en-US" altLang="zh-CN" sz="2600">
                <a:solidFill>
                  <a:srgbClr val="0000CC"/>
                </a:solidFill>
                <a:latin typeface="黑体" panose="02010609060101010101" pitchFamily="49" charset="-122"/>
                <a:ea typeface="黑体" panose="02010609060101010101" pitchFamily="49" charset="-122"/>
              </a:rPr>
              <a:t>RAID</a:t>
            </a:r>
            <a:r>
              <a:rPr lang="en-US" altLang="zh-CN" sz="2600">
                <a:solidFill>
                  <a:srgbClr val="FF0000"/>
                </a:solidFill>
                <a:latin typeface="黑体" panose="02010609060101010101" pitchFamily="49" charset="-122"/>
                <a:ea typeface="黑体" panose="02010609060101010101" pitchFamily="49" charset="-122"/>
              </a:rPr>
              <a:t>10</a:t>
            </a:r>
            <a:r>
              <a:rPr lang="zh-CN" altLang="en-US" sz="2600">
                <a:solidFill>
                  <a:srgbClr val="0000CC"/>
                </a:solidFill>
                <a:latin typeface="黑体" panose="02010609060101010101" pitchFamily="49" charset="-122"/>
                <a:ea typeface="黑体" panose="02010609060101010101" pitchFamily="49" charset="-122"/>
              </a:rPr>
              <a:t>与</a:t>
            </a:r>
            <a:r>
              <a:rPr lang="en-US" altLang="zh-CN" sz="2400">
                <a:solidFill>
                  <a:srgbClr val="0000CC"/>
                </a:solidFill>
                <a:latin typeface="黑体" panose="02010609060101010101" pitchFamily="49" charset="-122"/>
                <a:ea typeface="黑体" panose="02010609060101010101" pitchFamily="49" charset="-122"/>
              </a:rPr>
              <a:t>RAID</a:t>
            </a:r>
            <a:r>
              <a:rPr lang="en-US" altLang="zh-CN" sz="2400">
                <a:solidFill>
                  <a:srgbClr val="FF0000"/>
                </a:solidFill>
                <a:latin typeface="黑体" panose="02010609060101010101" pitchFamily="49" charset="-122"/>
                <a:ea typeface="黑体" panose="02010609060101010101" pitchFamily="49" charset="-122"/>
              </a:rPr>
              <a:t>01</a:t>
            </a:r>
          </a:p>
        </p:txBody>
      </p:sp>
      <p:graphicFrame>
        <p:nvGraphicFramePr>
          <p:cNvPr id="36869" name="Object 4">
            <a:extLst>
              <a:ext uri="{FF2B5EF4-FFF2-40B4-BE49-F238E27FC236}">
                <a16:creationId xmlns:a16="http://schemas.microsoft.com/office/drawing/2014/main" id="{BCDF7360-8956-49F5-AC2F-5DAB6F49EDE5}"/>
              </a:ext>
            </a:extLst>
          </p:cNvPr>
          <p:cNvGraphicFramePr>
            <a:graphicFrameLocks noChangeAspect="1"/>
          </p:cNvGraphicFramePr>
          <p:nvPr>
            <p:ph sz="half" idx="2"/>
          </p:nvPr>
        </p:nvGraphicFramePr>
        <p:xfrm>
          <a:off x="1668463" y="2852738"/>
          <a:ext cx="8820150" cy="3249612"/>
        </p:xfrm>
        <a:graphic>
          <a:graphicData uri="http://schemas.openxmlformats.org/presentationml/2006/ole">
            <mc:AlternateContent xmlns:mc="http://schemas.openxmlformats.org/markup-compatibility/2006">
              <mc:Choice xmlns:v="urn:schemas-microsoft-com:vml" Requires="v">
                <p:oleObj spid="_x0000_s19459" name="图片" r:id="rId4" imgW="5329166" imgH="1967716" progId="Word.Picture.8">
                  <p:embed/>
                </p:oleObj>
              </mc:Choice>
              <mc:Fallback>
                <p:oleObj name="图片" r:id="rId4" imgW="5329166" imgH="1967716" progId="Word.Picture.8">
                  <p:embed/>
                  <p:pic>
                    <p:nvPicPr>
                      <p:cNvPr id="36869" name="Object 4">
                        <a:extLst>
                          <a:ext uri="{FF2B5EF4-FFF2-40B4-BE49-F238E27FC236}">
                            <a16:creationId xmlns:a16="http://schemas.microsoft.com/office/drawing/2014/main" id="{BCDF7360-8956-49F5-AC2F-5DAB6F49ED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8463" y="2852738"/>
                        <a:ext cx="8820150" cy="324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85288437"/>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4">
            <a:extLst>
              <a:ext uri="{FF2B5EF4-FFF2-40B4-BE49-F238E27FC236}">
                <a16:creationId xmlns:a16="http://schemas.microsoft.com/office/drawing/2014/main" id="{2BA34893-D1B3-4C41-B78A-80347E4EA485}"/>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615C00D6-5E95-4BD5-BB5F-4CDC7A0C9C83}" type="slidenum">
              <a:rPr lang="en-US" altLang="zh-CN" sz="1400">
                <a:solidFill>
                  <a:srgbClr val="000000"/>
                </a:solidFill>
              </a:rPr>
              <a:pPr eaLnBrk="1" fontAlgn="base" hangingPunct="1">
                <a:spcBef>
                  <a:spcPct val="0"/>
                </a:spcBef>
                <a:spcAft>
                  <a:spcPct val="0"/>
                </a:spcAft>
              </a:pPr>
              <a:t>103</a:t>
            </a:fld>
            <a:endParaRPr lang="en-US" altLang="zh-CN" sz="1400">
              <a:solidFill>
                <a:srgbClr val="000000"/>
              </a:solidFill>
            </a:endParaRPr>
          </a:p>
        </p:txBody>
      </p:sp>
      <p:sp>
        <p:nvSpPr>
          <p:cNvPr id="37891" name="Rectangle 2">
            <a:extLst>
              <a:ext uri="{FF2B5EF4-FFF2-40B4-BE49-F238E27FC236}">
                <a16:creationId xmlns:a16="http://schemas.microsoft.com/office/drawing/2014/main" id="{9EF30C34-FEAB-48FF-B56D-49534B5D0C01}"/>
              </a:ext>
            </a:extLst>
          </p:cNvPr>
          <p:cNvSpPr>
            <a:spLocks noGrp="1" noChangeArrowheads="1"/>
          </p:cNvSpPr>
          <p:nvPr>
            <p:ph type="body" sz="half" idx="1"/>
          </p:nvPr>
        </p:nvSpPr>
        <p:spPr>
          <a:xfrm>
            <a:off x="2208214" y="1484313"/>
            <a:ext cx="7989887" cy="1346200"/>
          </a:xfrm>
        </p:spPr>
        <p:txBody>
          <a:bodyPr/>
          <a:lstStyle/>
          <a:p>
            <a:pPr marL="457200" indent="-457200" eaLnBrk="1" hangingPunct="1"/>
            <a:r>
              <a:rPr lang="en-US" altLang="zh-CN">
                <a:latin typeface="黑体" panose="02010609060101010101" pitchFamily="49" charset="-122"/>
              </a:rPr>
              <a:t>RAID01</a:t>
            </a:r>
            <a:r>
              <a:rPr lang="zh-CN" altLang="en-US">
                <a:latin typeface="黑体" panose="02010609060101010101" pitchFamily="49" charset="-122"/>
              </a:rPr>
              <a:t>又称为</a:t>
            </a:r>
            <a:r>
              <a:rPr lang="en-US" altLang="zh-CN">
                <a:solidFill>
                  <a:srgbClr val="D60093"/>
                </a:solidFill>
                <a:latin typeface="黑体" panose="02010609060101010101" pitchFamily="49" charset="-122"/>
              </a:rPr>
              <a:t>RAID0+1</a:t>
            </a:r>
          </a:p>
          <a:p>
            <a:pPr marL="1714500" lvl="2" indent="-457200" eaLnBrk="1" hangingPunct="1">
              <a:buNone/>
            </a:pPr>
            <a:r>
              <a:rPr lang="zh-CN" altLang="en-US">
                <a:latin typeface="宋体" panose="02010600030101010101" pitchFamily="2" charset="-122"/>
              </a:rPr>
              <a:t>先进行条带存放（</a:t>
            </a:r>
            <a:r>
              <a:rPr lang="en-US" altLang="zh-CN">
                <a:solidFill>
                  <a:srgbClr val="9933FF"/>
                </a:solidFill>
                <a:latin typeface="宋体" panose="02010600030101010101" pitchFamily="2" charset="-122"/>
              </a:rPr>
              <a:t>RAID0</a:t>
            </a:r>
            <a:r>
              <a:rPr lang="zh-CN" altLang="en-US">
                <a:latin typeface="宋体" panose="02010600030101010101" pitchFamily="2" charset="-122"/>
              </a:rPr>
              <a:t>），再进行镜像（</a:t>
            </a:r>
            <a:r>
              <a:rPr lang="en-US" altLang="zh-CN">
                <a:solidFill>
                  <a:srgbClr val="9933FF"/>
                </a:solidFill>
                <a:latin typeface="宋体" panose="02010600030101010101" pitchFamily="2" charset="-122"/>
              </a:rPr>
              <a:t>RAID1</a:t>
            </a:r>
            <a:r>
              <a:rPr lang="zh-CN" altLang="en-US">
                <a:latin typeface="宋体" panose="02010600030101010101" pitchFamily="2" charset="-122"/>
              </a:rPr>
              <a:t>） </a:t>
            </a:r>
          </a:p>
        </p:txBody>
      </p:sp>
      <p:graphicFrame>
        <p:nvGraphicFramePr>
          <p:cNvPr id="37892" name="Object 3">
            <a:extLst>
              <a:ext uri="{FF2B5EF4-FFF2-40B4-BE49-F238E27FC236}">
                <a16:creationId xmlns:a16="http://schemas.microsoft.com/office/drawing/2014/main" id="{2CCE6D9A-C8C3-403A-958D-3E0171CEBF78}"/>
              </a:ext>
            </a:extLst>
          </p:cNvPr>
          <p:cNvGraphicFramePr>
            <a:graphicFrameLocks noChangeAspect="1"/>
          </p:cNvGraphicFramePr>
          <p:nvPr>
            <p:ph sz="half" idx="2"/>
          </p:nvPr>
        </p:nvGraphicFramePr>
        <p:xfrm>
          <a:off x="1992314" y="2781301"/>
          <a:ext cx="8351837" cy="2955925"/>
        </p:xfrm>
        <a:graphic>
          <a:graphicData uri="http://schemas.openxmlformats.org/presentationml/2006/ole">
            <mc:AlternateContent xmlns:mc="http://schemas.openxmlformats.org/markup-compatibility/2006">
              <mc:Choice xmlns:v="urn:schemas-microsoft-com:vml" Requires="v">
                <p:oleObj spid="_x0000_s20483" name="图片" r:id="rId4" imgW="5434497" imgH="1928025" progId="Word.Picture.8">
                  <p:embed/>
                </p:oleObj>
              </mc:Choice>
              <mc:Fallback>
                <p:oleObj name="图片" r:id="rId4" imgW="5434497" imgH="1928025" progId="Word.Picture.8">
                  <p:embed/>
                  <p:pic>
                    <p:nvPicPr>
                      <p:cNvPr id="37892" name="Object 3">
                        <a:extLst>
                          <a:ext uri="{FF2B5EF4-FFF2-40B4-BE49-F238E27FC236}">
                            <a16:creationId xmlns:a16="http://schemas.microsoft.com/office/drawing/2014/main" id="{2CCE6D9A-C8C3-403A-958D-3E0171CEBF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2314" y="2781301"/>
                        <a:ext cx="8351837" cy="295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10925120"/>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3">
            <a:extLst>
              <a:ext uri="{FF2B5EF4-FFF2-40B4-BE49-F238E27FC236}">
                <a16:creationId xmlns:a16="http://schemas.microsoft.com/office/drawing/2014/main" id="{A43D6135-D397-4C40-85C1-77A2BDDE8D6C}"/>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9E4E2EA8-8579-49AE-9F96-B3A8009E8A16}" type="slidenum">
              <a:rPr lang="en-US" altLang="zh-CN" sz="1400">
                <a:solidFill>
                  <a:srgbClr val="000000"/>
                </a:solidFill>
              </a:rPr>
              <a:pPr eaLnBrk="1" fontAlgn="base" hangingPunct="1">
                <a:spcBef>
                  <a:spcPct val="0"/>
                </a:spcBef>
                <a:spcAft>
                  <a:spcPct val="0"/>
                </a:spcAft>
              </a:pPr>
              <a:t>104</a:t>
            </a:fld>
            <a:endParaRPr lang="en-US" altLang="zh-CN" sz="1400">
              <a:solidFill>
                <a:srgbClr val="000000"/>
              </a:solidFill>
            </a:endParaRPr>
          </a:p>
        </p:txBody>
      </p:sp>
      <p:sp>
        <p:nvSpPr>
          <p:cNvPr id="38915" name="Rectangle 2">
            <a:extLst>
              <a:ext uri="{FF2B5EF4-FFF2-40B4-BE49-F238E27FC236}">
                <a16:creationId xmlns:a16="http://schemas.microsoft.com/office/drawing/2014/main" id="{3E0919E1-DE51-4564-9EC7-F50AD6FC9A5F}"/>
              </a:ext>
            </a:extLst>
          </p:cNvPr>
          <p:cNvSpPr>
            <a:spLocks noGrp="1" noChangeArrowheads="1"/>
          </p:cNvSpPr>
          <p:nvPr>
            <p:ph type="body" idx="1"/>
          </p:nvPr>
        </p:nvSpPr>
        <p:spPr>
          <a:xfrm>
            <a:off x="2209800" y="1844676"/>
            <a:ext cx="7918450" cy="4327525"/>
          </a:xfrm>
        </p:spPr>
        <p:txBody>
          <a:bodyPr/>
          <a:lstStyle/>
          <a:p>
            <a:pPr marL="457200" indent="-457200" eaLnBrk="1" hangingPunct="1"/>
            <a:r>
              <a:rPr lang="zh-CN" altLang="en-US"/>
              <a:t>实现盘阵列的方式主要有三种：</a:t>
            </a:r>
          </a:p>
          <a:p>
            <a:pPr marL="1085850" lvl="1" indent="-457200" eaLnBrk="1" hangingPunct="1"/>
            <a:r>
              <a:rPr lang="zh-CN" altLang="en-US">
                <a:solidFill>
                  <a:srgbClr val="D60093"/>
                </a:solidFill>
              </a:rPr>
              <a:t>软件方式：</a:t>
            </a:r>
            <a:r>
              <a:rPr lang="zh-CN" altLang="en-US"/>
              <a:t>阵列管理软件由主机来实现。</a:t>
            </a:r>
          </a:p>
          <a:p>
            <a:pPr marL="1714500" lvl="2" indent="-457200" eaLnBrk="1" hangingPunct="1"/>
            <a:r>
              <a:rPr lang="zh-CN" altLang="en-US">
                <a:solidFill>
                  <a:schemeClr val="tx1"/>
                </a:solidFill>
              </a:rPr>
              <a:t>优点：</a:t>
            </a:r>
            <a:r>
              <a:rPr lang="zh-CN" altLang="en-US"/>
              <a:t>成本低</a:t>
            </a:r>
          </a:p>
          <a:p>
            <a:pPr marL="1714500" lvl="2" indent="-457200" eaLnBrk="1" hangingPunct="1"/>
            <a:r>
              <a:rPr lang="zh-CN" altLang="en-US">
                <a:solidFill>
                  <a:schemeClr val="tx1"/>
                </a:solidFill>
              </a:rPr>
              <a:t>缺点：</a:t>
            </a:r>
            <a:r>
              <a:rPr lang="zh-CN" altLang="en-US"/>
              <a:t>过多地占用主机时间，且带宽指标上不去。</a:t>
            </a:r>
          </a:p>
          <a:p>
            <a:pPr marL="1085850" lvl="1" indent="-457200" eaLnBrk="1" hangingPunct="1"/>
            <a:r>
              <a:rPr lang="zh-CN" altLang="en-US">
                <a:solidFill>
                  <a:srgbClr val="D60093"/>
                </a:solidFill>
              </a:rPr>
              <a:t>阵列卡方式：</a:t>
            </a:r>
            <a:r>
              <a:rPr lang="zh-CN" altLang="en-US">
                <a:latin typeface="黑体" panose="02010609060101010101" pitchFamily="49" charset="-122"/>
              </a:rPr>
              <a:t>把</a:t>
            </a:r>
            <a:r>
              <a:rPr lang="en-US" altLang="zh-CN">
                <a:solidFill>
                  <a:srgbClr val="9933FF"/>
                </a:solidFill>
                <a:latin typeface="黑体" panose="02010609060101010101" pitchFamily="49" charset="-122"/>
              </a:rPr>
              <a:t>RAID</a:t>
            </a:r>
            <a:r>
              <a:rPr lang="zh-CN" altLang="en-US">
                <a:latin typeface="黑体" panose="02010609060101010101" pitchFamily="49" charset="-122"/>
              </a:rPr>
              <a:t>管理软件固化在</a:t>
            </a:r>
            <a:r>
              <a:rPr lang="en-US" altLang="zh-CN">
                <a:solidFill>
                  <a:srgbClr val="9933FF"/>
                </a:solidFill>
                <a:latin typeface="黑体" panose="02010609060101010101" pitchFamily="49" charset="-122"/>
              </a:rPr>
              <a:t>I/O</a:t>
            </a:r>
            <a:r>
              <a:rPr lang="zh-CN" altLang="en-US">
                <a:latin typeface="黑体" panose="02010609060101010101" pitchFamily="49" charset="-122"/>
              </a:rPr>
              <a:t>控制卡上，从而可不占用主机时间，一般用于工作站和</a:t>
            </a:r>
            <a:r>
              <a:rPr lang="en-US" altLang="zh-CN">
                <a:solidFill>
                  <a:srgbClr val="9933FF"/>
                </a:solidFill>
                <a:latin typeface="黑体" panose="02010609060101010101" pitchFamily="49" charset="-122"/>
              </a:rPr>
              <a:t>PC</a:t>
            </a:r>
            <a:r>
              <a:rPr lang="zh-CN" altLang="en-US">
                <a:latin typeface="黑体" panose="02010609060101010101" pitchFamily="49" charset="-122"/>
              </a:rPr>
              <a:t>机。</a:t>
            </a:r>
          </a:p>
          <a:p>
            <a:pPr marL="1085850" lvl="1" indent="-457200" eaLnBrk="1" hangingPunct="1"/>
            <a:r>
              <a:rPr lang="zh-CN" altLang="en-US">
                <a:solidFill>
                  <a:srgbClr val="D60093"/>
                </a:solidFill>
              </a:rPr>
              <a:t>子系统方式：</a:t>
            </a:r>
            <a:r>
              <a:rPr lang="zh-CN" altLang="en-US"/>
              <a:t>一种基于通用接口总线的开放式平台，可用于各种主机平台和网络系统。</a:t>
            </a:r>
          </a:p>
        </p:txBody>
      </p:sp>
      <p:sp>
        <p:nvSpPr>
          <p:cNvPr id="38916" name="Text Box 3">
            <a:extLst>
              <a:ext uri="{FF2B5EF4-FFF2-40B4-BE49-F238E27FC236}">
                <a16:creationId xmlns:a16="http://schemas.microsoft.com/office/drawing/2014/main" id="{F4A75AC4-5885-4879-A25C-1AF526FD57FB}"/>
              </a:ext>
            </a:extLst>
          </p:cNvPr>
          <p:cNvSpPr txBox="1">
            <a:spLocks noChangeArrowheads="1"/>
          </p:cNvSpPr>
          <p:nvPr/>
        </p:nvSpPr>
        <p:spPr bwMode="auto">
          <a:xfrm>
            <a:off x="2208214" y="1282700"/>
            <a:ext cx="68405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lang="en-US" altLang="zh-CN" sz="2600">
                <a:solidFill>
                  <a:srgbClr val="0000CC"/>
                </a:solidFill>
                <a:latin typeface="黑体" panose="02010609060101010101" pitchFamily="49" charset="-122"/>
                <a:ea typeface="黑体" panose="02010609060101010101" pitchFamily="49" charset="-122"/>
              </a:rPr>
              <a:t>RAID</a:t>
            </a:r>
            <a:r>
              <a:rPr lang="zh-CN" altLang="en-US" sz="2600">
                <a:solidFill>
                  <a:srgbClr val="0000CC"/>
                </a:solidFill>
                <a:latin typeface="黑体" panose="02010609060101010101" pitchFamily="49" charset="-122"/>
                <a:ea typeface="黑体" panose="02010609060101010101" pitchFamily="49" charset="-122"/>
              </a:rPr>
              <a:t>的实现与发展</a:t>
            </a:r>
            <a:endParaRPr lang="zh-CN" altLang="en-US" sz="240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5281043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a:extLst>
              <a:ext uri="{FF2B5EF4-FFF2-40B4-BE49-F238E27FC236}">
                <a16:creationId xmlns:a16="http://schemas.microsoft.com/office/drawing/2014/main" id="{804084FA-F83C-4BC0-A6D7-9DA45D2D150D}"/>
              </a:ext>
            </a:extLst>
          </p:cNvPr>
          <p:cNvSpPr>
            <a:spLocks noGrp="1" noChangeArrowheads="1"/>
          </p:cNvSpPr>
          <p:nvPr>
            <p:ph type="title" idx="4294967295"/>
          </p:nvPr>
        </p:nvSpPr>
        <p:spPr/>
        <p:txBody>
          <a:bodyPr anchor="b"/>
          <a:lstStyle/>
          <a:p>
            <a:pPr eaLnBrk="1" hangingPunct="1"/>
            <a:r>
              <a:rPr lang="zh-CN" altLang="en-US"/>
              <a:t>计算机性能的评测</a:t>
            </a:r>
          </a:p>
        </p:txBody>
      </p:sp>
      <p:sp>
        <p:nvSpPr>
          <p:cNvPr id="147461" name="Rectangle 5">
            <a:extLst>
              <a:ext uri="{FF2B5EF4-FFF2-40B4-BE49-F238E27FC236}">
                <a16:creationId xmlns:a16="http://schemas.microsoft.com/office/drawing/2014/main" id="{D1579769-AAFD-4750-B361-0C321445CCA6}"/>
              </a:ext>
            </a:extLst>
          </p:cNvPr>
          <p:cNvSpPr>
            <a:spLocks noGrp="1" noChangeArrowheads="1"/>
          </p:cNvSpPr>
          <p:nvPr>
            <p:ph type="body" idx="4294967295"/>
          </p:nvPr>
        </p:nvSpPr>
        <p:spPr>
          <a:xfrm>
            <a:off x="1847851" y="1393825"/>
            <a:ext cx="8424863" cy="4483100"/>
          </a:xfrm>
        </p:spPr>
        <p:txBody>
          <a:bodyPr/>
          <a:lstStyle/>
          <a:p>
            <a:pPr marL="469900" indent="-469900" eaLnBrk="1" hangingPunct="1">
              <a:lnSpc>
                <a:spcPct val="120000"/>
              </a:lnSpc>
            </a:pPr>
            <a:r>
              <a:rPr lang="zh-CN" altLang="en-US"/>
              <a:t>利用</a:t>
            </a:r>
            <a:r>
              <a:rPr lang="zh-CN" altLang="en-US">
                <a:solidFill>
                  <a:srgbClr val="FF0000"/>
                </a:solidFill>
              </a:rPr>
              <a:t>时间</a:t>
            </a:r>
            <a:r>
              <a:rPr lang="zh-CN" altLang="en-US"/>
              <a:t>的概念评测一台计算机的性能和测试者所处的角度有关。</a:t>
            </a:r>
          </a:p>
          <a:p>
            <a:pPr marL="908050" lvl="1" indent="-436563" eaLnBrk="1" hangingPunct="1">
              <a:lnSpc>
                <a:spcPct val="120000"/>
              </a:lnSpc>
            </a:pPr>
            <a:r>
              <a:rPr lang="zh-CN" altLang="en-US" sz="2600"/>
              <a:t>响应时间（执行时间）：从事件开始到结束之间的时间。</a:t>
            </a:r>
          </a:p>
          <a:p>
            <a:pPr marL="908050" lvl="1" indent="-436563" eaLnBrk="1" hangingPunct="1">
              <a:lnSpc>
                <a:spcPct val="120000"/>
              </a:lnSpc>
            </a:pPr>
            <a:r>
              <a:rPr lang="zh-CN" altLang="en-US" sz="2600"/>
              <a:t>吞吐率</a:t>
            </a:r>
            <a:r>
              <a:rPr lang="en-US" altLang="zh-CN" sz="2600"/>
              <a:t>(Throughput)</a:t>
            </a:r>
            <a:r>
              <a:rPr lang="zh-CN" altLang="en-US" sz="2600"/>
              <a:t>：在单位时间内所能完成的工作量（任务）。</a:t>
            </a:r>
          </a:p>
          <a:p>
            <a:pPr marL="469900" indent="-469900" eaLnBrk="1" hangingPunct="1">
              <a:lnSpc>
                <a:spcPct val="120000"/>
              </a:lnSpc>
            </a:pPr>
            <a:r>
              <a:rPr lang="zh-CN" altLang="en-US"/>
              <a:t>用户以响应时间为标准，多道程序系统以吞吐率为标准。</a:t>
            </a:r>
          </a:p>
        </p:txBody>
      </p:sp>
    </p:spTree>
    <p:extLst>
      <p:ext uri="{BB962C8B-B14F-4D97-AF65-F5344CB8AC3E}">
        <p14:creationId xmlns:p14="http://schemas.microsoft.com/office/powerpoint/2010/main" val="36833654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7461">
                                            <p:txEl>
                                              <p:pRg st="0" end="0"/>
                                            </p:txEl>
                                          </p:spTgt>
                                        </p:tgtEl>
                                        <p:attrNameLst>
                                          <p:attrName>style.visibility</p:attrName>
                                        </p:attrNameLst>
                                      </p:cBhvr>
                                      <p:to>
                                        <p:strVal val="visible"/>
                                      </p:to>
                                    </p:set>
                                    <p:animEffect transition="in" filter="wipe(left)">
                                      <p:cBhvr>
                                        <p:cTn id="7" dur="500"/>
                                        <p:tgtEl>
                                          <p:spTgt spid="1474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7461">
                                            <p:txEl>
                                              <p:pRg st="1" end="1"/>
                                            </p:txEl>
                                          </p:spTgt>
                                        </p:tgtEl>
                                        <p:attrNameLst>
                                          <p:attrName>style.visibility</p:attrName>
                                        </p:attrNameLst>
                                      </p:cBhvr>
                                      <p:to>
                                        <p:strVal val="visible"/>
                                      </p:to>
                                    </p:set>
                                    <p:animEffect transition="in" filter="wipe(left)">
                                      <p:cBhvr>
                                        <p:cTn id="12" dur="500"/>
                                        <p:tgtEl>
                                          <p:spTgt spid="14746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7461">
                                            <p:txEl>
                                              <p:pRg st="2" end="2"/>
                                            </p:txEl>
                                          </p:spTgt>
                                        </p:tgtEl>
                                        <p:attrNameLst>
                                          <p:attrName>style.visibility</p:attrName>
                                        </p:attrNameLst>
                                      </p:cBhvr>
                                      <p:to>
                                        <p:strVal val="visible"/>
                                      </p:to>
                                    </p:set>
                                    <p:animEffect transition="in" filter="wipe(left)">
                                      <p:cBhvr>
                                        <p:cTn id="17" dur="500"/>
                                        <p:tgtEl>
                                          <p:spTgt spid="14746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7461">
                                            <p:txEl>
                                              <p:pRg st="3" end="3"/>
                                            </p:txEl>
                                          </p:spTgt>
                                        </p:tgtEl>
                                        <p:attrNameLst>
                                          <p:attrName>style.visibility</p:attrName>
                                        </p:attrNameLst>
                                      </p:cBhvr>
                                      <p:to>
                                        <p:strVal val="visible"/>
                                      </p:to>
                                    </p:set>
                                    <p:animEffect transition="in" filter="wipe(left)">
                                      <p:cBhvr>
                                        <p:cTn id="22" dur="500"/>
                                        <p:tgtEl>
                                          <p:spTgt spid="1474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F7FF1F4-8450-4004-A56B-757AA60FF0EA}"/>
              </a:ext>
            </a:extLst>
          </p:cNvPr>
          <p:cNvSpPr>
            <a:spLocks noGrp="1" noChangeArrowheads="1"/>
          </p:cNvSpPr>
          <p:nvPr>
            <p:ph type="title"/>
          </p:nvPr>
        </p:nvSpPr>
        <p:spPr/>
        <p:txBody>
          <a:bodyPr/>
          <a:lstStyle/>
          <a:p>
            <a:pPr eaLnBrk="1" hangingPunct="1"/>
            <a:r>
              <a:rPr lang="en-US" altLang="zh-CN"/>
              <a:t>1.9 </a:t>
            </a:r>
            <a:r>
              <a:rPr lang="zh-CN" altLang="en-US"/>
              <a:t>计算机设计的量化原则</a:t>
            </a:r>
          </a:p>
        </p:txBody>
      </p:sp>
      <p:sp>
        <p:nvSpPr>
          <p:cNvPr id="67587" name="Rectangle 3">
            <a:extLst>
              <a:ext uri="{FF2B5EF4-FFF2-40B4-BE49-F238E27FC236}">
                <a16:creationId xmlns:a16="http://schemas.microsoft.com/office/drawing/2014/main" id="{C921D22F-686B-4C7B-BD58-741904445A91}"/>
              </a:ext>
            </a:extLst>
          </p:cNvPr>
          <p:cNvSpPr>
            <a:spLocks noGrp="1" noChangeArrowheads="1"/>
          </p:cNvSpPr>
          <p:nvPr>
            <p:ph type="body" idx="1"/>
          </p:nvPr>
        </p:nvSpPr>
        <p:spPr>
          <a:xfrm>
            <a:off x="2209800" y="1125538"/>
            <a:ext cx="7772400" cy="5256212"/>
          </a:xfrm>
        </p:spPr>
        <p:txBody>
          <a:bodyPr/>
          <a:lstStyle/>
          <a:p>
            <a:pPr eaLnBrk="1" hangingPunct="1"/>
            <a:r>
              <a:rPr lang="zh-CN" altLang="en-US"/>
              <a:t>重要经验数据</a:t>
            </a:r>
          </a:p>
          <a:p>
            <a:pPr eaLnBrk="1" hangingPunct="1"/>
            <a:r>
              <a:rPr lang="zh-CN" altLang="en-US"/>
              <a:t>用于设计方案评价的重要公式</a:t>
            </a:r>
          </a:p>
          <a:p>
            <a:pPr lvl="1" eaLnBrk="1" hangingPunct="1"/>
            <a:r>
              <a:rPr lang="zh-CN" altLang="en-US"/>
              <a:t>采用并行性</a:t>
            </a:r>
          </a:p>
          <a:p>
            <a:pPr lvl="2" eaLnBrk="1" hangingPunct="1"/>
            <a:r>
              <a:rPr lang="zh-CN" altLang="en-US"/>
              <a:t>流水线、组相联</a:t>
            </a:r>
            <a:r>
              <a:rPr lang="en-US" altLang="zh-CN"/>
              <a:t>Cache</a:t>
            </a:r>
          </a:p>
          <a:p>
            <a:pPr lvl="1" eaLnBrk="1" hangingPunct="1"/>
            <a:r>
              <a:rPr lang="zh-CN" altLang="en-US"/>
              <a:t>局部性原理</a:t>
            </a:r>
          </a:p>
          <a:p>
            <a:pPr lvl="2" eaLnBrk="1" hangingPunct="1"/>
            <a:r>
              <a:rPr lang="zh-CN" altLang="en-US"/>
              <a:t>时间、空间</a:t>
            </a:r>
          </a:p>
          <a:p>
            <a:pPr lvl="1" eaLnBrk="1" hangingPunct="1"/>
            <a:r>
              <a:rPr lang="zh-CN" altLang="en-US"/>
              <a:t>关注经常性事件</a:t>
            </a:r>
          </a:p>
          <a:p>
            <a:pPr lvl="2" eaLnBrk="1" hangingPunct="1"/>
            <a:r>
              <a:rPr lang="zh-CN" altLang="en-US"/>
              <a:t>优先考虑</a:t>
            </a:r>
          </a:p>
          <a:p>
            <a:pPr lvl="2" eaLnBrk="1" hangingPunct="1"/>
            <a:r>
              <a:rPr lang="zh-CN" altLang="en-US"/>
              <a:t>经常出现的事件要简单一些</a:t>
            </a:r>
          </a:p>
          <a:p>
            <a:pPr lvl="1" eaLnBrk="1" hangingPunct="1"/>
            <a:r>
              <a:rPr lang="en-US" altLang="zh-CN"/>
              <a:t>Amdahl</a:t>
            </a:r>
            <a:r>
              <a:rPr lang="zh-CN" altLang="en-US"/>
              <a:t>定律</a:t>
            </a:r>
          </a:p>
          <a:p>
            <a:pPr lvl="2" eaLnBrk="1" hangingPunct="1"/>
            <a:r>
              <a:rPr lang="zh-CN" altLang="en-US"/>
              <a:t>定义、加速比、取决于两个因素</a:t>
            </a:r>
          </a:p>
          <a:p>
            <a:pPr lvl="1" eaLnBrk="1" hangingPunct="1"/>
            <a:r>
              <a:rPr lang="zh-CN" altLang="en-US"/>
              <a:t>处理器性能公式</a:t>
            </a:r>
          </a:p>
        </p:txBody>
      </p:sp>
    </p:spTree>
    <p:extLst>
      <p:ext uri="{BB962C8B-B14F-4D97-AF65-F5344CB8AC3E}">
        <p14:creationId xmlns:p14="http://schemas.microsoft.com/office/powerpoint/2010/main" val="105284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a:extLst>
              <a:ext uri="{FF2B5EF4-FFF2-40B4-BE49-F238E27FC236}">
                <a16:creationId xmlns:a16="http://schemas.microsoft.com/office/drawing/2014/main" id="{43F6CFCA-9424-4CBB-9D0E-D4FB694E4AB2}"/>
              </a:ext>
            </a:extLst>
          </p:cNvPr>
          <p:cNvSpPr>
            <a:spLocks noGrp="1" noChangeArrowheads="1"/>
          </p:cNvSpPr>
          <p:nvPr>
            <p:ph type="title" idx="4294967295"/>
          </p:nvPr>
        </p:nvSpPr>
        <p:spPr/>
        <p:txBody>
          <a:bodyPr anchor="b"/>
          <a:lstStyle/>
          <a:p>
            <a:pPr eaLnBrk="1" hangingPunct="1"/>
            <a:r>
              <a:rPr lang="zh-CN" altLang="en-US"/>
              <a:t>程序的局部性原理</a:t>
            </a:r>
          </a:p>
        </p:txBody>
      </p:sp>
      <p:sp>
        <p:nvSpPr>
          <p:cNvPr id="163845" name="Rectangle 5">
            <a:extLst>
              <a:ext uri="{FF2B5EF4-FFF2-40B4-BE49-F238E27FC236}">
                <a16:creationId xmlns:a16="http://schemas.microsoft.com/office/drawing/2014/main" id="{2C10B631-4DFD-4F9A-AD2D-7B677F91FDC9}"/>
              </a:ext>
            </a:extLst>
          </p:cNvPr>
          <p:cNvSpPr>
            <a:spLocks noGrp="1" noChangeArrowheads="1"/>
          </p:cNvSpPr>
          <p:nvPr>
            <p:ph type="body" idx="4294967295"/>
          </p:nvPr>
        </p:nvSpPr>
        <p:spPr>
          <a:xfrm>
            <a:off x="1774826" y="1250950"/>
            <a:ext cx="8569325" cy="4554538"/>
          </a:xfrm>
        </p:spPr>
        <p:txBody>
          <a:bodyPr/>
          <a:lstStyle/>
          <a:p>
            <a:pPr marL="469900" indent="-469900" eaLnBrk="1" hangingPunct="1">
              <a:lnSpc>
                <a:spcPct val="140000"/>
              </a:lnSpc>
            </a:pPr>
            <a:r>
              <a:rPr lang="zh-CN" altLang="en-US" sz="2400">
                <a:solidFill>
                  <a:srgbClr val="FF0000"/>
                </a:solidFill>
              </a:rPr>
              <a:t>程序的局部性原理</a:t>
            </a:r>
            <a:r>
              <a:rPr lang="zh-CN" altLang="en-US" sz="2400"/>
              <a:t>：程序在执行时所访问地址的分布不是随机的，而是相对地簇聚，簇聚包括指令和数据两部分</a:t>
            </a:r>
          </a:p>
          <a:p>
            <a:pPr marL="469900" indent="-469900" eaLnBrk="1" hangingPunct="1">
              <a:lnSpc>
                <a:spcPct val="140000"/>
              </a:lnSpc>
            </a:pPr>
            <a:r>
              <a:rPr lang="zh-CN" altLang="en-US" sz="2400"/>
              <a:t>程序局部性包括：</a:t>
            </a:r>
          </a:p>
          <a:p>
            <a:pPr marL="908050" lvl="1" indent="-436563" eaLnBrk="1" hangingPunct="1">
              <a:lnSpc>
                <a:spcPct val="140000"/>
              </a:lnSpc>
            </a:pPr>
            <a:r>
              <a:rPr lang="zh-CN" altLang="en-US"/>
              <a:t>程序的时间局部性：程序即将用到的信息很可能就是目前正在使用的信息</a:t>
            </a:r>
          </a:p>
          <a:p>
            <a:pPr marL="908050" lvl="1" indent="-436563" eaLnBrk="1" hangingPunct="1">
              <a:lnSpc>
                <a:spcPct val="140000"/>
              </a:lnSpc>
            </a:pPr>
            <a:r>
              <a:rPr lang="zh-CN" altLang="en-US"/>
              <a:t>程序的空间局部性：程序即将用到的信息很可能与目前正在使用的信息在空间上相邻或者临近</a:t>
            </a:r>
          </a:p>
        </p:txBody>
      </p:sp>
    </p:spTree>
    <p:extLst>
      <p:ext uri="{BB962C8B-B14F-4D97-AF65-F5344CB8AC3E}">
        <p14:creationId xmlns:p14="http://schemas.microsoft.com/office/powerpoint/2010/main" val="32438332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3845">
                                            <p:txEl>
                                              <p:pRg st="0" end="0"/>
                                            </p:txEl>
                                          </p:spTgt>
                                        </p:tgtEl>
                                        <p:attrNameLst>
                                          <p:attrName>style.visibility</p:attrName>
                                        </p:attrNameLst>
                                      </p:cBhvr>
                                      <p:to>
                                        <p:strVal val="visible"/>
                                      </p:to>
                                    </p:set>
                                    <p:animEffect transition="in" filter="wipe(left)">
                                      <p:cBhvr>
                                        <p:cTn id="7" dur="500"/>
                                        <p:tgtEl>
                                          <p:spTgt spid="1638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3845">
                                            <p:txEl>
                                              <p:pRg st="1" end="1"/>
                                            </p:txEl>
                                          </p:spTgt>
                                        </p:tgtEl>
                                        <p:attrNameLst>
                                          <p:attrName>style.visibility</p:attrName>
                                        </p:attrNameLst>
                                      </p:cBhvr>
                                      <p:to>
                                        <p:strVal val="visible"/>
                                      </p:to>
                                    </p:set>
                                    <p:animEffect transition="in" filter="wipe(left)">
                                      <p:cBhvr>
                                        <p:cTn id="12" dur="500"/>
                                        <p:tgtEl>
                                          <p:spTgt spid="1638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3845">
                                            <p:txEl>
                                              <p:pRg st="2" end="2"/>
                                            </p:txEl>
                                          </p:spTgt>
                                        </p:tgtEl>
                                        <p:attrNameLst>
                                          <p:attrName>style.visibility</p:attrName>
                                        </p:attrNameLst>
                                      </p:cBhvr>
                                      <p:to>
                                        <p:strVal val="visible"/>
                                      </p:to>
                                    </p:set>
                                    <p:animEffect transition="in" filter="wipe(left)">
                                      <p:cBhvr>
                                        <p:cTn id="17" dur="500"/>
                                        <p:tgtEl>
                                          <p:spTgt spid="16384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3845">
                                            <p:txEl>
                                              <p:pRg st="3" end="3"/>
                                            </p:txEl>
                                          </p:spTgt>
                                        </p:tgtEl>
                                        <p:attrNameLst>
                                          <p:attrName>style.visibility</p:attrName>
                                        </p:attrNameLst>
                                      </p:cBhvr>
                                      <p:to>
                                        <p:strVal val="visible"/>
                                      </p:to>
                                    </p:set>
                                    <p:animEffect transition="in" filter="wipe(left)">
                                      <p:cBhvr>
                                        <p:cTn id="22" dur="500"/>
                                        <p:tgtEl>
                                          <p:spTgt spid="1638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3">
            <a:extLst>
              <a:ext uri="{FF2B5EF4-FFF2-40B4-BE49-F238E27FC236}">
                <a16:creationId xmlns:a16="http://schemas.microsoft.com/office/drawing/2014/main" id="{81FFA97D-E901-42B8-8946-12372246719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5F464516-E2AA-4BD7-BFF4-BBAA9061A4EF}" type="slidenum">
              <a:rPr lang="en-US" altLang="zh-CN" sz="1400">
                <a:solidFill>
                  <a:srgbClr val="000000"/>
                </a:solidFill>
              </a:rPr>
              <a:pPr eaLnBrk="1" fontAlgn="base" hangingPunct="1">
                <a:spcBef>
                  <a:spcPct val="0"/>
                </a:spcBef>
                <a:spcAft>
                  <a:spcPct val="0"/>
                </a:spcAft>
              </a:pPr>
              <a:t>14</a:t>
            </a:fld>
            <a:endParaRPr lang="en-US" altLang="zh-CN" sz="1400">
              <a:solidFill>
                <a:srgbClr val="000000"/>
              </a:solidFill>
            </a:endParaRPr>
          </a:p>
        </p:txBody>
      </p:sp>
      <p:sp>
        <p:nvSpPr>
          <p:cNvPr id="43011" name="Rectangle 2">
            <a:extLst>
              <a:ext uri="{FF2B5EF4-FFF2-40B4-BE49-F238E27FC236}">
                <a16:creationId xmlns:a16="http://schemas.microsoft.com/office/drawing/2014/main" id="{9ABC6325-B906-4621-841C-25DEF2D0BD6E}"/>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流水线的相关与冲突</a:t>
            </a:r>
          </a:p>
        </p:txBody>
      </p:sp>
      <p:sp>
        <p:nvSpPr>
          <p:cNvPr id="43012" name="Rectangle 3">
            <a:extLst>
              <a:ext uri="{FF2B5EF4-FFF2-40B4-BE49-F238E27FC236}">
                <a16:creationId xmlns:a16="http://schemas.microsoft.com/office/drawing/2014/main" id="{2B1EDD9B-A30E-4098-9CB7-F2488B92218C}"/>
              </a:ext>
            </a:extLst>
          </p:cNvPr>
          <p:cNvSpPr>
            <a:spLocks noGrp="1" noChangeArrowheads="1"/>
          </p:cNvSpPr>
          <p:nvPr>
            <p:ph type="body" idx="1"/>
          </p:nvPr>
        </p:nvSpPr>
        <p:spPr/>
        <p:txBody>
          <a:bodyPr/>
          <a:lstStyle/>
          <a:p>
            <a:pPr marL="457200" indent="-457200" eaLnBrk="1" hangingPunct="1"/>
            <a:r>
              <a:rPr lang="zh-CN" altLang="en-US"/>
              <a:t>数据相关 </a:t>
            </a:r>
          </a:p>
          <a:p>
            <a:pPr marL="1085850" lvl="1" indent="-457200" eaLnBrk="1" hangingPunct="1"/>
            <a:r>
              <a:rPr lang="zh-CN" altLang="en-US">
                <a:latin typeface="黑体" panose="02010609060101010101" pitchFamily="49" charset="-122"/>
              </a:rPr>
              <a:t>对于两条指令</a:t>
            </a:r>
            <a:r>
              <a:rPr lang="en-US" altLang="zh-CN">
                <a:solidFill>
                  <a:srgbClr val="9933FF"/>
                </a:solidFill>
                <a:latin typeface="黑体" panose="02010609060101010101" pitchFamily="49" charset="-122"/>
              </a:rPr>
              <a:t>i</a:t>
            </a:r>
            <a:r>
              <a:rPr lang="zh-CN" altLang="en-US">
                <a:latin typeface="黑体" panose="02010609060101010101" pitchFamily="49" charset="-122"/>
              </a:rPr>
              <a:t>（在前，下同）和</a:t>
            </a:r>
            <a:r>
              <a:rPr lang="en-US" altLang="zh-CN">
                <a:solidFill>
                  <a:srgbClr val="9933FF"/>
                </a:solidFill>
                <a:latin typeface="黑体" panose="02010609060101010101" pitchFamily="49" charset="-122"/>
              </a:rPr>
              <a:t>j</a:t>
            </a:r>
            <a:r>
              <a:rPr lang="zh-CN" altLang="en-US">
                <a:latin typeface="黑体" panose="02010609060101010101" pitchFamily="49" charset="-122"/>
              </a:rPr>
              <a:t>（在后，下同），如果下述条件之一成立，则称</a:t>
            </a:r>
            <a:r>
              <a:rPr lang="zh-CN" altLang="en-US">
                <a:solidFill>
                  <a:srgbClr val="9933FF"/>
                </a:solidFill>
                <a:latin typeface="黑体" panose="02010609060101010101" pitchFamily="49" charset="-122"/>
              </a:rPr>
              <a:t>指令</a:t>
            </a:r>
            <a:r>
              <a:rPr lang="en-US" altLang="zh-CN">
                <a:solidFill>
                  <a:srgbClr val="9933FF"/>
                </a:solidFill>
                <a:latin typeface="黑体" panose="02010609060101010101" pitchFamily="49" charset="-122"/>
              </a:rPr>
              <a:t>j</a:t>
            </a:r>
            <a:r>
              <a:rPr lang="zh-CN" altLang="en-US">
                <a:latin typeface="黑体" panose="02010609060101010101" pitchFamily="49" charset="-122"/>
              </a:rPr>
              <a:t>与</a:t>
            </a:r>
            <a:r>
              <a:rPr lang="zh-CN" altLang="en-US">
                <a:solidFill>
                  <a:srgbClr val="9933FF"/>
                </a:solidFill>
                <a:latin typeface="黑体" panose="02010609060101010101" pitchFamily="49" charset="-122"/>
              </a:rPr>
              <a:t>指令</a:t>
            </a:r>
            <a:r>
              <a:rPr lang="en-US" altLang="zh-CN">
                <a:solidFill>
                  <a:srgbClr val="9933FF"/>
                </a:solidFill>
                <a:latin typeface="黑体" panose="02010609060101010101" pitchFamily="49" charset="-122"/>
              </a:rPr>
              <a:t>i</a:t>
            </a:r>
            <a:r>
              <a:rPr lang="zh-CN" altLang="en-US">
                <a:latin typeface="黑体" panose="02010609060101010101" pitchFamily="49" charset="-122"/>
              </a:rPr>
              <a:t>数据相关。 </a:t>
            </a:r>
          </a:p>
          <a:p>
            <a:pPr marL="1714500" lvl="2" indent="-457200" eaLnBrk="1" hangingPunct="1"/>
            <a:r>
              <a:rPr lang="zh-CN" altLang="en-US">
                <a:latin typeface="宋体" panose="02010600030101010101" pitchFamily="2" charset="-122"/>
              </a:rPr>
              <a:t>指令</a:t>
            </a:r>
            <a:r>
              <a:rPr lang="en-US" altLang="zh-CN">
                <a:solidFill>
                  <a:srgbClr val="9933FF"/>
                </a:solidFill>
                <a:latin typeface="宋体" panose="02010600030101010101" pitchFamily="2" charset="-122"/>
              </a:rPr>
              <a:t>j</a:t>
            </a:r>
            <a:r>
              <a:rPr lang="zh-CN" altLang="en-US">
                <a:latin typeface="宋体" panose="02010600030101010101" pitchFamily="2" charset="-122"/>
              </a:rPr>
              <a:t>使用指令</a:t>
            </a:r>
            <a:r>
              <a:rPr lang="en-US" altLang="zh-CN">
                <a:solidFill>
                  <a:srgbClr val="9933FF"/>
                </a:solidFill>
                <a:latin typeface="宋体" panose="02010600030101010101" pitchFamily="2" charset="-122"/>
              </a:rPr>
              <a:t>i</a:t>
            </a:r>
            <a:r>
              <a:rPr lang="zh-CN" altLang="en-US">
                <a:latin typeface="宋体" panose="02010600030101010101" pitchFamily="2" charset="-122"/>
              </a:rPr>
              <a:t>产生的结果；</a:t>
            </a:r>
          </a:p>
          <a:p>
            <a:pPr marL="1714500" lvl="2" indent="-457200" eaLnBrk="1" hangingPunct="1"/>
            <a:r>
              <a:rPr lang="zh-CN" altLang="en-US">
                <a:latin typeface="宋体" panose="02010600030101010101" pitchFamily="2" charset="-122"/>
              </a:rPr>
              <a:t>指令</a:t>
            </a:r>
            <a:r>
              <a:rPr lang="en-US" altLang="zh-CN">
                <a:solidFill>
                  <a:srgbClr val="9933FF"/>
                </a:solidFill>
                <a:latin typeface="宋体" panose="02010600030101010101" pitchFamily="2" charset="-122"/>
              </a:rPr>
              <a:t>j</a:t>
            </a:r>
            <a:r>
              <a:rPr lang="zh-CN" altLang="en-US">
                <a:latin typeface="宋体" panose="02010600030101010101" pitchFamily="2" charset="-122"/>
              </a:rPr>
              <a:t>与指令</a:t>
            </a:r>
            <a:r>
              <a:rPr lang="en-US" altLang="zh-CN">
                <a:solidFill>
                  <a:srgbClr val="9933FF"/>
                </a:solidFill>
                <a:latin typeface="宋体" panose="02010600030101010101" pitchFamily="2" charset="-122"/>
              </a:rPr>
              <a:t>k</a:t>
            </a:r>
            <a:r>
              <a:rPr lang="zh-CN" altLang="en-US">
                <a:latin typeface="宋体" panose="02010600030101010101" pitchFamily="2" charset="-122"/>
              </a:rPr>
              <a:t>数据相关，而指令</a:t>
            </a:r>
            <a:r>
              <a:rPr lang="en-US" altLang="zh-CN">
                <a:solidFill>
                  <a:srgbClr val="9933FF"/>
                </a:solidFill>
                <a:latin typeface="宋体" panose="02010600030101010101" pitchFamily="2" charset="-122"/>
              </a:rPr>
              <a:t>k</a:t>
            </a:r>
            <a:r>
              <a:rPr lang="zh-CN" altLang="en-US">
                <a:latin typeface="宋体" panose="02010600030101010101" pitchFamily="2" charset="-122"/>
              </a:rPr>
              <a:t>又与指令</a:t>
            </a:r>
            <a:r>
              <a:rPr lang="en-US" altLang="zh-CN">
                <a:solidFill>
                  <a:srgbClr val="9933FF"/>
                </a:solidFill>
                <a:latin typeface="宋体" panose="02010600030101010101" pitchFamily="2" charset="-122"/>
              </a:rPr>
              <a:t>i</a:t>
            </a:r>
            <a:r>
              <a:rPr lang="zh-CN" altLang="en-US">
                <a:latin typeface="宋体" panose="02010600030101010101" pitchFamily="2" charset="-122"/>
              </a:rPr>
              <a:t>数据相关。</a:t>
            </a:r>
          </a:p>
          <a:p>
            <a:pPr marL="1085850" lvl="1" indent="-457200" eaLnBrk="1" hangingPunct="1"/>
            <a:r>
              <a:rPr lang="zh-CN" altLang="en-US"/>
              <a:t>数据相关具有</a:t>
            </a:r>
            <a:r>
              <a:rPr lang="zh-CN" altLang="en-US">
                <a:solidFill>
                  <a:srgbClr val="D60093"/>
                </a:solidFill>
              </a:rPr>
              <a:t>传递性。</a:t>
            </a:r>
          </a:p>
          <a:p>
            <a:pPr marL="457200" indent="-457200" eaLnBrk="1" hangingPunct="1">
              <a:lnSpc>
                <a:spcPct val="170000"/>
              </a:lnSpc>
              <a:buNone/>
            </a:pPr>
            <a:r>
              <a:rPr lang="zh-CN" altLang="en-US"/>
              <a:t>           数据相关反映了数据的流动关系，即如何从其产生者流动到其消费者。 </a:t>
            </a:r>
          </a:p>
        </p:txBody>
      </p:sp>
    </p:spTree>
    <p:extLst>
      <p:ext uri="{BB962C8B-B14F-4D97-AF65-F5344CB8AC3E}">
        <p14:creationId xmlns:p14="http://schemas.microsoft.com/office/powerpoint/2010/main" val="303522464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3">
            <a:extLst>
              <a:ext uri="{FF2B5EF4-FFF2-40B4-BE49-F238E27FC236}">
                <a16:creationId xmlns:a16="http://schemas.microsoft.com/office/drawing/2014/main" id="{E7EFF543-D034-4F47-ABEB-F956FEB66BA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0CB2FAD4-8405-4BE8-846A-CC1077E30BE0}" type="slidenum">
              <a:rPr lang="en-US" altLang="zh-CN" sz="1400">
                <a:solidFill>
                  <a:srgbClr val="000000"/>
                </a:solidFill>
              </a:rPr>
              <a:pPr eaLnBrk="1" fontAlgn="base" hangingPunct="1">
                <a:spcBef>
                  <a:spcPct val="0"/>
                </a:spcBef>
                <a:spcAft>
                  <a:spcPct val="0"/>
                </a:spcAft>
              </a:pPr>
              <a:t>15</a:t>
            </a:fld>
            <a:endParaRPr lang="en-US" altLang="zh-CN" sz="1400">
              <a:solidFill>
                <a:srgbClr val="000000"/>
              </a:solidFill>
            </a:endParaRPr>
          </a:p>
        </p:txBody>
      </p:sp>
      <p:sp>
        <p:nvSpPr>
          <p:cNvPr id="44035" name="Rectangle 2">
            <a:extLst>
              <a:ext uri="{FF2B5EF4-FFF2-40B4-BE49-F238E27FC236}">
                <a16:creationId xmlns:a16="http://schemas.microsoft.com/office/drawing/2014/main" id="{08C5E898-CBBB-448D-B336-1C26FB065300}"/>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流水线的相关与冲突</a:t>
            </a:r>
          </a:p>
        </p:txBody>
      </p:sp>
      <p:sp>
        <p:nvSpPr>
          <p:cNvPr id="44036" name="Rectangle 3">
            <a:extLst>
              <a:ext uri="{FF2B5EF4-FFF2-40B4-BE49-F238E27FC236}">
                <a16:creationId xmlns:a16="http://schemas.microsoft.com/office/drawing/2014/main" id="{78B9A0EF-8A5F-4857-8E20-99734A41DC93}"/>
              </a:ext>
            </a:extLst>
          </p:cNvPr>
          <p:cNvSpPr>
            <a:spLocks noGrp="1" noChangeArrowheads="1"/>
          </p:cNvSpPr>
          <p:nvPr>
            <p:ph type="body" idx="1"/>
          </p:nvPr>
        </p:nvSpPr>
        <p:spPr>
          <a:xfrm>
            <a:off x="1847850" y="1052513"/>
            <a:ext cx="8534400" cy="635000"/>
          </a:xfrm>
        </p:spPr>
        <p:txBody>
          <a:bodyPr/>
          <a:lstStyle/>
          <a:p>
            <a:pPr marL="457200" indent="-457200" eaLnBrk="1" hangingPunct="1">
              <a:buNone/>
            </a:pPr>
            <a:r>
              <a:rPr lang="en-US" altLang="zh-CN"/>
              <a:t>  </a:t>
            </a:r>
            <a:r>
              <a:rPr lang="zh-CN" altLang="en-US" b="0">
                <a:ea typeface="宋体" panose="02010600030101010101" pitchFamily="2" charset="-122"/>
              </a:rPr>
              <a:t>例如：下面这一段代码存在数据相关。</a:t>
            </a:r>
          </a:p>
        </p:txBody>
      </p:sp>
      <p:sp>
        <p:nvSpPr>
          <p:cNvPr id="44037" name="Text Box 4">
            <a:extLst>
              <a:ext uri="{FF2B5EF4-FFF2-40B4-BE49-F238E27FC236}">
                <a16:creationId xmlns:a16="http://schemas.microsoft.com/office/drawing/2014/main" id="{6215A8A6-FD76-4A9A-890C-AF820A7223F8}"/>
              </a:ext>
            </a:extLst>
          </p:cNvPr>
          <p:cNvSpPr txBox="1">
            <a:spLocks noChangeArrowheads="1"/>
          </p:cNvSpPr>
          <p:nvPr/>
        </p:nvSpPr>
        <p:spPr bwMode="auto">
          <a:xfrm>
            <a:off x="2279651" y="1844676"/>
            <a:ext cx="8137525"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lnSpc>
                <a:spcPct val="150000"/>
              </a:lnSpc>
              <a:spcBef>
                <a:spcPct val="0"/>
              </a:spcBef>
              <a:spcAft>
                <a:spcPct val="0"/>
              </a:spcAft>
            </a:pPr>
            <a:r>
              <a:rPr lang="en-US" altLang="zh-CN" sz="2400" b="1">
                <a:solidFill>
                  <a:srgbClr val="000000"/>
                </a:solidFill>
                <a:latin typeface="宋体" panose="02010600030101010101" pitchFamily="2" charset="-122"/>
              </a:rPr>
              <a:t>Loop</a:t>
            </a:r>
            <a:r>
              <a:rPr lang="zh-CN" altLang="en-US" sz="2400" b="1">
                <a:solidFill>
                  <a:srgbClr val="000000"/>
                </a:solidFill>
                <a:latin typeface="宋体" panose="02010600030101010101" pitchFamily="2" charset="-122"/>
              </a:rPr>
              <a:t>： </a:t>
            </a:r>
            <a:r>
              <a:rPr lang="en-US" altLang="zh-CN" sz="2400" b="1">
                <a:solidFill>
                  <a:srgbClr val="000000"/>
                </a:solidFill>
                <a:latin typeface="宋体" panose="02010600030101010101" pitchFamily="2" charset="-122"/>
              </a:rPr>
              <a:t>L.D     </a:t>
            </a:r>
            <a:r>
              <a:rPr lang="en-US" altLang="zh-CN" sz="2400" b="1">
                <a:solidFill>
                  <a:srgbClr val="D60093"/>
                </a:solidFill>
                <a:latin typeface="宋体" panose="02010600030101010101" pitchFamily="2" charset="-122"/>
              </a:rPr>
              <a:t>F0</a:t>
            </a:r>
            <a:r>
              <a:rPr lang="zh-CN" altLang="en-US" sz="2400" b="1">
                <a:solidFill>
                  <a:srgbClr val="000000"/>
                </a:solidFill>
                <a:latin typeface="宋体" panose="02010600030101010101" pitchFamily="2" charset="-122"/>
              </a:rPr>
              <a:t>，</a:t>
            </a:r>
            <a:r>
              <a:rPr lang="en-US" altLang="zh-CN" sz="2400" b="1">
                <a:solidFill>
                  <a:srgbClr val="000000"/>
                </a:solidFill>
                <a:latin typeface="宋体" panose="02010600030101010101" pitchFamily="2" charset="-122"/>
              </a:rPr>
              <a:t>0</a:t>
            </a:r>
            <a:r>
              <a:rPr lang="zh-CN" altLang="en-US" sz="2400" b="1">
                <a:solidFill>
                  <a:srgbClr val="000000"/>
                </a:solidFill>
                <a:latin typeface="宋体" panose="02010600030101010101" pitchFamily="2" charset="-122"/>
              </a:rPr>
              <a:t>（</a:t>
            </a:r>
            <a:r>
              <a:rPr lang="en-US" altLang="zh-CN" sz="2400" b="1">
                <a:solidFill>
                  <a:srgbClr val="000000"/>
                </a:solidFill>
                <a:latin typeface="宋体" panose="02010600030101010101" pitchFamily="2" charset="-122"/>
              </a:rPr>
              <a:t>R1</a:t>
            </a:r>
            <a:r>
              <a:rPr lang="zh-CN" altLang="en-US" sz="2400" b="1">
                <a:solidFill>
                  <a:srgbClr val="000000"/>
                </a:solidFill>
                <a:latin typeface="宋体" panose="02010600030101010101" pitchFamily="2" charset="-122"/>
              </a:rPr>
              <a:t>）	</a:t>
            </a:r>
            <a:r>
              <a:rPr lang="en-US" altLang="zh-CN" sz="2400" b="1">
                <a:solidFill>
                  <a:srgbClr val="0000CC"/>
                </a:solidFill>
                <a:latin typeface="宋体" panose="02010600030101010101" pitchFamily="2" charset="-122"/>
              </a:rPr>
              <a:t>// F0</a:t>
            </a:r>
            <a:r>
              <a:rPr lang="zh-CN" altLang="en-US" sz="2400" b="1">
                <a:solidFill>
                  <a:srgbClr val="0000CC"/>
                </a:solidFill>
                <a:latin typeface="宋体" panose="02010600030101010101" pitchFamily="2" charset="-122"/>
              </a:rPr>
              <a:t>为数组元素</a:t>
            </a:r>
          </a:p>
          <a:p>
            <a:pPr eaLnBrk="1" fontAlgn="base" hangingPunct="1">
              <a:lnSpc>
                <a:spcPct val="150000"/>
              </a:lnSpc>
              <a:spcBef>
                <a:spcPct val="0"/>
              </a:spcBef>
              <a:spcAft>
                <a:spcPct val="0"/>
              </a:spcAft>
            </a:pPr>
            <a:r>
              <a:rPr lang="zh-CN" altLang="en-US" sz="2400" b="1">
                <a:solidFill>
                  <a:srgbClr val="000000"/>
                </a:solidFill>
                <a:latin typeface="宋体" panose="02010600030101010101" pitchFamily="2" charset="-122"/>
              </a:rPr>
              <a:t>       </a:t>
            </a:r>
          </a:p>
          <a:p>
            <a:pPr eaLnBrk="1" fontAlgn="base" hangingPunct="1">
              <a:lnSpc>
                <a:spcPct val="80000"/>
              </a:lnSpc>
              <a:spcBef>
                <a:spcPct val="0"/>
              </a:spcBef>
              <a:spcAft>
                <a:spcPct val="0"/>
              </a:spcAft>
            </a:pPr>
            <a:r>
              <a:rPr lang="zh-CN" altLang="en-US" sz="2400" b="1">
                <a:solidFill>
                  <a:srgbClr val="000000"/>
                </a:solidFill>
                <a:latin typeface="宋体" panose="02010600030101010101" pitchFamily="2" charset="-122"/>
              </a:rPr>
              <a:t>       </a:t>
            </a:r>
            <a:r>
              <a:rPr lang="en-US" altLang="zh-CN" sz="2400" b="1">
                <a:solidFill>
                  <a:srgbClr val="000000"/>
                </a:solidFill>
                <a:latin typeface="宋体" panose="02010600030101010101" pitchFamily="2" charset="-122"/>
              </a:rPr>
              <a:t>ADD.D   </a:t>
            </a:r>
            <a:r>
              <a:rPr lang="en-US" altLang="zh-CN" sz="2400" b="1">
                <a:solidFill>
                  <a:srgbClr val="008000"/>
                </a:solidFill>
                <a:latin typeface="宋体" panose="02010600030101010101" pitchFamily="2" charset="-122"/>
              </a:rPr>
              <a:t>F4</a:t>
            </a:r>
            <a:r>
              <a:rPr lang="zh-CN" altLang="en-US" sz="2400" b="1">
                <a:solidFill>
                  <a:srgbClr val="000000"/>
                </a:solidFill>
                <a:latin typeface="宋体" panose="02010600030101010101" pitchFamily="2" charset="-122"/>
              </a:rPr>
              <a:t>，</a:t>
            </a:r>
            <a:r>
              <a:rPr lang="en-US" altLang="zh-CN" sz="2400" b="1">
                <a:solidFill>
                  <a:srgbClr val="D60093"/>
                </a:solidFill>
                <a:latin typeface="宋体" panose="02010600030101010101" pitchFamily="2" charset="-122"/>
              </a:rPr>
              <a:t>F0</a:t>
            </a:r>
            <a:r>
              <a:rPr lang="zh-CN" altLang="en-US" sz="2400" b="1">
                <a:solidFill>
                  <a:srgbClr val="000000"/>
                </a:solidFill>
                <a:latin typeface="宋体" panose="02010600030101010101" pitchFamily="2" charset="-122"/>
              </a:rPr>
              <a:t>，</a:t>
            </a:r>
            <a:r>
              <a:rPr lang="en-US" altLang="zh-CN" sz="2400" b="1">
                <a:solidFill>
                  <a:srgbClr val="000000"/>
                </a:solidFill>
                <a:latin typeface="宋体" panose="02010600030101010101" pitchFamily="2" charset="-122"/>
              </a:rPr>
              <a:t>F2	</a:t>
            </a:r>
            <a:r>
              <a:rPr lang="en-US" altLang="zh-CN" sz="2400" b="1">
                <a:solidFill>
                  <a:srgbClr val="0000CC"/>
                </a:solidFill>
                <a:latin typeface="宋体" panose="02010600030101010101" pitchFamily="2" charset="-122"/>
              </a:rPr>
              <a:t>// </a:t>
            </a:r>
            <a:r>
              <a:rPr lang="zh-CN" altLang="en-US" sz="2400" b="1">
                <a:solidFill>
                  <a:srgbClr val="0000CC"/>
                </a:solidFill>
                <a:latin typeface="宋体" panose="02010600030101010101" pitchFamily="2" charset="-122"/>
              </a:rPr>
              <a:t>加上</a:t>
            </a:r>
            <a:r>
              <a:rPr lang="en-US" altLang="zh-CN" sz="2400" b="1">
                <a:solidFill>
                  <a:srgbClr val="0000CC"/>
                </a:solidFill>
                <a:latin typeface="宋体" panose="02010600030101010101" pitchFamily="2" charset="-122"/>
              </a:rPr>
              <a:t>F2</a:t>
            </a:r>
            <a:r>
              <a:rPr lang="zh-CN" altLang="en-US" sz="2400" b="1">
                <a:solidFill>
                  <a:srgbClr val="0000CC"/>
                </a:solidFill>
                <a:latin typeface="宋体" panose="02010600030101010101" pitchFamily="2" charset="-122"/>
              </a:rPr>
              <a:t>中的值</a:t>
            </a:r>
          </a:p>
          <a:p>
            <a:pPr eaLnBrk="1" fontAlgn="base" hangingPunct="1">
              <a:lnSpc>
                <a:spcPct val="270000"/>
              </a:lnSpc>
              <a:spcBef>
                <a:spcPct val="0"/>
              </a:spcBef>
              <a:spcAft>
                <a:spcPct val="0"/>
              </a:spcAft>
            </a:pPr>
            <a:r>
              <a:rPr lang="zh-CN" altLang="en-US" sz="2400" b="1">
                <a:solidFill>
                  <a:srgbClr val="000000"/>
                </a:solidFill>
                <a:latin typeface="宋体" panose="02010600030101010101" pitchFamily="2" charset="-122"/>
              </a:rPr>
              <a:t>       </a:t>
            </a:r>
            <a:r>
              <a:rPr lang="en-US" altLang="zh-CN" sz="2400" b="1">
                <a:solidFill>
                  <a:srgbClr val="000000"/>
                </a:solidFill>
                <a:latin typeface="宋体" panose="02010600030101010101" pitchFamily="2" charset="-122"/>
              </a:rPr>
              <a:t>S.D     </a:t>
            </a:r>
            <a:r>
              <a:rPr lang="en-US" altLang="zh-CN" sz="2400" b="1">
                <a:solidFill>
                  <a:srgbClr val="008000"/>
                </a:solidFill>
                <a:latin typeface="宋体" panose="02010600030101010101" pitchFamily="2" charset="-122"/>
              </a:rPr>
              <a:t>F4</a:t>
            </a:r>
            <a:r>
              <a:rPr lang="zh-CN" altLang="en-US" sz="2400" b="1">
                <a:solidFill>
                  <a:srgbClr val="000000"/>
                </a:solidFill>
                <a:latin typeface="宋体" panose="02010600030101010101" pitchFamily="2" charset="-122"/>
              </a:rPr>
              <a:t>，</a:t>
            </a:r>
            <a:r>
              <a:rPr lang="en-US" altLang="zh-CN" sz="2400" b="1">
                <a:solidFill>
                  <a:srgbClr val="000000"/>
                </a:solidFill>
                <a:latin typeface="宋体" panose="02010600030101010101" pitchFamily="2" charset="-122"/>
              </a:rPr>
              <a:t>0</a:t>
            </a:r>
            <a:r>
              <a:rPr lang="zh-CN" altLang="en-US" sz="2400" b="1">
                <a:solidFill>
                  <a:srgbClr val="000000"/>
                </a:solidFill>
                <a:latin typeface="宋体" panose="02010600030101010101" pitchFamily="2" charset="-122"/>
              </a:rPr>
              <a:t>（</a:t>
            </a:r>
            <a:r>
              <a:rPr lang="en-US" altLang="zh-CN" sz="2400" b="1">
                <a:solidFill>
                  <a:srgbClr val="000000"/>
                </a:solidFill>
                <a:latin typeface="宋体" panose="02010600030101010101" pitchFamily="2" charset="-122"/>
              </a:rPr>
              <a:t>R1</a:t>
            </a:r>
            <a:r>
              <a:rPr lang="zh-CN" altLang="en-US" sz="2400" b="1">
                <a:solidFill>
                  <a:srgbClr val="000000"/>
                </a:solidFill>
                <a:latin typeface="宋体" panose="02010600030101010101" pitchFamily="2" charset="-122"/>
              </a:rPr>
              <a:t>）	</a:t>
            </a:r>
            <a:r>
              <a:rPr lang="en-US" altLang="zh-CN" sz="2400" b="1">
                <a:solidFill>
                  <a:srgbClr val="0000CC"/>
                </a:solidFill>
                <a:latin typeface="宋体" panose="02010600030101010101" pitchFamily="2" charset="-122"/>
              </a:rPr>
              <a:t>// </a:t>
            </a:r>
            <a:r>
              <a:rPr lang="zh-CN" altLang="en-US" sz="2400" b="1">
                <a:solidFill>
                  <a:srgbClr val="0000CC"/>
                </a:solidFill>
                <a:latin typeface="宋体" panose="02010600030101010101" pitchFamily="2" charset="-122"/>
              </a:rPr>
              <a:t>保存结果</a:t>
            </a:r>
          </a:p>
          <a:p>
            <a:pPr eaLnBrk="1" fontAlgn="base" hangingPunct="1">
              <a:lnSpc>
                <a:spcPct val="110000"/>
              </a:lnSpc>
              <a:spcBef>
                <a:spcPct val="0"/>
              </a:spcBef>
              <a:spcAft>
                <a:spcPct val="0"/>
              </a:spcAft>
            </a:pPr>
            <a:r>
              <a:rPr lang="zh-CN" altLang="en-US" sz="2400" b="1">
                <a:solidFill>
                  <a:srgbClr val="000000"/>
                </a:solidFill>
                <a:latin typeface="宋体" panose="02010600030101010101" pitchFamily="2" charset="-122"/>
              </a:rPr>
              <a:t>       </a:t>
            </a:r>
            <a:r>
              <a:rPr lang="en-US" altLang="zh-CN" sz="2400" b="1">
                <a:solidFill>
                  <a:srgbClr val="000000"/>
                </a:solidFill>
                <a:latin typeface="宋体" panose="02010600030101010101" pitchFamily="2" charset="-122"/>
              </a:rPr>
              <a:t>DADDIU  </a:t>
            </a:r>
            <a:r>
              <a:rPr lang="en-US" altLang="zh-CN" sz="2400" b="1">
                <a:solidFill>
                  <a:srgbClr val="9933FF"/>
                </a:solidFill>
                <a:latin typeface="宋体" panose="02010600030101010101" pitchFamily="2" charset="-122"/>
              </a:rPr>
              <a:t>R1</a:t>
            </a:r>
            <a:r>
              <a:rPr lang="zh-CN" altLang="en-US" sz="2400" b="1">
                <a:solidFill>
                  <a:srgbClr val="000000"/>
                </a:solidFill>
                <a:latin typeface="宋体" panose="02010600030101010101" pitchFamily="2" charset="-122"/>
              </a:rPr>
              <a:t>，</a:t>
            </a:r>
            <a:r>
              <a:rPr lang="en-US" altLang="zh-CN" sz="2400" b="1">
                <a:solidFill>
                  <a:srgbClr val="000000"/>
                </a:solidFill>
                <a:latin typeface="宋体" panose="02010600030101010101" pitchFamily="2" charset="-122"/>
              </a:rPr>
              <a:t>R1</a:t>
            </a:r>
            <a:r>
              <a:rPr lang="zh-CN" altLang="en-US" sz="2400" b="1">
                <a:solidFill>
                  <a:srgbClr val="000000"/>
                </a:solidFill>
                <a:latin typeface="宋体" panose="02010600030101010101" pitchFamily="2" charset="-122"/>
              </a:rPr>
              <a:t>，－</a:t>
            </a:r>
            <a:r>
              <a:rPr lang="en-US" altLang="zh-CN" sz="2400" b="1">
                <a:solidFill>
                  <a:srgbClr val="000000"/>
                </a:solidFill>
                <a:latin typeface="宋体" panose="02010600030101010101" pitchFamily="2" charset="-122"/>
              </a:rPr>
              <a:t>8	</a:t>
            </a:r>
            <a:r>
              <a:rPr lang="en-US" altLang="zh-CN" sz="2400" b="1">
                <a:solidFill>
                  <a:srgbClr val="0000CC"/>
                </a:solidFill>
                <a:latin typeface="宋体" panose="02010600030101010101" pitchFamily="2" charset="-122"/>
              </a:rPr>
              <a:t>// </a:t>
            </a:r>
            <a:r>
              <a:rPr lang="zh-CN" altLang="en-US" sz="2400" b="1">
                <a:solidFill>
                  <a:srgbClr val="0000CC"/>
                </a:solidFill>
                <a:latin typeface="宋体" panose="02010600030101010101" pitchFamily="2" charset="-122"/>
              </a:rPr>
              <a:t>数组指针递减</a:t>
            </a:r>
            <a:r>
              <a:rPr lang="en-US" altLang="zh-CN" sz="2400" b="1">
                <a:solidFill>
                  <a:srgbClr val="0000CC"/>
                </a:solidFill>
                <a:latin typeface="宋体" panose="02010600030101010101" pitchFamily="2" charset="-122"/>
              </a:rPr>
              <a:t>8</a:t>
            </a:r>
            <a:r>
              <a:rPr lang="zh-CN" altLang="en-US" sz="2400" b="1">
                <a:solidFill>
                  <a:srgbClr val="0000CC"/>
                </a:solidFill>
                <a:latin typeface="宋体" panose="02010600030101010101" pitchFamily="2" charset="-122"/>
              </a:rPr>
              <a:t>个字节</a:t>
            </a:r>
          </a:p>
          <a:p>
            <a:pPr eaLnBrk="1" fontAlgn="base" hangingPunct="1">
              <a:lnSpc>
                <a:spcPct val="230000"/>
              </a:lnSpc>
              <a:spcBef>
                <a:spcPct val="0"/>
              </a:spcBef>
              <a:spcAft>
                <a:spcPct val="0"/>
              </a:spcAft>
            </a:pPr>
            <a:r>
              <a:rPr lang="zh-CN" altLang="en-US" sz="2400" b="1">
                <a:solidFill>
                  <a:srgbClr val="000000"/>
                </a:solidFill>
                <a:latin typeface="宋体" panose="02010600030101010101" pitchFamily="2" charset="-122"/>
              </a:rPr>
              <a:t>       </a:t>
            </a:r>
            <a:r>
              <a:rPr lang="en-US" altLang="zh-CN" sz="2400" b="1">
                <a:solidFill>
                  <a:srgbClr val="000000"/>
                </a:solidFill>
                <a:latin typeface="宋体" panose="02010600030101010101" pitchFamily="2" charset="-122"/>
              </a:rPr>
              <a:t>BNE     </a:t>
            </a:r>
            <a:r>
              <a:rPr lang="en-US" altLang="zh-CN" sz="2400" b="1">
                <a:solidFill>
                  <a:srgbClr val="9933FF"/>
                </a:solidFill>
                <a:latin typeface="宋体" panose="02010600030101010101" pitchFamily="2" charset="-122"/>
              </a:rPr>
              <a:t>R1</a:t>
            </a:r>
            <a:r>
              <a:rPr lang="zh-CN" altLang="en-US" sz="2400" b="1">
                <a:solidFill>
                  <a:srgbClr val="000000"/>
                </a:solidFill>
                <a:latin typeface="宋体" panose="02010600030101010101" pitchFamily="2" charset="-122"/>
              </a:rPr>
              <a:t>，</a:t>
            </a:r>
            <a:r>
              <a:rPr lang="en-US" altLang="zh-CN" sz="2400" b="1">
                <a:solidFill>
                  <a:srgbClr val="000000"/>
                </a:solidFill>
                <a:latin typeface="宋体" panose="02010600030101010101" pitchFamily="2" charset="-122"/>
              </a:rPr>
              <a:t>R2</a:t>
            </a:r>
            <a:r>
              <a:rPr lang="zh-CN" altLang="en-US" sz="2400" b="1">
                <a:solidFill>
                  <a:srgbClr val="000000"/>
                </a:solidFill>
                <a:latin typeface="宋体" panose="02010600030101010101" pitchFamily="2" charset="-122"/>
              </a:rPr>
              <a:t>，</a:t>
            </a:r>
            <a:r>
              <a:rPr lang="en-US" altLang="zh-CN" sz="2400" b="1">
                <a:solidFill>
                  <a:srgbClr val="000000"/>
                </a:solidFill>
                <a:latin typeface="宋体" panose="02010600030101010101" pitchFamily="2" charset="-122"/>
              </a:rPr>
              <a:t>Loop	</a:t>
            </a:r>
            <a:r>
              <a:rPr lang="en-US" altLang="zh-CN" sz="2400" b="1">
                <a:solidFill>
                  <a:srgbClr val="0000CC"/>
                </a:solidFill>
                <a:latin typeface="宋体" panose="02010600030101010101" pitchFamily="2" charset="-122"/>
              </a:rPr>
              <a:t>// </a:t>
            </a:r>
            <a:r>
              <a:rPr lang="zh-CN" altLang="en-US" sz="2400" b="1">
                <a:solidFill>
                  <a:srgbClr val="0000CC"/>
                </a:solidFill>
                <a:latin typeface="宋体" panose="02010600030101010101" pitchFamily="2" charset="-122"/>
              </a:rPr>
              <a:t>如果</a:t>
            </a:r>
            <a:r>
              <a:rPr lang="en-US" altLang="zh-CN" sz="2400" b="1">
                <a:solidFill>
                  <a:srgbClr val="0000CC"/>
                </a:solidFill>
                <a:latin typeface="宋体" panose="02010600030101010101" pitchFamily="2" charset="-122"/>
              </a:rPr>
              <a:t>R1≠R2</a:t>
            </a:r>
            <a:r>
              <a:rPr lang="zh-CN" altLang="en-US" sz="2400" b="1">
                <a:solidFill>
                  <a:srgbClr val="0000CC"/>
                </a:solidFill>
                <a:latin typeface="宋体" panose="02010600030101010101" pitchFamily="2" charset="-122"/>
              </a:rPr>
              <a:t>，则分支</a:t>
            </a:r>
            <a:r>
              <a:rPr lang="zh-CN" altLang="en-US" sz="2400" b="1">
                <a:solidFill>
                  <a:srgbClr val="000000"/>
                </a:solidFill>
                <a:latin typeface="宋体" panose="02010600030101010101" pitchFamily="2" charset="-122"/>
              </a:rPr>
              <a:t> </a:t>
            </a:r>
          </a:p>
        </p:txBody>
      </p:sp>
      <p:sp>
        <p:nvSpPr>
          <p:cNvPr id="44038" name="Line 5">
            <a:extLst>
              <a:ext uri="{FF2B5EF4-FFF2-40B4-BE49-F238E27FC236}">
                <a16:creationId xmlns:a16="http://schemas.microsoft.com/office/drawing/2014/main" id="{CC8FEE58-E7EA-45A2-826C-5F4855BEB428}"/>
              </a:ext>
            </a:extLst>
          </p:cNvPr>
          <p:cNvSpPr>
            <a:spLocks noChangeShapeType="1"/>
          </p:cNvSpPr>
          <p:nvPr/>
        </p:nvSpPr>
        <p:spPr bwMode="auto">
          <a:xfrm>
            <a:off x="4800600" y="2420939"/>
            <a:ext cx="647700" cy="504825"/>
          </a:xfrm>
          <a:prstGeom prst="line">
            <a:avLst/>
          </a:prstGeom>
          <a:noFill/>
          <a:ln w="12700">
            <a:solidFill>
              <a:srgbClr val="D60093"/>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4000">
              <a:solidFill>
                <a:srgbClr val="3366CC"/>
              </a:solidFill>
              <a:latin typeface="Times New Roman" panose="02020603050405020304" pitchFamily="18" charset="0"/>
              <a:ea typeface="宋体" panose="02010600030101010101" pitchFamily="2" charset="-122"/>
            </a:endParaRPr>
          </a:p>
        </p:txBody>
      </p:sp>
      <p:sp>
        <p:nvSpPr>
          <p:cNvPr id="44039" name="Line 6">
            <a:extLst>
              <a:ext uri="{FF2B5EF4-FFF2-40B4-BE49-F238E27FC236}">
                <a16:creationId xmlns:a16="http://schemas.microsoft.com/office/drawing/2014/main" id="{80BC32BA-CBD7-4467-A7CA-6673B6DBA7DF}"/>
              </a:ext>
            </a:extLst>
          </p:cNvPr>
          <p:cNvSpPr>
            <a:spLocks noChangeShapeType="1"/>
          </p:cNvSpPr>
          <p:nvPr/>
        </p:nvSpPr>
        <p:spPr bwMode="auto">
          <a:xfrm>
            <a:off x="4872038" y="3284538"/>
            <a:ext cx="0" cy="576262"/>
          </a:xfrm>
          <a:prstGeom prst="line">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4000">
              <a:solidFill>
                <a:srgbClr val="3366CC"/>
              </a:solidFill>
              <a:latin typeface="Times New Roman" panose="02020603050405020304" pitchFamily="18" charset="0"/>
              <a:ea typeface="宋体" panose="02010600030101010101" pitchFamily="2" charset="-122"/>
            </a:endParaRPr>
          </a:p>
        </p:txBody>
      </p:sp>
      <p:sp>
        <p:nvSpPr>
          <p:cNvPr id="44040" name="Line 7">
            <a:extLst>
              <a:ext uri="{FF2B5EF4-FFF2-40B4-BE49-F238E27FC236}">
                <a16:creationId xmlns:a16="http://schemas.microsoft.com/office/drawing/2014/main" id="{4CC10E1F-5EBA-4182-BB77-C6B8453CDF98}"/>
              </a:ext>
            </a:extLst>
          </p:cNvPr>
          <p:cNvSpPr>
            <a:spLocks noChangeShapeType="1"/>
          </p:cNvSpPr>
          <p:nvPr/>
        </p:nvSpPr>
        <p:spPr bwMode="auto">
          <a:xfrm>
            <a:off x="4843463" y="4652964"/>
            <a:ext cx="0" cy="503237"/>
          </a:xfrm>
          <a:prstGeom prst="line">
            <a:avLst/>
          </a:prstGeom>
          <a:noFill/>
          <a:ln w="9525">
            <a:solidFill>
              <a:srgbClr val="9933FF"/>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4000">
              <a:solidFill>
                <a:srgbClr val="3366CC"/>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8958436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3">
            <a:extLst>
              <a:ext uri="{FF2B5EF4-FFF2-40B4-BE49-F238E27FC236}">
                <a16:creationId xmlns:a16="http://schemas.microsoft.com/office/drawing/2014/main" id="{CFEE57FC-4448-413D-97EF-0CD077DA05C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97A6C711-ED4B-429F-9237-AAD6E7C34A96}" type="slidenum">
              <a:rPr lang="en-US" altLang="zh-CN" sz="1400">
                <a:solidFill>
                  <a:srgbClr val="000000"/>
                </a:solidFill>
              </a:rPr>
              <a:pPr eaLnBrk="1" fontAlgn="base" hangingPunct="1">
                <a:spcBef>
                  <a:spcPct val="0"/>
                </a:spcBef>
                <a:spcAft>
                  <a:spcPct val="0"/>
                </a:spcAft>
              </a:pPr>
              <a:t>16</a:t>
            </a:fld>
            <a:endParaRPr lang="en-US" altLang="zh-CN" sz="1400">
              <a:solidFill>
                <a:srgbClr val="000000"/>
              </a:solidFill>
            </a:endParaRPr>
          </a:p>
        </p:txBody>
      </p:sp>
      <p:sp>
        <p:nvSpPr>
          <p:cNvPr id="45059" name="Rectangle 2">
            <a:extLst>
              <a:ext uri="{FF2B5EF4-FFF2-40B4-BE49-F238E27FC236}">
                <a16:creationId xmlns:a16="http://schemas.microsoft.com/office/drawing/2014/main" id="{24F18F4E-59AC-4069-B2EF-520C31EA89DC}"/>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流水线的相关与冲突</a:t>
            </a:r>
          </a:p>
        </p:txBody>
      </p:sp>
      <p:sp>
        <p:nvSpPr>
          <p:cNvPr id="45060" name="Rectangle 3">
            <a:extLst>
              <a:ext uri="{FF2B5EF4-FFF2-40B4-BE49-F238E27FC236}">
                <a16:creationId xmlns:a16="http://schemas.microsoft.com/office/drawing/2014/main" id="{A4F918AF-2A74-4E21-8ADB-4AA1DF396718}"/>
              </a:ext>
            </a:extLst>
          </p:cNvPr>
          <p:cNvSpPr>
            <a:spLocks noGrp="1" noChangeArrowheads="1"/>
          </p:cNvSpPr>
          <p:nvPr>
            <p:ph type="body" idx="1"/>
          </p:nvPr>
        </p:nvSpPr>
        <p:spPr/>
        <p:txBody>
          <a:bodyPr/>
          <a:lstStyle/>
          <a:p>
            <a:pPr marL="1085850" lvl="1" indent="-457200" eaLnBrk="1" hangingPunct="1"/>
            <a:r>
              <a:rPr lang="zh-CN" altLang="en-US"/>
              <a:t>当数据的流动是经过寄存器时，相关的检测比较</a:t>
            </a:r>
          </a:p>
          <a:p>
            <a:pPr marL="1085850" lvl="1" indent="-457200" eaLnBrk="1" hangingPunct="1">
              <a:buNone/>
            </a:pPr>
            <a:r>
              <a:rPr lang="zh-CN" altLang="en-US"/>
              <a:t>     直观和容易。</a:t>
            </a:r>
          </a:p>
          <a:p>
            <a:pPr marL="1085850" lvl="1" indent="-457200" eaLnBrk="1" hangingPunct="1"/>
            <a:r>
              <a:rPr lang="zh-CN" altLang="en-US"/>
              <a:t>当数据的流动是经过存储器时，检测比较复杂。</a:t>
            </a:r>
          </a:p>
          <a:p>
            <a:pPr marL="1714500" lvl="2" indent="-457200" eaLnBrk="1" hangingPunct="1"/>
            <a:r>
              <a:rPr lang="zh-CN" altLang="en-US"/>
              <a:t>相同形式的地址其有效地址未必相同；</a:t>
            </a:r>
          </a:p>
          <a:p>
            <a:pPr marL="1714500" lvl="2" indent="-457200" eaLnBrk="1" hangingPunct="1"/>
            <a:r>
              <a:rPr lang="zh-CN" altLang="en-US"/>
              <a:t>形式不同的地址其有效地址却可能相同。</a:t>
            </a:r>
          </a:p>
          <a:p>
            <a:pPr marL="457200" indent="-457200" eaLnBrk="1" hangingPunct="1"/>
            <a:r>
              <a:rPr lang="zh-CN" altLang="en-US"/>
              <a:t>名字相关（</a:t>
            </a:r>
            <a:r>
              <a:rPr lang="en-US" altLang="zh-CN"/>
              <a:t>P.48</a:t>
            </a:r>
            <a:r>
              <a:rPr lang="zh-CN" altLang="en-US"/>
              <a:t>）</a:t>
            </a:r>
          </a:p>
          <a:p>
            <a:pPr marL="1085850" lvl="1" indent="-457200" eaLnBrk="1" hangingPunct="1"/>
            <a:r>
              <a:rPr lang="zh-CN" altLang="en-US"/>
              <a:t>名字：指令所访问的寄存器或存储器单元的名称。</a:t>
            </a:r>
          </a:p>
          <a:p>
            <a:pPr marL="1085850" lvl="1" indent="-457200" eaLnBrk="1" hangingPunct="1"/>
            <a:r>
              <a:rPr lang="zh-CN" altLang="en-US"/>
              <a:t>如果两条指令使用相同的名，但是它们之间并没有数据流动，则称这两条指令存在名相关。</a:t>
            </a:r>
          </a:p>
        </p:txBody>
      </p:sp>
    </p:spTree>
    <p:extLst>
      <p:ext uri="{BB962C8B-B14F-4D97-AF65-F5344CB8AC3E}">
        <p14:creationId xmlns:p14="http://schemas.microsoft.com/office/powerpoint/2010/main" val="212587050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3">
            <a:extLst>
              <a:ext uri="{FF2B5EF4-FFF2-40B4-BE49-F238E27FC236}">
                <a16:creationId xmlns:a16="http://schemas.microsoft.com/office/drawing/2014/main" id="{C6E06A0E-B7C0-4E2F-B8B3-91D69FA7D0F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2011E23B-E881-439F-9D77-7D80A85F15D4}" type="slidenum">
              <a:rPr lang="en-US" altLang="zh-CN" sz="1400">
                <a:solidFill>
                  <a:srgbClr val="000000"/>
                </a:solidFill>
              </a:rPr>
              <a:pPr eaLnBrk="1" fontAlgn="base" hangingPunct="1">
                <a:spcBef>
                  <a:spcPct val="0"/>
                </a:spcBef>
                <a:spcAft>
                  <a:spcPct val="0"/>
                </a:spcAft>
              </a:pPr>
              <a:t>17</a:t>
            </a:fld>
            <a:endParaRPr lang="en-US" altLang="zh-CN" sz="1400">
              <a:solidFill>
                <a:srgbClr val="000000"/>
              </a:solidFill>
            </a:endParaRPr>
          </a:p>
        </p:txBody>
      </p:sp>
      <p:sp>
        <p:nvSpPr>
          <p:cNvPr id="46083" name="Rectangle 2">
            <a:extLst>
              <a:ext uri="{FF2B5EF4-FFF2-40B4-BE49-F238E27FC236}">
                <a16:creationId xmlns:a16="http://schemas.microsoft.com/office/drawing/2014/main" id="{6388930C-E777-463C-A690-EBD93349E15A}"/>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流水线的相关与冲突</a:t>
            </a:r>
          </a:p>
        </p:txBody>
      </p:sp>
      <p:sp>
        <p:nvSpPr>
          <p:cNvPr id="46084" name="Rectangle 3">
            <a:extLst>
              <a:ext uri="{FF2B5EF4-FFF2-40B4-BE49-F238E27FC236}">
                <a16:creationId xmlns:a16="http://schemas.microsoft.com/office/drawing/2014/main" id="{A5F11EBD-D881-4646-AB77-826F6D1C6B4A}"/>
              </a:ext>
            </a:extLst>
          </p:cNvPr>
          <p:cNvSpPr>
            <a:spLocks noGrp="1" noChangeArrowheads="1"/>
          </p:cNvSpPr>
          <p:nvPr>
            <p:ph type="body" idx="1"/>
          </p:nvPr>
        </p:nvSpPr>
        <p:spPr>
          <a:xfrm>
            <a:off x="2076450" y="1585914"/>
            <a:ext cx="7772400" cy="3844925"/>
          </a:xfrm>
        </p:spPr>
        <p:txBody>
          <a:bodyPr/>
          <a:lstStyle/>
          <a:p>
            <a:pPr marL="1085850" lvl="1" indent="-457200" eaLnBrk="1" hangingPunct="1">
              <a:lnSpc>
                <a:spcPct val="130000"/>
              </a:lnSpc>
            </a:pPr>
            <a:r>
              <a:rPr lang="zh-CN" altLang="en-US">
                <a:solidFill>
                  <a:srgbClr val="9933FF"/>
                </a:solidFill>
              </a:rPr>
              <a:t>指令</a:t>
            </a:r>
            <a:r>
              <a:rPr lang="en-US" altLang="zh-CN">
                <a:solidFill>
                  <a:srgbClr val="9933FF"/>
                </a:solidFill>
              </a:rPr>
              <a:t>j</a:t>
            </a:r>
            <a:r>
              <a:rPr lang="zh-CN" altLang="en-US"/>
              <a:t>与</a:t>
            </a:r>
            <a:r>
              <a:rPr lang="zh-CN" altLang="en-US">
                <a:solidFill>
                  <a:srgbClr val="9933FF"/>
                </a:solidFill>
              </a:rPr>
              <a:t>指令</a:t>
            </a:r>
            <a:r>
              <a:rPr lang="en-US" altLang="zh-CN">
                <a:solidFill>
                  <a:srgbClr val="9933FF"/>
                </a:solidFill>
              </a:rPr>
              <a:t>i</a:t>
            </a:r>
            <a:r>
              <a:rPr lang="zh-CN" altLang="en-US"/>
              <a:t>之间的名相关有两种：</a:t>
            </a:r>
          </a:p>
          <a:p>
            <a:pPr marL="1714500" lvl="2" indent="-457200" eaLnBrk="1" hangingPunct="1">
              <a:lnSpc>
                <a:spcPct val="130000"/>
              </a:lnSpc>
            </a:pPr>
            <a:r>
              <a:rPr lang="zh-CN" altLang="en-US">
                <a:solidFill>
                  <a:srgbClr val="FF0000"/>
                </a:solidFill>
                <a:latin typeface="宋体" panose="02010600030101010101" pitchFamily="2" charset="-122"/>
              </a:rPr>
              <a:t>反相关：</a:t>
            </a:r>
            <a:r>
              <a:rPr lang="zh-CN" altLang="en-US">
                <a:latin typeface="宋体" panose="02010600030101010101" pitchFamily="2" charset="-122"/>
              </a:rPr>
              <a:t>如果指令</a:t>
            </a:r>
            <a:r>
              <a:rPr lang="en-US" altLang="zh-CN">
                <a:solidFill>
                  <a:srgbClr val="9933FF"/>
                </a:solidFill>
                <a:latin typeface="宋体" panose="02010600030101010101" pitchFamily="2" charset="-122"/>
              </a:rPr>
              <a:t>j</a:t>
            </a:r>
            <a:r>
              <a:rPr lang="zh-CN" altLang="en-US">
                <a:latin typeface="宋体" panose="02010600030101010101" pitchFamily="2" charset="-122"/>
              </a:rPr>
              <a:t>写的名与指令</a:t>
            </a:r>
            <a:r>
              <a:rPr lang="en-US" altLang="zh-CN">
                <a:solidFill>
                  <a:srgbClr val="9933FF"/>
                </a:solidFill>
                <a:latin typeface="宋体" panose="02010600030101010101" pitchFamily="2" charset="-122"/>
              </a:rPr>
              <a:t>i</a:t>
            </a:r>
            <a:r>
              <a:rPr lang="zh-CN" altLang="en-US">
                <a:latin typeface="宋体" panose="02010600030101010101" pitchFamily="2" charset="-122"/>
              </a:rPr>
              <a:t>读的名相同，则</a:t>
            </a:r>
          </a:p>
          <a:p>
            <a:pPr marL="1714500" lvl="2" indent="-457200" eaLnBrk="1" hangingPunct="1">
              <a:lnSpc>
                <a:spcPct val="130000"/>
              </a:lnSpc>
              <a:buNone/>
            </a:pPr>
            <a:r>
              <a:rPr lang="zh-CN" altLang="en-US">
                <a:latin typeface="宋体" panose="02010600030101010101" pitchFamily="2" charset="-122"/>
              </a:rPr>
              <a:t>    称指令</a:t>
            </a:r>
            <a:r>
              <a:rPr lang="en-US" altLang="zh-CN">
                <a:latin typeface="宋体" panose="02010600030101010101" pitchFamily="2" charset="-122"/>
              </a:rPr>
              <a:t>i</a:t>
            </a:r>
            <a:r>
              <a:rPr lang="zh-CN" altLang="en-US">
                <a:latin typeface="宋体" panose="02010600030101010101" pitchFamily="2" charset="-122"/>
              </a:rPr>
              <a:t>和</a:t>
            </a:r>
            <a:r>
              <a:rPr lang="en-US" altLang="zh-CN">
                <a:latin typeface="宋体" panose="02010600030101010101" pitchFamily="2" charset="-122"/>
              </a:rPr>
              <a:t>j</a:t>
            </a:r>
            <a:r>
              <a:rPr lang="zh-CN" altLang="en-US">
                <a:latin typeface="宋体" panose="02010600030101010101" pitchFamily="2" charset="-122"/>
              </a:rPr>
              <a:t>发生了反相关。</a:t>
            </a:r>
          </a:p>
          <a:p>
            <a:pPr marL="1085850" lvl="1" indent="-457200" eaLnBrk="1" hangingPunct="1">
              <a:lnSpc>
                <a:spcPct val="130000"/>
              </a:lnSpc>
              <a:buClr>
                <a:srgbClr val="33CC33"/>
              </a:buClr>
              <a:buSzPct val="80000"/>
              <a:buNone/>
            </a:pPr>
            <a:r>
              <a:rPr lang="zh-CN" altLang="en-US">
                <a:solidFill>
                  <a:srgbClr val="FF33CC"/>
                </a:solidFill>
                <a:latin typeface="宋体" panose="02010600030101010101" pitchFamily="2" charset="-122"/>
                <a:ea typeface="宋体" panose="02010600030101010101" pitchFamily="2" charset="-122"/>
              </a:rPr>
              <a:t>          </a:t>
            </a:r>
            <a:r>
              <a:rPr lang="zh-CN" altLang="en-US">
                <a:solidFill>
                  <a:srgbClr val="D60093"/>
                </a:solidFill>
                <a:latin typeface="宋体" panose="02010600030101010101" pitchFamily="2" charset="-122"/>
                <a:ea typeface="宋体" panose="02010600030101010101" pitchFamily="2" charset="-122"/>
              </a:rPr>
              <a:t>指令</a:t>
            </a:r>
            <a:r>
              <a:rPr lang="en-US" altLang="zh-CN">
                <a:solidFill>
                  <a:srgbClr val="D60093"/>
                </a:solidFill>
                <a:latin typeface="宋体" panose="02010600030101010101" pitchFamily="2" charset="-122"/>
                <a:ea typeface="宋体" panose="02010600030101010101" pitchFamily="2" charset="-122"/>
              </a:rPr>
              <a:t>j</a:t>
            </a:r>
            <a:r>
              <a:rPr lang="zh-CN" altLang="en-US">
                <a:solidFill>
                  <a:srgbClr val="D60093"/>
                </a:solidFill>
                <a:latin typeface="宋体" panose="02010600030101010101" pitchFamily="2" charset="-122"/>
                <a:ea typeface="宋体" panose="02010600030101010101" pitchFamily="2" charset="-122"/>
              </a:rPr>
              <a:t>写的名＝指令</a:t>
            </a:r>
            <a:r>
              <a:rPr lang="en-US" altLang="zh-CN">
                <a:solidFill>
                  <a:srgbClr val="D60093"/>
                </a:solidFill>
                <a:latin typeface="宋体" panose="02010600030101010101" pitchFamily="2" charset="-122"/>
                <a:ea typeface="宋体" panose="02010600030101010101" pitchFamily="2" charset="-122"/>
              </a:rPr>
              <a:t>i</a:t>
            </a:r>
            <a:r>
              <a:rPr lang="zh-CN" altLang="en-US">
                <a:solidFill>
                  <a:srgbClr val="D60093"/>
                </a:solidFill>
                <a:latin typeface="宋体" panose="02010600030101010101" pitchFamily="2" charset="-122"/>
                <a:ea typeface="宋体" panose="02010600030101010101" pitchFamily="2" charset="-122"/>
              </a:rPr>
              <a:t>读的名</a:t>
            </a:r>
          </a:p>
          <a:p>
            <a:pPr marL="1714500" lvl="2" indent="-457200" eaLnBrk="1" hangingPunct="1">
              <a:lnSpc>
                <a:spcPct val="130000"/>
              </a:lnSpc>
            </a:pPr>
            <a:r>
              <a:rPr lang="zh-CN" altLang="en-US">
                <a:solidFill>
                  <a:srgbClr val="FF0000"/>
                </a:solidFill>
                <a:latin typeface="宋体" panose="02010600030101010101" pitchFamily="2" charset="-122"/>
              </a:rPr>
              <a:t>输出相关：</a:t>
            </a:r>
            <a:r>
              <a:rPr lang="zh-CN" altLang="en-US">
                <a:latin typeface="宋体" panose="02010600030101010101" pitchFamily="2" charset="-122"/>
              </a:rPr>
              <a:t>如果指令</a:t>
            </a:r>
            <a:r>
              <a:rPr lang="en-US" altLang="zh-CN">
                <a:solidFill>
                  <a:srgbClr val="9933FF"/>
                </a:solidFill>
                <a:latin typeface="宋体" panose="02010600030101010101" pitchFamily="2" charset="-122"/>
              </a:rPr>
              <a:t>j</a:t>
            </a:r>
            <a:r>
              <a:rPr lang="zh-CN" altLang="en-US">
                <a:latin typeface="宋体" panose="02010600030101010101" pitchFamily="2" charset="-122"/>
              </a:rPr>
              <a:t>和指令</a:t>
            </a:r>
            <a:r>
              <a:rPr lang="en-US" altLang="zh-CN">
                <a:solidFill>
                  <a:srgbClr val="9933FF"/>
                </a:solidFill>
                <a:latin typeface="宋体" panose="02010600030101010101" pitchFamily="2" charset="-122"/>
              </a:rPr>
              <a:t>i</a:t>
            </a:r>
            <a:r>
              <a:rPr lang="zh-CN" altLang="en-US">
                <a:latin typeface="宋体" panose="02010600030101010101" pitchFamily="2" charset="-122"/>
              </a:rPr>
              <a:t>写相同的名，则称指</a:t>
            </a:r>
          </a:p>
          <a:p>
            <a:pPr marL="1714500" lvl="2" indent="-457200" eaLnBrk="1" hangingPunct="1">
              <a:lnSpc>
                <a:spcPct val="130000"/>
              </a:lnSpc>
              <a:buNone/>
            </a:pPr>
            <a:r>
              <a:rPr lang="zh-CN" altLang="en-US">
                <a:latin typeface="宋体" panose="02010600030101010101" pitchFamily="2" charset="-122"/>
              </a:rPr>
              <a:t>    令</a:t>
            </a:r>
            <a:r>
              <a:rPr lang="en-US" altLang="zh-CN">
                <a:latin typeface="宋体" panose="02010600030101010101" pitchFamily="2" charset="-122"/>
              </a:rPr>
              <a:t>i</a:t>
            </a:r>
            <a:r>
              <a:rPr lang="zh-CN" altLang="en-US">
                <a:latin typeface="宋体" panose="02010600030101010101" pitchFamily="2" charset="-122"/>
              </a:rPr>
              <a:t>和</a:t>
            </a:r>
            <a:r>
              <a:rPr lang="en-US" altLang="zh-CN">
                <a:latin typeface="宋体" panose="02010600030101010101" pitchFamily="2" charset="-122"/>
              </a:rPr>
              <a:t>j</a:t>
            </a:r>
            <a:r>
              <a:rPr lang="zh-CN" altLang="en-US">
                <a:latin typeface="宋体" panose="02010600030101010101" pitchFamily="2" charset="-122"/>
              </a:rPr>
              <a:t>发生了输出相关。</a:t>
            </a:r>
          </a:p>
          <a:p>
            <a:pPr marL="1085850" lvl="1" indent="-457200" eaLnBrk="1" hangingPunct="1">
              <a:lnSpc>
                <a:spcPct val="130000"/>
              </a:lnSpc>
              <a:buClr>
                <a:srgbClr val="33CC33"/>
              </a:buClr>
              <a:buSzPct val="80000"/>
              <a:buNone/>
            </a:pPr>
            <a:r>
              <a:rPr lang="zh-CN" altLang="en-US">
                <a:solidFill>
                  <a:schemeClr val="hlink"/>
                </a:solidFill>
                <a:latin typeface="宋体" panose="02010600030101010101" pitchFamily="2" charset="-122"/>
                <a:ea typeface="宋体" panose="02010600030101010101" pitchFamily="2" charset="-122"/>
              </a:rPr>
              <a:t>          </a:t>
            </a:r>
            <a:r>
              <a:rPr lang="zh-CN" altLang="en-US">
                <a:solidFill>
                  <a:srgbClr val="D60093"/>
                </a:solidFill>
                <a:latin typeface="宋体" panose="02010600030101010101" pitchFamily="2" charset="-122"/>
                <a:ea typeface="宋体" panose="02010600030101010101" pitchFamily="2" charset="-122"/>
              </a:rPr>
              <a:t>指令</a:t>
            </a:r>
            <a:r>
              <a:rPr lang="en-US" altLang="zh-CN">
                <a:solidFill>
                  <a:srgbClr val="D60093"/>
                </a:solidFill>
                <a:latin typeface="宋体" panose="02010600030101010101" pitchFamily="2" charset="-122"/>
                <a:ea typeface="宋体" panose="02010600030101010101" pitchFamily="2" charset="-122"/>
              </a:rPr>
              <a:t>j</a:t>
            </a:r>
            <a:r>
              <a:rPr lang="zh-CN" altLang="en-US">
                <a:solidFill>
                  <a:srgbClr val="D60093"/>
                </a:solidFill>
                <a:latin typeface="宋体" panose="02010600030101010101" pitchFamily="2" charset="-122"/>
                <a:ea typeface="宋体" panose="02010600030101010101" pitchFamily="2" charset="-122"/>
              </a:rPr>
              <a:t>写的名＝指令</a:t>
            </a:r>
            <a:r>
              <a:rPr lang="en-US" altLang="zh-CN">
                <a:solidFill>
                  <a:srgbClr val="D60093"/>
                </a:solidFill>
                <a:latin typeface="宋体" panose="02010600030101010101" pitchFamily="2" charset="-122"/>
                <a:ea typeface="宋体" panose="02010600030101010101" pitchFamily="2" charset="-122"/>
              </a:rPr>
              <a:t>i</a:t>
            </a:r>
            <a:r>
              <a:rPr lang="zh-CN" altLang="en-US">
                <a:solidFill>
                  <a:srgbClr val="D60093"/>
                </a:solidFill>
                <a:latin typeface="宋体" panose="02010600030101010101" pitchFamily="2" charset="-122"/>
                <a:ea typeface="宋体" panose="02010600030101010101" pitchFamily="2" charset="-122"/>
              </a:rPr>
              <a:t>写的名</a:t>
            </a:r>
          </a:p>
          <a:p>
            <a:pPr marL="1085850" lvl="1" indent="-457200" eaLnBrk="1" hangingPunct="1">
              <a:lnSpc>
                <a:spcPct val="130000"/>
              </a:lnSpc>
              <a:buSzPct val="80000"/>
              <a:buNone/>
            </a:pPr>
            <a:endParaRPr lang="en-US" altLang="zh-CN">
              <a:latin typeface="宋体" panose="02010600030101010101" pitchFamily="2" charset="-122"/>
            </a:endParaRPr>
          </a:p>
        </p:txBody>
      </p:sp>
    </p:spTree>
    <p:extLst>
      <p:ext uri="{BB962C8B-B14F-4D97-AF65-F5344CB8AC3E}">
        <p14:creationId xmlns:p14="http://schemas.microsoft.com/office/powerpoint/2010/main" val="38223282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3">
            <a:extLst>
              <a:ext uri="{FF2B5EF4-FFF2-40B4-BE49-F238E27FC236}">
                <a16:creationId xmlns:a16="http://schemas.microsoft.com/office/drawing/2014/main" id="{CB57C7CE-EDF3-45FB-9F1D-DE3E4756A9E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97085C36-C52B-4ACC-9001-1A5EBA95D6D0}" type="slidenum">
              <a:rPr lang="en-US" altLang="zh-CN" sz="1400">
                <a:solidFill>
                  <a:srgbClr val="000000"/>
                </a:solidFill>
              </a:rPr>
              <a:pPr eaLnBrk="1" fontAlgn="base" hangingPunct="1">
                <a:spcBef>
                  <a:spcPct val="0"/>
                </a:spcBef>
                <a:spcAft>
                  <a:spcPct val="0"/>
                </a:spcAft>
              </a:pPr>
              <a:t>18</a:t>
            </a:fld>
            <a:endParaRPr lang="en-US" altLang="zh-CN" sz="1400">
              <a:solidFill>
                <a:srgbClr val="000000"/>
              </a:solidFill>
            </a:endParaRPr>
          </a:p>
        </p:txBody>
      </p:sp>
      <p:sp>
        <p:nvSpPr>
          <p:cNvPr id="47107" name="Rectangle 2">
            <a:extLst>
              <a:ext uri="{FF2B5EF4-FFF2-40B4-BE49-F238E27FC236}">
                <a16:creationId xmlns:a16="http://schemas.microsoft.com/office/drawing/2014/main" id="{85AA97D3-8C60-453C-BEA3-35FCB5F17B03}"/>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流水线的相关与冲突</a:t>
            </a:r>
          </a:p>
        </p:txBody>
      </p:sp>
      <p:sp>
        <p:nvSpPr>
          <p:cNvPr id="47108" name="Rectangle 3">
            <a:extLst>
              <a:ext uri="{FF2B5EF4-FFF2-40B4-BE49-F238E27FC236}">
                <a16:creationId xmlns:a16="http://schemas.microsoft.com/office/drawing/2014/main" id="{9A45FB5D-871E-4484-8F22-D4B90EAE9AE6}"/>
              </a:ext>
            </a:extLst>
          </p:cNvPr>
          <p:cNvSpPr>
            <a:spLocks noGrp="1" noChangeArrowheads="1"/>
          </p:cNvSpPr>
          <p:nvPr>
            <p:ph type="body" idx="1"/>
          </p:nvPr>
        </p:nvSpPr>
        <p:spPr>
          <a:xfrm>
            <a:off x="1938338" y="1638301"/>
            <a:ext cx="8134350" cy="4367213"/>
          </a:xfrm>
        </p:spPr>
        <p:txBody>
          <a:bodyPr/>
          <a:lstStyle/>
          <a:p>
            <a:pPr marL="1085850" lvl="1" indent="-457200" eaLnBrk="1" hangingPunct="1">
              <a:lnSpc>
                <a:spcPct val="140000"/>
              </a:lnSpc>
              <a:buSzPct val="80000"/>
            </a:pPr>
            <a:r>
              <a:rPr lang="zh-CN" altLang="en-US"/>
              <a:t>名相关的两条指令之间并没有数据的传送。</a:t>
            </a:r>
          </a:p>
          <a:p>
            <a:pPr marL="1085850" lvl="1" indent="-457200" eaLnBrk="1" hangingPunct="1">
              <a:lnSpc>
                <a:spcPct val="140000"/>
              </a:lnSpc>
              <a:buSzPct val="80000"/>
            </a:pPr>
            <a:r>
              <a:rPr lang="zh-CN" altLang="en-US"/>
              <a:t>如果一条指令中的名改变了，并不影响另外一条指令的执行。</a:t>
            </a:r>
          </a:p>
          <a:p>
            <a:pPr marL="1085850" lvl="1" indent="-457200" eaLnBrk="1" hangingPunct="1">
              <a:lnSpc>
                <a:spcPct val="140000"/>
              </a:lnSpc>
            </a:pPr>
            <a:r>
              <a:rPr lang="zh-CN" altLang="en-US"/>
              <a:t>换名技术</a:t>
            </a:r>
          </a:p>
          <a:p>
            <a:pPr marL="1714500" lvl="2" indent="-457200" eaLnBrk="1" hangingPunct="1">
              <a:lnSpc>
                <a:spcPct val="140000"/>
              </a:lnSpc>
            </a:pPr>
            <a:r>
              <a:rPr lang="zh-CN" altLang="en-US">
                <a:solidFill>
                  <a:srgbClr val="FF0000"/>
                </a:solidFill>
              </a:rPr>
              <a:t>换名技术：</a:t>
            </a:r>
            <a:r>
              <a:rPr lang="zh-CN" altLang="en-US"/>
              <a:t>通过改变指令中操作数的名来消除名相关。</a:t>
            </a:r>
          </a:p>
          <a:p>
            <a:pPr marL="1714500" lvl="2" indent="-457200" eaLnBrk="1" hangingPunct="1">
              <a:lnSpc>
                <a:spcPct val="140000"/>
              </a:lnSpc>
            </a:pPr>
            <a:r>
              <a:rPr lang="zh-CN" altLang="en-US"/>
              <a:t>对于寄存器操作数进行换名称为</a:t>
            </a:r>
            <a:r>
              <a:rPr lang="zh-CN" altLang="en-US">
                <a:solidFill>
                  <a:srgbClr val="FF0000"/>
                </a:solidFill>
              </a:rPr>
              <a:t>寄存器换名。</a:t>
            </a:r>
          </a:p>
          <a:p>
            <a:pPr marL="1714500" lvl="2" indent="-457200" eaLnBrk="1" hangingPunct="1">
              <a:lnSpc>
                <a:spcPct val="140000"/>
              </a:lnSpc>
              <a:buNone/>
            </a:pPr>
            <a:r>
              <a:rPr lang="zh-CN" altLang="en-US">
                <a:solidFill>
                  <a:srgbClr val="008000"/>
                </a:solidFill>
              </a:rPr>
              <a:t>既可以用编译器静态实现，也可以用硬件动态完成。</a:t>
            </a:r>
          </a:p>
        </p:txBody>
      </p:sp>
    </p:spTree>
    <p:extLst>
      <p:ext uri="{BB962C8B-B14F-4D97-AF65-F5344CB8AC3E}">
        <p14:creationId xmlns:p14="http://schemas.microsoft.com/office/powerpoint/2010/main" val="67774538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3">
            <a:extLst>
              <a:ext uri="{FF2B5EF4-FFF2-40B4-BE49-F238E27FC236}">
                <a16:creationId xmlns:a16="http://schemas.microsoft.com/office/drawing/2014/main" id="{F3205EC9-911D-48A1-842B-9EA792C7272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35660B19-9BFD-4A25-AEEF-1B59554C31E3}" type="slidenum">
              <a:rPr lang="en-US" altLang="zh-CN" sz="1400">
                <a:solidFill>
                  <a:srgbClr val="000000"/>
                </a:solidFill>
              </a:rPr>
              <a:pPr eaLnBrk="1" fontAlgn="base" hangingPunct="1">
                <a:spcBef>
                  <a:spcPct val="0"/>
                </a:spcBef>
                <a:spcAft>
                  <a:spcPct val="0"/>
                </a:spcAft>
              </a:pPr>
              <a:t>19</a:t>
            </a:fld>
            <a:endParaRPr lang="en-US" altLang="zh-CN" sz="1400">
              <a:solidFill>
                <a:srgbClr val="000000"/>
              </a:solidFill>
            </a:endParaRPr>
          </a:p>
        </p:txBody>
      </p:sp>
      <p:sp>
        <p:nvSpPr>
          <p:cNvPr id="48131" name="Rectangle 2">
            <a:extLst>
              <a:ext uri="{FF2B5EF4-FFF2-40B4-BE49-F238E27FC236}">
                <a16:creationId xmlns:a16="http://schemas.microsoft.com/office/drawing/2014/main" id="{D205788B-39B1-42F4-8485-97A36D0204D4}"/>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流水线的相关与冲突</a:t>
            </a:r>
          </a:p>
        </p:txBody>
      </p:sp>
      <p:sp>
        <p:nvSpPr>
          <p:cNvPr id="48132" name="Rectangle 3">
            <a:extLst>
              <a:ext uri="{FF2B5EF4-FFF2-40B4-BE49-F238E27FC236}">
                <a16:creationId xmlns:a16="http://schemas.microsoft.com/office/drawing/2014/main" id="{A80429DF-D472-4A81-98D5-2EFFA92085C4}"/>
              </a:ext>
            </a:extLst>
          </p:cNvPr>
          <p:cNvSpPr>
            <a:spLocks noGrp="1" noChangeArrowheads="1"/>
          </p:cNvSpPr>
          <p:nvPr>
            <p:ph type="body" idx="1"/>
          </p:nvPr>
        </p:nvSpPr>
        <p:spPr>
          <a:xfrm>
            <a:off x="2636838" y="1052513"/>
            <a:ext cx="7116762" cy="5029200"/>
          </a:xfrm>
        </p:spPr>
        <p:txBody>
          <a:bodyPr/>
          <a:lstStyle/>
          <a:p>
            <a:pPr marL="457200" indent="-457200" eaLnBrk="1" hangingPunct="1">
              <a:buNone/>
            </a:pPr>
            <a:r>
              <a:rPr lang="zh-CN" altLang="en-US" sz="2400">
                <a:latin typeface="宋体" panose="02010600030101010101" pitchFamily="2" charset="-122"/>
                <a:ea typeface="宋体" panose="02010600030101010101" pitchFamily="2" charset="-122"/>
              </a:rPr>
              <a:t>例如：考虑下述代码：</a:t>
            </a:r>
            <a:r>
              <a:rPr lang="zh-CN" altLang="en-US" sz="2400">
                <a:solidFill>
                  <a:srgbClr val="000000"/>
                </a:solidFill>
                <a:latin typeface="宋体" panose="02010600030101010101" pitchFamily="2" charset="-122"/>
                <a:ea typeface="宋体" panose="02010600030101010101" pitchFamily="2" charset="-122"/>
              </a:rPr>
              <a:t> </a:t>
            </a:r>
          </a:p>
          <a:p>
            <a:pPr marL="457200" indent="-457200" eaLnBrk="1" hangingPunct="1">
              <a:buNone/>
            </a:pPr>
            <a:r>
              <a:rPr lang="zh-CN" altLang="en-US" sz="2400">
                <a:solidFill>
                  <a:srgbClr val="000000"/>
                </a:solidFill>
                <a:latin typeface="宋体" panose="02010600030101010101" pitchFamily="2" charset="-122"/>
                <a:ea typeface="宋体" panose="02010600030101010101" pitchFamily="2" charset="-122"/>
              </a:rPr>
              <a:t>        </a:t>
            </a:r>
            <a:r>
              <a:rPr lang="en-US" altLang="zh-CN" sz="2400">
                <a:solidFill>
                  <a:srgbClr val="000000"/>
                </a:solidFill>
                <a:latin typeface="宋体" panose="02010600030101010101" pitchFamily="2" charset="-122"/>
                <a:ea typeface="宋体" panose="02010600030101010101" pitchFamily="2" charset="-122"/>
              </a:rPr>
              <a:t>DIV.D	F2</a:t>
            </a:r>
            <a:r>
              <a:rPr lang="zh-CN" altLang="en-US" sz="2400">
                <a:solidFill>
                  <a:srgbClr val="000000"/>
                </a:solidFill>
                <a:latin typeface="宋体" panose="02010600030101010101" pitchFamily="2" charset="-122"/>
                <a:ea typeface="宋体" panose="02010600030101010101" pitchFamily="2" charset="-122"/>
              </a:rPr>
              <a:t>，</a:t>
            </a:r>
            <a:r>
              <a:rPr lang="en-US" altLang="zh-CN" sz="2400">
                <a:solidFill>
                  <a:srgbClr val="FF33CC"/>
                </a:solidFill>
                <a:latin typeface="宋体" panose="02010600030101010101" pitchFamily="2" charset="-122"/>
                <a:ea typeface="宋体" panose="02010600030101010101" pitchFamily="2" charset="-122"/>
              </a:rPr>
              <a:t>F8</a:t>
            </a:r>
            <a:r>
              <a:rPr lang="zh-CN" altLang="en-US" sz="2400">
                <a:solidFill>
                  <a:srgbClr val="000000"/>
                </a:solidFill>
                <a:latin typeface="宋体" panose="02010600030101010101" pitchFamily="2" charset="-122"/>
                <a:ea typeface="宋体" panose="02010600030101010101" pitchFamily="2" charset="-122"/>
              </a:rPr>
              <a:t>，</a:t>
            </a:r>
            <a:r>
              <a:rPr lang="en-US" altLang="zh-CN" sz="2400">
                <a:solidFill>
                  <a:srgbClr val="000000"/>
                </a:solidFill>
                <a:latin typeface="宋体" panose="02010600030101010101" pitchFamily="2" charset="-122"/>
                <a:ea typeface="宋体" panose="02010600030101010101" pitchFamily="2" charset="-122"/>
              </a:rPr>
              <a:t>F4</a:t>
            </a:r>
          </a:p>
          <a:p>
            <a:pPr marL="457200" indent="-457200" eaLnBrk="1" hangingPunct="1">
              <a:buNone/>
            </a:pPr>
            <a:r>
              <a:rPr lang="en-US" altLang="zh-CN" sz="2400">
                <a:solidFill>
                  <a:srgbClr val="000000"/>
                </a:solidFill>
                <a:latin typeface="宋体" panose="02010600030101010101" pitchFamily="2" charset="-122"/>
                <a:ea typeface="宋体" panose="02010600030101010101" pitchFamily="2" charset="-122"/>
              </a:rPr>
              <a:t>        ADD.D	</a:t>
            </a:r>
            <a:r>
              <a:rPr lang="en-US" altLang="zh-CN" sz="2400">
                <a:solidFill>
                  <a:srgbClr val="FF33CC"/>
                </a:solidFill>
                <a:latin typeface="宋体" panose="02010600030101010101" pitchFamily="2" charset="-122"/>
                <a:ea typeface="宋体" panose="02010600030101010101" pitchFamily="2" charset="-122"/>
              </a:rPr>
              <a:t>F8</a:t>
            </a:r>
            <a:r>
              <a:rPr lang="zh-CN" altLang="en-US" sz="2400">
                <a:solidFill>
                  <a:srgbClr val="FF33CC"/>
                </a:solidFill>
                <a:latin typeface="宋体" panose="02010600030101010101" pitchFamily="2" charset="-122"/>
                <a:ea typeface="宋体" panose="02010600030101010101" pitchFamily="2" charset="-122"/>
              </a:rPr>
              <a:t>，</a:t>
            </a:r>
            <a:r>
              <a:rPr lang="en-US" altLang="zh-CN" sz="2400">
                <a:solidFill>
                  <a:srgbClr val="000000"/>
                </a:solidFill>
                <a:latin typeface="宋体" panose="02010600030101010101" pitchFamily="2" charset="-122"/>
                <a:ea typeface="宋体" panose="02010600030101010101" pitchFamily="2" charset="-122"/>
              </a:rPr>
              <a:t>F0</a:t>
            </a:r>
            <a:r>
              <a:rPr lang="zh-CN" altLang="en-US" sz="2400">
                <a:solidFill>
                  <a:srgbClr val="000000"/>
                </a:solidFill>
                <a:latin typeface="宋体" panose="02010600030101010101" pitchFamily="2" charset="-122"/>
                <a:ea typeface="宋体" panose="02010600030101010101" pitchFamily="2" charset="-122"/>
              </a:rPr>
              <a:t>，</a:t>
            </a:r>
            <a:r>
              <a:rPr lang="en-US" altLang="zh-CN" sz="2400">
                <a:solidFill>
                  <a:srgbClr val="000000"/>
                </a:solidFill>
                <a:latin typeface="宋体" panose="02010600030101010101" pitchFamily="2" charset="-122"/>
                <a:ea typeface="宋体" panose="02010600030101010101" pitchFamily="2" charset="-122"/>
              </a:rPr>
              <a:t>F12</a:t>
            </a:r>
          </a:p>
          <a:p>
            <a:pPr marL="457200" indent="-457200" eaLnBrk="1" hangingPunct="1">
              <a:buNone/>
            </a:pPr>
            <a:r>
              <a:rPr lang="en-US" altLang="zh-CN" sz="2400">
                <a:solidFill>
                  <a:srgbClr val="000000"/>
                </a:solidFill>
                <a:latin typeface="宋体" panose="02010600030101010101" pitchFamily="2" charset="-122"/>
                <a:ea typeface="宋体" panose="02010600030101010101" pitchFamily="2" charset="-122"/>
              </a:rPr>
              <a:t>        SUB.D	F10</a:t>
            </a:r>
            <a:r>
              <a:rPr lang="zh-CN" altLang="en-US" sz="2400">
                <a:solidFill>
                  <a:srgbClr val="000000"/>
                </a:solidFill>
                <a:latin typeface="宋体" panose="02010600030101010101" pitchFamily="2" charset="-122"/>
                <a:ea typeface="宋体" panose="02010600030101010101" pitchFamily="2" charset="-122"/>
              </a:rPr>
              <a:t>，</a:t>
            </a:r>
            <a:r>
              <a:rPr lang="en-US" altLang="zh-CN" sz="2400">
                <a:solidFill>
                  <a:srgbClr val="FF33CC"/>
                </a:solidFill>
                <a:latin typeface="宋体" panose="02010600030101010101" pitchFamily="2" charset="-122"/>
                <a:ea typeface="宋体" panose="02010600030101010101" pitchFamily="2" charset="-122"/>
              </a:rPr>
              <a:t>F8</a:t>
            </a:r>
            <a:r>
              <a:rPr lang="zh-CN" altLang="en-US" sz="2400">
                <a:solidFill>
                  <a:srgbClr val="000000"/>
                </a:solidFill>
                <a:latin typeface="宋体" panose="02010600030101010101" pitchFamily="2" charset="-122"/>
                <a:ea typeface="宋体" panose="02010600030101010101" pitchFamily="2" charset="-122"/>
              </a:rPr>
              <a:t>，</a:t>
            </a:r>
            <a:r>
              <a:rPr lang="en-US" altLang="zh-CN" sz="2400">
                <a:solidFill>
                  <a:srgbClr val="000000"/>
                </a:solidFill>
                <a:latin typeface="宋体" panose="02010600030101010101" pitchFamily="2" charset="-122"/>
                <a:ea typeface="宋体" panose="02010600030101010101" pitchFamily="2" charset="-122"/>
              </a:rPr>
              <a:t>F14</a:t>
            </a:r>
          </a:p>
          <a:p>
            <a:pPr marL="457200" indent="-457200" eaLnBrk="1" hangingPunct="1">
              <a:buNone/>
            </a:pPr>
            <a:r>
              <a:rPr lang="en-US" altLang="zh-CN" sz="2400">
                <a:solidFill>
                  <a:srgbClr val="339933"/>
                </a:solidFill>
                <a:latin typeface="宋体" panose="02010600030101010101" pitchFamily="2" charset="-122"/>
                <a:ea typeface="宋体" panose="02010600030101010101" pitchFamily="2" charset="-122"/>
              </a:rPr>
              <a:t>     </a:t>
            </a:r>
            <a:r>
              <a:rPr lang="en-US" altLang="zh-CN" sz="2400">
                <a:solidFill>
                  <a:srgbClr val="9933FF"/>
                </a:solidFill>
                <a:latin typeface="宋体" panose="02010600030101010101" pitchFamily="2" charset="-122"/>
                <a:ea typeface="宋体" panose="02010600030101010101" pitchFamily="2" charset="-122"/>
              </a:rPr>
              <a:t>DIV.D</a:t>
            </a:r>
            <a:r>
              <a:rPr lang="zh-CN" altLang="en-US" sz="2400">
                <a:solidFill>
                  <a:srgbClr val="000000"/>
                </a:solidFill>
                <a:latin typeface="宋体" panose="02010600030101010101" pitchFamily="2" charset="-122"/>
                <a:ea typeface="宋体" panose="02010600030101010101" pitchFamily="2" charset="-122"/>
              </a:rPr>
              <a:t>和</a:t>
            </a:r>
            <a:r>
              <a:rPr lang="en-US" altLang="zh-CN" sz="2400">
                <a:solidFill>
                  <a:srgbClr val="9933FF"/>
                </a:solidFill>
                <a:latin typeface="宋体" panose="02010600030101010101" pitchFamily="2" charset="-122"/>
                <a:ea typeface="宋体" panose="02010600030101010101" pitchFamily="2" charset="-122"/>
              </a:rPr>
              <a:t>ADD.D</a:t>
            </a:r>
            <a:r>
              <a:rPr lang="zh-CN" altLang="en-US" sz="2400">
                <a:solidFill>
                  <a:srgbClr val="000000"/>
                </a:solidFill>
                <a:latin typeface="宋体" panose="02010600030101010101" pitchFamily="2" charset="-122"/>
                <a:ea typeface="宋体" panose="02010600030101010101" pitchFamily="2" charset="-122"/>
              </a:rPr>
              <a:t>存在反相关。</a:t>
            </a:r>
          </a:p>
          <a:p>
            <a:pPr marL="457200" indent="-457200" eaLnBrk="1" hangingPunct="1">
              <a:buNone/>
            </a:pPr>
            <a:r>
              <a:rPr lang="zh-CN" altLang="en-US" sz="2400">
                <a:solidFill>
                  <a:srgbClr val="000000"/>
                </a:solidFill>
                <a:latin typeface="宋体" panose="02010600030101010101" pitchFamily="2" charset="-122"/>
                <a:ea typeface="宋体" panose="02010600030101010101" pitchFamily="2" charset="-122"/>
              </a:rPr>
              <a:t>     进行寄存器换名（</a:t>
            </a:r>
            <a:r>
              <a:rPr lang="en-US" altLang="zh-CN" sz="2400">
                <a:solidFill>
                  <a:srgbClr val="9933FF"/>
                </a:solidFill>
                <a:latin typeface="宋体" panose="02010600030101010101" pitchFamily="2" charset="-122"/>
                <a:ea typeface="宋体" panose="02010600030101010101" pitchFamily="2" charset="-122"/>
              </a:rPr>
              <a:t>F8</a:t>
            </a:r>
            <a:r>
              <a:rPr lang="zh-CN" altLang="en-US" sz="2400">
                <a:solidFill>
                  <a:srgbClr val="000000"/>
                </a:solidFill>
                <a:latin typeface="宋体" panose="02010600030101010101" pitchFamily="2" charset="-122"/>
                <a:ea typeface="宋体" panose="02010600030101010101" pitchFamily="2" charset="-122"/>
              </a:rPr>
              <a:t>换成</a:t>
            </a:r>
            <a:r>
              <a:rPr lang="en-US" altLang="zh-CN" sz="2400">
                <a:solidFill>
                  <a:srgbClr val="9933FF"/>
                </a:solidFill>
                <a:latin typeface="宋体" panose="02010600030101010101" pitchFamily="2" charset="-122"/>
                <a:ea typeface="宋体" panose="02010600030101010101" pitchFamily="2" charset="-122"/>
              </a:rPr>
              <a:t>S</a:t>
            </a:r>
            <a:r>
              <a:rPr lang="zh-CN" altLang="en-US" sz="2400">
                <a:solidFill>
                  <a:srgbClr val="000000"/>
                </a:solidFill>
                <a:latin typeface="宋体" panose="02010600030101010101" pitchFamily="2" charset="-122"/>
                <a:ea typeface="宋体" panose="02010600030101010101" pitchFamily="2" charset="-122"/>
              </a:rPr>
              <a:t>）后，变成：</a:t>
            </a:r>
          </a:p>
          <a:p>
            <a:pPr marL="457200" indent="-457200" eaLnBrk="1" hangingPunct="1">
              <a:buNone/>
            </a:pPr>
            <a:r>
              <a:rPr lang="zh-CN" altLang="en-US" sz="2400">
                <a:solidFill>
                  <a:srgbClr val="000000"/>
                </a:solidFill>
                <a:latin typeface="宋体" panose="02010600030101010101" pitchFamily="2" charset="-122"/>
                <a:ea typeface="宋体" panose="02010600030101010101" pitchFamily="2" charset="-122"/>
              </a:rPr>
              <a:t>       </a:t>
            </a:r>
            <a:r>
              <a:rPr lang="en-US" altLang="zh-CN" sz="2400">
                <a:solidFill>
                  <a:srgbClr val="000000"/>
                </a:solidFill>
                <a:latin typeface="宋体" panose="02010600030101010101" pitchFamily="2" charset="-122"/>
                <a:ea typeface="宋体" panose="02010600030101010101" pitchFamily="2" charset="-122"/>
              </a:rPr>
              <a:t>DIV.D	F2</a:t>
            </a:r>
            <a:r>
              <a:rPr lang="zh-CN" altLang="en-US" sz="2400">
                <a:solidFill>
                  <a:srgbClr val="000000"/>
                </a:solidFill>
                <a:latin typeface="宋体" panose="02010600030101010101" pitchFamily="2" charset="-122"/>
                <a:ea typeface="宋体" panose="02010600030101010101" pitchFamily="2" charset="-122"/>
              </a:rPr>
              <a:t>，</a:t>
            </a:r>
            <a:r>
              <a:rPr lang="en-US" altLang="zh-CN" sz="2400">
                <a:solidFill>
                  <a:srgbClr val="FF33CC"/>
                </a:solidFill>
                <a:latin typeface="宋体" panose="02010600030101010101" pitchFamily="2" charset="-122"/>
                <a:ea typeface="宋体" panose="02010600030101010101" pitchFamily="2" charset="-122"/>
              </a:rPr>
              <a:t>F8</a:t>
            </a:r>
            <a:r>
              <a:rPr lang="zh-CN" altLang="en-US" sz="2400">
                <a:solidFill>
                  <a:srgbClr val="000000"/>
                </a:solidFill>
                <a:latin typeface="宋体" panose="02010600030101010101" pitchFamily="2" charset="-122"/>
                <a:ea typeface="宋体" panose="02010600030101010101" pitchFamily="2" charset="-122"/>
              </a:rPr>
              <a:t>，</a:t>
            </a:r>
            <a:r>
              <a:rPr lang="en-US" altLang="zh-CN" sz="2400">
                <a:solidFill>
                  <a:srgbClr val="000000"/>
                </a:solidFill>
                <a:latin typeface="宋体" panose="02010600030101010101" pitchFamily="2" charset="-122"/>
                <a:ea typeface="宋体" panose="02010600030101010101" pitchFamily="2" charset="-122"/>
              </a:rPr>
              <a:t>F4</a:t>
            </a:r>
          </a:p>
          <a:p>
            <a:pPr marL="457200" indent="-457200" eaLnBrk="1" hangingPunct="1">
              <a:buNone/>
            </a:pPr>
            <a:r>
              <a:rPr lang="en-US" altLang="zh-CN" sz="2400">
                <a:solidFill>
                  <a:srgbClr val="000000"/>
                </a:solidFill>
                <a:latin typeface="宋体" panose="02010600030101010101" pitchFamily="2" charset="-122"/>
                <a:ea typeface="宋体" panose="02010600030101010101" pitchFamily="2" charset="-122"/>
              </a:rPr>
              <a:t>       ADD.D	</a:t>
            </a:r>
            <a:r>
              <a:rPr lang="en-US" altLang="zh-CN" sz="2400">
                <a:solidFill>
                  <a:srgbClr val="FF33CC"/>
                </a:solidFill>
                <a:latin typeface="宋体" panose="02010600030101010101" pitchFamily="2" charset="-122"/>
                <a:ea typeface="宋体" panose="02010600030101010101" pitchFamily="2" charset="-122"/>
              </a:rPr>
              <a:t>S</a:t>
            </a:r>
            <a:r>
              <a:rPr lang="zh-CN" altLang="en-US" sz="2400">
                <a:solidFill>
                  <a:srgbClr val="000000"/>
                </a:solidFill>
                <a:latin typeface="宋体" panose="02010600030101010101" pitchFamily="2" charset="-122"/>
                <a:ea typeface="宋体" panose="02010600030101010101" pitchFamily="2" charset="-122"/>
              </a:rPr>
              <a:t>，</a:t>
            </a:r>
            <a:r>
              <a:rPr lang="en-US" altLang="zh-CN" sz="2400">
                <a:solidFill>
                  <a:srgbClr val="000000"/>
                </a:solidFill>
                <a:latin typeface="宋体" panose="02010600030101010101" pitchFamily="2" charset="-122"/>
                <a:ea typeface="宋体" panose="02010600030101010101" pitchFamily="2" charset="-122"/>
              </a:rPr>
              <a:t>F0</a:t>
            </a:r>
            <a:r>
              <a:rPr lang="zh-CN" altLang="en-US" sz="2400">
                <a:solidFill>
                  <a:srgbClr val="000000"/>
                </a:solidFill>
                <a:latin typeface="宋体" panose="02010600030101010101" pitchFamily="2" charset="-122"/>
                <a:ea typeface="宋体" panose="02010600030101010101" pitchFamily="2" charset="-122"/>
              </a:rPr>
              <a:t>，</a:t>
            </a:r>
            <a:r>
              <a:rPr lang="en-US" altLang="zh-CN" sz="2400">
                <a:solidFill>
                  <a:srgbClr val="000000"/>
                </a:solidFill>
                <a:latin typeface="宋体" panose="02010600030101010101" pitchFamily="2" charset="-122"/>
                <a:ea typeface="宋体" panose="02010600030101010101" pitchFamily="2" charset="-122"/>
              </a:rPr>
              <a:t>F12</a:t>
            </a:r>
          </a:p>
          <a:p>
            <a:pPr marL="457200" indent="-457200" eaLnBrk="1" hangingPunct="1">
              <a:buNone/>
            </a:pPr>
            <a:r>
              <a:rPr lang="en-US" altLang="zh-CN" sz="2400">
                <a:solidFill>
                  <a:srgbClr val="000000"/>
                </a:solidFill>
                <a:latin typeface="宋体" panose="02010600030101010101" pitchFamily="2" charset="-122"/>
                <a:ea typeface="宋体" panose="02010600030101010101" pitchFamily="2" charset="-122"/>
              </a:rPr>
              <a:t>       SUB.D	F10</a:t>
            </a:r>
            <a:r>
              <a:rPr lang="zh-CN" altLang="en-US" sz="2400">
                <a:solidFill>
                  <a:srgbClr val="000000"/>
                </a:solidFill>
                <a:latin typeface="宋体" panose="02010600030101010101" pitchFamily="2" charset="-122"/>
                <a:ea typeface="宋体" panose="02010600030101010101" pitchFamily="2" charset="-122"/>
              </a:rPr>
              <a:t>，</a:t>
            </a:r>
            <a:r>
              <a:rPr lang="en-US" altLang="zh-CN" sz="2400">
                <a:solidFill>
                  <a:srgbClr val="FF33CC"/>
                </a:solidFill>
                <a:latin typeface="宋体" panose="02010600030101010101" pitchFamily="2" charset="-122"/>
                <a:ea typeface="宋体" panose="02010600030101010101" pitchFamily="2" charset="-122"/>
              </a:rPr>
              <a:t>S</a:t>
            </a:r>
            <a:r>
              <a:rPr lang="zh-CN" altLang="en-US" sz="2400">
                <a:solidFill>
                  <a:srgbClr val="000000"/>
                </a:solidFill>
                <a:latin typeface="宋体" panose="02010600030101010101" pitchFamily="2" charset="-122"/>
                <a:ea typeface="宋体" panose="02010600030101010101" pitchFamily="2" charset="-122"/>
              </a:rPr>
              <a:t>，</a:t>
            </a:r>
            <a:r>
              <a:rPr lang="en-US" altLang="zh-CN" sz="2400">
                <a:solidFill>
                  <a:srgbClr val="000000"/>
                </a:solidFill>
                <a:latin typeface="宋体" panose="02010600030101010101" pitchFamily="2" charset="-122"/>
                <a:ea typeface="宋体" panose="02010600030101010101" pitchFamily="2" charset="-122"/>
              </a:rPr>
              <a:t>F14 </a:t>
            </a:r>
          </a:p>
        </p:txBody>
      </p:sp>
    </p:spTree>
    <p:extLst>
      <p:ext uri="{BB962C8B-B14F-4D97-AF65-F5344CB8AC3E}">
        <p14:creationId xmlns:p14="http://schemas.microsoft.com/office/powerpoint/2010/main" val="416583982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58B9B1A-1554-4BF0-9ACD-4965D1517654}"/>
              </a:ext>
            </a:extLst>
          </p:cNvPr>
          <p:cNvSpPr>
            <a:spLocks noChangeArrowheads="1"/>
          </p:cNvSpPr>
          <p:nvPr/>
        </p:nvSpPr>
        <p:spPr bwMode="auto">
          <a:xfrm>
            <a:off x="3505200" y="5791200"/>
            <a:ext cx="4191000" cy="685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algn="ctr" eaLnBrk="1" fontAlgn="ctr" hangingPunct="1">
              <a:spcBef>
                <a:spcPct val="0"/>
              </a:spcBef>
              <a:spcAft>
                <a:spcPct val="0"/>
              </a:spcAft>
            </a:pPr>
            <a:r>
              <a:rPr lang="zh-CN" altLang="en-US" sz="1600">
                <a:solidFill>
                  <a:srgbClr val="000000"/>
                </a:solidFill>
                <a:latin typeface="黑体" panose="02010609060101010101" pitchFamily="49" charset="-122"/>
                <a:ea typeface="黑体" panose="02010609060101010101" pitchFamily="49" charset="-122"/>
              </a:rPr>
              <a:t>微程序机器</a:t>
            </a:r>
            <a:r>
              <a:rPr lang="en-US" altLang="zh-CN" sz="1600">
                <a:solidFill>
                  <a:srgbClr val="000000"/>
                </a:solidFill>
                <a:latin typeface="黑体" panose="02010609060101010101" pitchFamily="49" charset="-122"/>
                <a:ea typeface="黑体" panose="02010609060101010101" pitchFamily="49" charset="-122"/>
              </a:rPr>
              <a:t>M0</a:t>
            </a:r>
          </a:p>
          <a:p>
            <a:pPr algn="ctr" eaLnBrk="1" fontAlgn="ctr" hangingPunct="1">
              <a:spcBef>
                <a:spcPct val="0"/>
              </a:spcBef>
              <a:spcAft>
                <a:spcPct val="0"/>
              </a:spcAft>
            </a:pPr>
            <a:r>
              <a:rPr lang="zh-CN" altLang="en-US" sz="1600">
                <a:solidFill>
                  <a:srgbClr val="000000"/>
                </a:solidFill>
                <a:latin typeface="黑体" panose="02010609060101010101" pitchFamily="49" charset="-122"/>
                <a:ea typeface="黑体" panose="02010609060101010101" pitchFamily="49" charset="-122"/>
              </a:rPr>
              <a:t>具有</a:t>
            </a:r>
            <a:r>
              <a:rPr lang="en-US" altLang="zh-CN" sz="1600">
                <a:solidFill>
                  <a:srgbClr val="000000"/>
                </a:solidFill>
                <a:latin typeface="黑体" panose="02010609060101010101" pitchFamily="49" charset="-122"/>
                <a:ea typeface="黑体" panose="02010609060101010101" pitchFamily="49" charset="-122"/>
              </a:rPr>
              <a:t>L0</a:t>
            </a:r>
            <a:r>
              <a:rPr lang="zh-CN" altLang="en-US" sz="1600">
                <a:solidFill>
                  <a:srgbClr val="000000"/>
                </a:solidFill>
                <a:latin typeface="黑体" panose="02010609060101010101" pitchFamily="49" charset="-122"/>
                <a:ea typeface="黑体" panose="02010609060101010101" pitchFamily="49" charset="-122"/>
              </a:rPr>
              <a:t>机器语言（微指令系统）</a:t>
            </a:r>
          </a:p>
        </p:txBody>
      </p:sp>
      <p:sp>
        <p:nvSpPr>
          <p:cNvPr id="76803" name="Text Box 3">
            <a:extLst>
              <a:ext uri="{FF2B5EF4-FFF2-40B4-BE49-F238E27FC236}">
                <a16:creationId xmlns:a16="http://schemas.microsoft.com/office/drawing/2014/main" id="{E38D7ED4-38FE-4EC1-848F-67E66F258A09}"/>
              </a:ext>
            </a:extLst>
          </p:cNvPr>
          <p:cNvSpPr txBox="1">
            <a:spLocks noChangeArrowheads="1"/>
          </p:cNvSpPr>
          <p:nvPr/>
        </p:nvSpPr>
        <p:spPr bwMode="auto">
          <a:xfrm>
            <a:off x="1971676" y="5819776"/>
            <a:ext cx="1273175"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algn="ctr" eaLnBrk="1" fontAlgn="ctr" hangingPunct="1">
              <a:spcBef>
                <a:spcPct val="50000"/>
              </a:spcBef>
              <a:spcAft>
                <a:spcPct val="0"/>
              </a:spcAft>
            </a:pPr>
            <a:r>
              <a:rPr lang="zh-CN" altLang="en-US" sz="1600" b="1">
                <a:solidFill>
                  <a:srgbClr val="000000"/>
                </a:solidFill>
                <a:latin typeface="黑体" panose="02010609060101010101" pitchFamily="49" charset="-122"/>
                <a:ea typeface="黑体" panose="02010609060101010101" pitchFamily="49" charset="-122"/>
              </a:rPr>
              <a:t>第</a:t>
            </a:r>
            <a:r>
              <a:rPr lang="en-US" altLang="zh-CN" sz="1600" b="1">
                <a:solidFill>
                  <a:srgbClr val="000000"/>
                </a:solidFill>
                <a:latin typeface="黑体" panose="02010609060101010101" pitchFamily="49" charset="-122"/>
                <a:ea typeface="黑体" panose="02010609060101010101" pitchFamily="49" charset="-122"/>
              </a:rPr>
              <a:t>0</a:t>
            </a:r>
            <a:r>
              <a:rPr lang="zh-CN" altLang="en-US" sz="1600" b="1">
                <a:solidFill>
                  <a:srgbClr val="000000"/>
                </a:solidFill>
                <a:latin typeface="黑体" panose="02010609060101010101" pitchFamily="49" charset="-122"/>
                <a:ea typeface="黑体" panose="02010609060101010101" pitchFamily="49" charset="-122"/>
              </a:rPr>
              <a:t>级</a:t>
            </a:r>
          </a:p>
          <a:p>
            <a:pPr algn="ctr" eaLnBrk="1" fontAlgn="ctr" hangingPunct="1">
              <a:spcBef>
                <a:spcPct val="50000"/>
              </a:spcBef>
              <a:spcAft>
                <a:spcPct val="0"/>
              </a:spcAft>
            </a:pPr>
            <a:r>
              <a:rPr lang="zh-CN" altLang="en-US" sz="1600" b="1">
                <a:solidFill>
                  <a:srgbClr val="000000"/>
                </a:solidFill>
                <a:latin typeface="黑体" panose="02010609060101010101" pitchFamily="49" charset="-122"/>
                <a:ea typeface="黑体" panose="02010609060101010101" pitchFamily="49" charset="-122"/>
              </a:rPr>
              <a:t>实际机器</a:t>
            </a:r>
          </a:p>
        </p:txBody>
      </p:sp>
      <p:sp>
        <p:nvSpPr>
          <p:cNvPr id="76804" name="Rectangle 4">
            <a:extLst>
              <a:ext uri="{FF2B5EF4-FFF2-40B4-BE49-F238E27FC236}">
                <a16:creationId xmlns:a16="http://schemas.microsoft.com/office/drawing/2014/main" id="{C244AEE7-34D6-489D-9D91-DF32CF6229E5}"/>
              </a:ext>
            </a:extLst>
          </p:cNvPr>
          <p:cNvSpPr>
            <a:spLocks noChangeArrowheads="1"/>
          </p:cNvSpPr>
          <p:nvPr/>
        </p:nvSpPr>
        <p:spPr bwMode="auto">
          <a:xfrm>
            <a:off x="3505200" y="4800600"/>
            <a:ext cx="4191000" cy="685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algn="ctr" eaLnBrk="1" fontAlgn="ctr" hangingPunct="1">
              <a:spcBef>
                <a:spcPct val="0"/>
              </a:spcBef>
              <a:spcAft>
                <a:spcPct val="0"/>
              </a:spcAft>
            </a:pPr>
            <a:r>
              <a:rPr lang="zh-CN" altLang="en-US" sz="1600">
                <a:solidFill>
                  <a:srgbClr val="000000"/>
                </a:solidFill>
                <a:latin typeface="黑体" panose="02010609060101010101" pitchFamily="49" charset="-122"/>
                <a:ea typeface="黑体" panose="02010609060101010101" pitchFamily="49" charset="-122"/>
              </a:rPr>
              <a:t>传统机器</a:t>
            </a:r>
            <a:r>
              <a:rPr lang="en-US" altLang="zh-CN" sz="1600">
                <a:solidFill>
                  <a:srgbClr val="000000"/>
                </a:solidFill>
                <a:latin typeface="黑体" panose="02010609060101010101" pitchFamily="49" charset="-122"/>
                <a:ea typeface="黑体" panose="02010609060101010101" pitchFamily="49" charset="-122"/>
              </a:rPr>
              <a:t>M1</a:t>
            </a:r>
          </a:p>
          <a:p>
            <a:pPr algn="ctr" eaLnBrk="1" fontAlgn="ctr" hangingPunct="1">
              <a:spcBef>
                <a:spcPct val="0"/>
              </a:spcBef>
              <a:spcAft>
                <a:spcPct val="0"/>
              </a:spcAft>
            </a:pPr>
            <a:r>
              <a:rPr lang="zh-CN" altLang="en-US" sz="1600">
                <a:solidFill>
                  <a:srgbClr val="000000"/>
                </a:solidFill>
                <a:latin typeface="黑体" panose="02010609060101010101" pitchFamily="49" charset="-122"/>
                <a:ea typeface="黑体" panose="02010609060101010101" pitchFamily="49" charset="-122"/>
              </a:rPr>
              <a:t>具有</a:t>
            </a:r>
            <a:r>
              <a:rPr lang="en-US" altLang="zh-CN" sz="1600">
                <a:solidFill>
                  <a:srgbClr val="000000"/>
                </a:solidFill>
                <a:latin typeface="黑体" panose="02010609060101010101" pitchFamily="49" charset="-122"/>
                <a:ea typeface="黑体" panose="02010609060101010101" pitchFamily="49" charset="-122"/>
              </a:rPr>
              <a:t>L1</a:t>
            </a:r>
            <a:r>
              <a:rPr lang="zh-CN" altLang="en-US" sz="1600">
                <a:solidFill>
                  <a:srgbClr val="000000"/>
                </a:solidFill>
                <a:latin typeface="黑体" panose="02010609060101010101" pitchFamily="49" charset="-122"/>
                <a:ea typeface="黑体" panose="02010609060101010101" pitchFamily="49" charset="-122"/>
              </a:rPr>
              <a:t>机器语言（机器指令系统）</a:t>
            </a:r>
          </a:p>
        </p:txBody>
      </p:sp>
      <p:sp>
        <p:nvSpPr>
          <p:cNvPr id="76805" name="Rectangle 5">
            <a:extLst>
              <a:ext uri="{FF2B5EF4-FFF2-40B4-BE49-F238E27FC236}">
                <a16:creationId xmlns:a16="http://schemas.microsoft.com/office/drawing/2014/main" id="{EE3FDE47-D01D-45CC-8BC7-FBA8F659CAE6}"/>
              </a:ext>
            </a:extLst>
          </p:cNvPr>
          <p:cNvSpPr>
            <a:spLocks noChangeArrowheads="1"/>
          </p:cNvSpPr>
          <p:nvPr/>
        </p:nvSpPr>
        <p:spPr bwMode="auto">
          <a:xfrm>
            <a:off x="3505200" y="3810000"/>
            <a:ext cx="4191000" cy="685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algn="ctr" eaLnBrk="1" fontAlgn="ctr" hangingPunct="1">
              <a:spcBef>
                <a:spcPct val="0"/>
              </a:spcBef>
              <a:spcAft>
                <a:spcPct val="0"/>
              </a:spcAft>
            </a:pPr>
            <a:r>
              <a:rPr lang="zh-CN" altLang="en-US" sz="1600">
                <a:solidFill>
                  <a:srgbClr val="000000"/>
                </a:solidFill>
                <a:latin typeface="黑体" panose="02010609060101010101" pitchFamily="49" charset="-122"/>
                <a:ea typeface="黑体" panose="02010609060101010101" pitchFamily="49" charset="-122"/>
              </a:rPr>
              <a:t>操作系统机器</a:t>
            </a:r>
            <a:r>
              <a:rPr lang="en-US" altLang="zh-CN" sz="1600">
                <a:solidFill>
                  <a:srgbClr val="000000"/>
                </a:solidFill>
                <a:latin typeface="黑体" panose="02010609060101010101" pitchFamily="49" charset="-122"/>
                <a:ea typeface="黑体" panose="02010609060101010101" pitchFamily="49" charset="-122"/>
              </a:rPr>
              <a:t>M2</a:t>
            </a:r>
          </a:p>
          <a:p>
            <a:pPr algn="ctr" eaLnBrk="1" fontAlgn="ctr" hangingPunct="1">
              <a:spcBef>
                <a:spcPct val="0"/>
              </a:spcBef>
              <a:spcAft>
                <a:spcPct val="0"/>
              </a:spcAft>
            </a:pPr>
            <a:r>
              <a:rPr lang="zh-CN" altLang="en-US" sz="1600">
                <a:solidFill>
                  <a:srgbClr val="000000"/>
                </a:solidFill>
                <a:latin typeface="黑体" panose="02010609060101010101" pitchFamily="49" charset="-122"/>
                <a:ea typeface="黑体" panose="02010609060101010101" pitchFamily="49" charset="-122"/>
              </a:rPr>
              <a:t>具有</a:t>
            </a:r>
            <a:r>
              <a:rPr lang="en-US" altLang="zh-CN" sz="1600">
                <a:solidFill>
                  <a:srgbClr val="000000"/>
                </a:solidFill>
                <a:latin typeface="黑体" panose="02010609060101010101" pitchFamily="49" charset="-122"/>
                <a:ea typeface="黑体" panose="02010609060101010101" pitchFamily="49" charset="-122"/>
              </a:rPr>
              <a:t>L2</a:t>
            </a:r>
            <a:r>
              <a:rPr lang="zh-CN" altLang="en-US" sz="1600">
                <a:solidFill>
                  <a:srgbClr val="000000"/>
                </a:solidFill>
                <a:latin typeface="黑体" panose="02010609060101010101" pitchFamily="49" charset="-122"/>
                <a:ea typeface="黑体" panose="02010609060101010101" pitchFamily="49" charset="-122"/>
              </a:rPr>
              <a:t>机器语言（作业控制语言等）</a:t>
            </a:r>
          </a:p>
        </p:txBody>
      </p:sp>
      <p:sp>
        <p:nvSpPr>
          <p:cNvPr id="76806" name="Rectangle 6">
            <a:extLst>
              <a:ext uri="{FF2B5EF4-FFF2-40B4-BE49-F238E27FC236}">
                <a16:creationId xmlns:a16="http://schemas.microsoft.com/office/drawing/2014/main" id="{994C1032-7043-489B-98D6-2ABDCFED554B}"/>
              </a:ext>
            </a:extLst>
          </p:cNvPr>
          <p:cNvSpPr>
            <a:spLocks noChangeArrowheads="1"/>
          </p:cNvSpPr>
          <p:nvPr/>
        </p:nvSpPr>
        <p:spPr bwMode="auto">
          <a:xfrm>
            <a:off x="3505200" y="2819400"/>
            <a:ext cx="4191000" cy="685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algn="ctr" eaLnBrk="1" fontAlgn="ctr" hangingPunct="1">
              <a:spcBef>
                <a:spcPct val="0"/>
              </a:spcBef>
              <a:spcAft>
                <a:spcPct val="0"/>
              </a:spcAft>
            </a:pPr>
            <a:r>
              <a:rPr lang="zh-CN" altLang="en-US" sz="1600">
                <a:solidFill>
                  <a:srgbClr val="000000"/>
                </a:solidFill>
                <a:latin typeface="黑体" panose="02010609060101010101" pitchFamily="49" charset="-122"/>
                <a:ea typeface="黑体" panose="02010609060101010101" pitchFamily="49" charset="-122"/>
              </a:rPr>
              <a:t>汇编语言机器</a:t>
            </a:r>
            <a:r>
              <a:rPr lang="en-US" altLang="zh-CN" sz="1600">
                <a:solidFill>
                  <a:srgbClr val="000000"/>
                </a:solidFill>
                <a:latin typeface="黑体" panose="02010609060101010101" pitchFamily="49" charset="-122"/>
                <a:ea typeface="黑体" panose="02010609060101010101" pitchFamily="49" charset="-122"/>
              </a:rPr>
              <a:t>M3</a:t>
            </a:r>
          </a:p>
          <a:p>
            <a:pPr algn="ctr" eaLnBrk="1" fontAlgn="ctr" hangingPunct="1">
              <a:spcBef>
                <a:spcPct val="0"/>
              </a:spcBef>
              <a:spcAft>
                <a:spcPct val="0"/>
              </a:spcAft>
            </a:pPr>
            <a:r>
              <a:rPr lang="zh-CN" altLang="en-US" sz="1600">
                <a:solidFill>
                  <a:srgbClr val="000000"/>
                </a:solidFill>
                <a:latin typeface="黑体" panose="02010609060101010101" pitchFamily="49" charset="-122"/>
                <a:ea typeface="黑体" panose="02010609060101010101" pitchFamily="49" charset="-122"/>
              </a:rPr>
              <a:t>具有</a:t>
            </a:r>
            <a:r>
              <a:rPr lang="en-US" altLang="zh-CN" sz="1600">
                <a:solidFill>
                  <a:srgbClr val="000000"/>
                </a:solidFill>
                <a:latin typeface="黑体" panose="02010609060101010101" pitchFamily="49" charset="-122"/>
                <a:ea typeface="黑体" panose="02010609060101010101" pitchFamily="49" charset="-122"/>
              </a:rPr>
              <a:t>L3</a:t>
            </a:r>
            <a:r>
              <a:rPr lang="zh-CN" altLang="en-US" sz="1600">
                <a:solidFill>
                  <a:srgbClr val="000000"/>
                </a:solidFill>
                <a:latin typeface="黑体" panose="02010609060101010101" pitchFamily="49" charset="-122"/>
                <a:ea typeface="黑体" panose="02010609060101010101" pitchFamily="49" charset="-122"/>
              </a:rPr>
              <a:t>机器语言（汇编语言）</a:t>
            </a:r>
          </a:p>
        </p:txBody>
      </p:sp>
      <p:sp>
        <p:nvSpPr>
          <p:cNvPr id="76807" name="Rectangle 7">
            <a:extLst>
              <a:ext uri="{FF2B5EF4-FFF2-40B4-BE49-F238E27FC236}">
                <a16:creationId xmlns:a16="http://schemas.microsoft.com/office/drawing/2014/main" id="{3D8BF616-A3C4-4BD1-AE38-8B960602A18F}"/>
              </a:ext>
            </a:extLst>
          </p:cNvPr>
          <p:cNvSpPr>
            <a:spLocks noChangeArrowheads="1"/>
          </p:cNvSpPr>
          <p:nvPr/>
        </p:nvSpPr>
        <p:spPr bwMode="auto">
          <a:xfrm>
            <a:off x="3505200" y="1828800"/>
            <a:ext cx="4191000" cy="685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algn="ctr" eaLnBrk="1" fontAlgn="ctr" hangingPunct="1">
              <a:spcBef>
                <a:spcPct val="0"/>
              </a:spcBef>
              <a:spcAft>
                <a:spcPct val="0"/>
              </a:spcAft>
            </a:pPr>
            <a:r>
              <a:rPr lang="zh-CN" altLang="en-US" sz="1600">
                <a:solidFill>
                  <a:srgbClr val="000000"/>
                </a:solidFill>
                <a:latin typeface="黑体" panose="02010609060101010101" pitchFamily="49" charset="-122"/>
                <a:ea typeface="黑体" panose="02010609060101010101" pitchFamily="49" charset="-122"/>
              </a:rPr>
              <a:t>高级语言机器</a:t>
            </a:r>
            <a:r>
              <a:rPr lang="en-US" altLang="zh-CN" sz="1600">
                <a:solidFill>
                  <a:srgbClr val="000000"/>
                </a:solidFill>
                <a:latin typeface="黑体" panose="02010609060101010101" pitchFamily="49" charset="-122"/>
                <a:ea typeface="黑体" panose="02010609060101010101" pitchFamily="49" charset="-122"/>
              </a:rPr>
              <a:t>M4</a:t>
            </a:r>
          </a:p>
          <a:p>
            <a:pPr algn="ctr" eaLnBrk="1" fontAlgn="ctr" hangingPunct="1">
              <a:spcBef>
                <a:spcPct val="0"/>
              </a:spcBef>
              <a:spcAft>
                <a:spcPct val="0"/>
              </a:spcAft>
            </a:pPr>
            <a:r>
              <a:rPr lang="zh-CN" altLang="en-US" sz="1600">
                <a:solidFill>
                  <a:srgbClr val="000000"/>
                </a:solidFill>
                <a:latin typeface="黑体" panose="02010609060101010101" pitchFamily="49" charset="-122"/>
                <a:ea typeface="黑体" panose="02010609060101010101" pitchFamily="49" charset="-122"/>
              </a:rPr>
              <a:t>具有</a:t>
            </a:r>
            <a:r>
              <a:rPr lang="en-US" altLang="zh-CN" sz="1600">
                <a:solidFill>
                  <a:srgbClr val="000000"/>
                </a:solidFill>
                <a:latin typeface="黑体" panose="02010609060101010101" pitchFamily="49" charset="-122"/>
                <a:ea typeface="黑体" panose="02010609060101010101" pitchFamily="49" charset="-122"/>
              </a:rPr>
              <a:t>L4</a:t>
            </a:r>
            <a:r>
              <a:rPr lang="zh-CN" altLang="en-US" sz="1600">
                <a:solidFill>
                  <a:srgbClr val="000000"/>
                </a:solidFill>
                <a:latin typeface="黑体" panose="02010609060101010101" pitchFamily="49" charset="-122"/>
                <a:ea typeface="黑体" panose="02010609060101010101" pitchFamily="49" charset="-122"/>
              </a:rPr>
              <a:t>机器语言（高级语言）</a:t>
            </a:r>
          </a:p>
        </p:txBody>
      </p:sp>
      <p:sp>
        <p:nvSpPr>
          <p:cNvPr id="76808" name="Rectangle 8">
            <a:extLst>
              <a:ext uri="{FF2B5EF4-FFF2-40B4-BE49-F238E27FC236}">
                <a16:creationId xmlns:a16="http://schemas.microsoft.com/office/drawing/2014/main" id="{F7A795E6-BC8E-40CA-B0FB-74FDD8315351}"/>
              </a:ext>
            </a:extLst>
          </p:cNvPr>
          <p:cNvSpPr>
            <a:spLocks noChangeArrowheads="1"/>
          </p:cNvSpPr>
          <p:nvPr/>
        </p:nvSpPr>
        <p:spPr bwMode="auto">
          <a:xfrm>
            <a:off x="3505200" y="762000"/>
            <a:ext cx="4191000" cy="685800"/>
          </a:xfrm>
          <a:prstGeom prst="rect">
            <a:avLst/>
          </a:prstGeom>
          <a:solidFill>
            <a:schemeClr val="accent1"/>
          </a:solidFill>
          <a:ln w="9525">
            <a:solidFill>
              <a:schemeClr val="tx1"/>
            </a:solidFill>
            <a:miter lim="800000"/>
            <a:headEnd/>
            <a:tailEnd/>
          </a:ln>
        </p:spPr>
        <p:txBody>
          <a:bodyPr wrap="none" anchor="ctr"/>
          <a:lstStyle>
            <a:lvl1pPr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algn="ctr" eaLnBrk="1" fontAlgn="ctr" hangingPunct="1">
              <a:spcBef>
                <a:spcPct val="0"/>
              </a:spcBef>
              <a:spcAft>
                <a:spcPct val="0"/>
              </a:spcAft>
            </a:pPr>
            <a:r>
              <a:rPr lang="zh-CN" altLang="en-US" sz="1600">
                <a:solidFill>
                  <a:srgbClr val="000000"/>
                </a:solidFill>
                <a:latin typeface="黑体" panose="02010609060101010101" pitchFamily="49" charset="-122"/>
                <a:ea typeface="黑体" panose="02010609060101010101" pitchFamily="49" charset="-122"/>
              </a:rPr>
              <a:t>应用语言机器</a:t>
            </a:r>
            <a:r>
              <a:rPr lang="en-US" altLang="zh-CN" sz="1600">
                <a:solidFill>
                  <a:srgbClr val="000000"/>
                </a:solidFill>
                <a:latin typeface="黑体" panose="02010609060101010101" pitchFamily="49" charset="-122"/>
                <a:ea typeface="黑体" panose="02010609060101010101" pitchFamily="49" charset="-122"/>
              </a:rPr>
              <a:t>M0</a:t>
            </a:r>
          </a:p>
          <a:p>
            <a:pPr algn="ctr" eaLnBrk="1" fontAlgn="ctr" hangingPunct="1">
              <a:spcBef>
                <a:spcPct val="0"/>
              </a:spcBef>
              <a:spcAft>
                <a:spcPct val="0"/>
              </a:spcAft>
            </a:pPr>
            <a:r>
              <a:rPr lang="zh-CN" altLang="en-US" sz="1600">
                <a:solidFill>
                  <a:srgbClr val="000000"/>
                </a:solidFill>
                <a:latin typeface="黑体" panose="02010609060101010101" pitchFamily="49" charset="-122"/>
                <a:ea typeface="黑体" panose="02010609060101010101" pitchFamily="49" charset="-122"/>
              </a:rPr>
              <a:t>具有</a:t>
            </a:r>
            <a:r>
              <a:rPr lang="en-US" altLang="zh-CN" sz="1600">
                <a:solidFill>
                  <a:srgbClr val="000000"/>
                </a:solidFill>
                <a:latin typeface="黑体" panose="02010609060101010101" pitchFamily="49" charset="-122"/>
                <a:ea typeface="黑体" panose="02010609060101010101" pitchFamily="49" charset="-122"/>
              </a:rPr>
              <a:t>L5</a:t>
            </a:r>
            <a:r>
              <a:rPr lang="zh-CN" altLang="en-US" sz="1600">
                <a:solidFill>
                  <a:srgbClr val="000000"/>
                </a:solidFill>
                <a:latin typeface="黑体" panose="02010609060101010101" pitchFamily="49" charset="-122"/>
                <a:ea typeface="黑体" panose="02010609060101010101" pitchFamily="49" charset="-122"/>
              </a:rPr>
              <a:t>机器语言（应用语言）</a:t>
            </a:r>
          </a:p>
        </p:txBody>
      </p:sp>
      <p:sp>
        <p:nvSpPr>
          <p:cNvPr id="76809" name="Text Box 9">
            <a:extLst>
              <a:ext uri="{FF2B5EF4-FFF2-40B4-BE49-F238E27FC236}">
                <a16:creationId xmlns:a16="http://schemas.microsoft.com/office/drawing/2014/main" id="{A0A0EBD6-8CE2-4AF9-873F-E679DE3414F9}"/>
              </a:ext>
            </a:extLst>
          </p:cNvPr>
          <p:cNvSpPr txBox="1">
            <a:spLocks noChangeArrowheads="1"/>
          </p:cNvSpPr>
          <p:nvPr/>
        </p:nvSpPr>
        <p:spPr bwMode="auto">
          <a:xfrm>
            <a:off x="2043114" y="4897438"/>
            <a:ext cx="127317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algn="ctr" eaLnBrk="1" fontAlgn="ctr" hangingPunct="1">
              <a:spcBef>
                <a:spcPct val="50000"/>
              </a:spcBef>
              <a:spcAft>
                <a:spcPct val="0"/>
              </a:spcAft>
            </a:pPr>
            <a:r>
              <a:rPr lang="zh-CN" altLang="en-US" sz="1600" b="1">
                <a:solidFill>
                  <a:srgbClr val="000000"/>
                </a:solidFill>
                <a:latin typeface="黑体" panose="02010609060101010101" pitchFamily="49" charset="-122"/>
                <a:ea typeface="黑体" panose="02010609060101010101" pitchFamily="49" charset="-122"/>
              </a:rPr>
              <a:t>第</a:t>
            </a:r>
            <a:r>
              <a:rPr lang="en-US" altLang="zh-CN" sz="1600" b="1">
                <a:solidFill>
                  <a:srgbClr val="000000"/>
                </a:solidFill>
                <a:latin typeface="黑体" panose="02010609060101010101" pitchFamily="49" charset="-122"/>
                <a:ea typeface="黑体" panose="02010609060101010101" pitchFamily="49" charset="-122"/>
              </a:rPr>
              <a:t>1</a:t>
            </a:r>
            <a:r>
              <a:rPr lang="zh-CN" altLang="en-US" sz="1600" b="1">
                <a:solidFill>
                  <a:srgbClr val="000000"/>
                </a:solidFill>
                <a:latin typeface="黑体" panose="02010609060101010101" pitchFamily="49" charset="-122"/>
                <a:ea typeface="黑体" panose="02010609060101010101" pitchFamily="49" charset="-122"/>
              </a:rPr>
              <a:t>级</a:t>
            </a:r>
          </a:p>
          <a:p>
            <a:pPr algn="ctr" eaLnBrk="1" fontAlgn="ctr" hangingPunct="1">
              <a:spcBef>
                <a:spcPct val="50000"/>
              </a:spcBef>
              <a:spcAft>
                <a:spcPct val="0"/>
              </a:spcAft>
            </a:pPr>
            <a:r>
              <a:rPr lang="zh-CN" altLang="en-US" sz="1600" b="1">
                <a:solidFill>
                  <a:srgbClr val="000000"/>
                </a:solidFill>
                <a:latin typeface="黑体" panose="02010609060101010101" pitchFamily="49" charset="-122"/>
                <a:ea typeface="黑体" panose="02010609060101010101" pitchFamily="49" charset="-122"/>
              </a:rPr>
              <a:t>实际机器</a:t>
            </a:r>
          </a:p>
        </p:txBody>
      </p:sp>
      <p:sp>
        <p:nvSpPr>
          <p:cNvPr id="76810" name="Text Box 10">
            <a:extLst>
              <a:ext uri="{FF2B5EF4-FFF2-40B4-BE49-F238E27FC236}">
                <a16:creationId xmlns:a16="http://schemas.microsoft.com/office/drawing/2014/main" id="{AB86DE4A-17A4-4BD4-B1AA-45DE7DC6ADD3}"/>
              </a:ext>
            </a:extLst>
          </p:cNvPr>
          <p:cNvSpPr txBox="1">
            <a:spLocks noChangeArrowheads="1"/>
          </p:cNvSpPr>
          <p:nvPr/>
        </p:nvSpPr>
        <p:spPr bwMode="auto">
          <a:xfrm>
            <a:off x="2043114" y="3881438"/>
            <a:ext cx="127317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algn="ctr" eaLnBrk="1" fontAlgn="ctr" hangingPunct="1">
              <a:spcBef>
                <a:spcPct val="50000"/>
              </a:spcBef>
              <a:spcAft>
                <a:spcPct val="0"/>
              </a:spcAft>
            </a:pPr>
            <a:r>
              <a:rPr lang="zh-CN" altLang="en-US" sz="1600" b="1">
                <a:solidFill>
                  <a:srgbClr val="000000"/>
                </a:solidFill>
                <a:latin typeface="黑体" panose="02010609060101010101" pitchFamily="49" charset="-122"/>
                <a:ea typeface="黑体" panose="02010609060101010101" pitchFamily="49" charset="-122"/>
              </a:rPr>
              <a:t>第</a:t>
            </a:r>
            <a:r>
              <a:rPr lang="en-US" altLang="zh-CN" sz="1600" b="1">
                <a:solidFill>
                  <a:srgbClr val="000000"/>
                </a:solidFill>
                <a:latin typeface="黑体" panose="02010609060101010101" pitchFamily="49" charset="-122"/>
                <a:ea typeface="黑体" panose="02010609060101010101" pitchFamily="49" charset="-122"/>
              </a:rPr>
              <a:t>2</a:t>
            </a:r>
            <a:r>
              <a:rPr lang="zh-CN" altLang="en-US" sz="1600" b="1">
                <a:solidFill>
                  <a:srgbClr val="000000"/>
                </a:solidFill>
                <a:latin typeface="黑体" panose="02010609060101010101" pitchFamily="49" charset="-122"/>
                <a:ea typeface="黑体" panose="02010609060101010101" pitchFamily="49" charset="-122"/>
              </a:rPr>
              <a:t>级</a:t>
            </a:r>
          </a:p>
          <a:p>
            <a:pPr algn="ctr" eaLnBrk="1" fontAlgn="ctr" hangingPunct="1">
              <a:spcBef>
                <a:spcPct val="50000"/>
              </a:spcBef>
              <a:spcAft>
                <a:spcPct val="0"/>
              </a:spcAft>
            </a:pPr>
            <a:r>
              <a:rPr lang="zh-CN" altLang="en-US" sz="1600" b="1">
                <a:solidFill>
                  <a:srgbClr val="000000"/>
                </a:solidFill>
                <a:latin typeface="黑体" panose="02010609060101010101" pitchFamily="49" charset="-122"/>
                <a:ea typeface="黑体" panose="02010609060101010101" pitchFamily="49" charset="-122"/>
              </a:rPr>
              <a:t>虚拟机器</a:t>
            </a:r>
          </a:p>
        </p:txBody>
      </p:sp>
      <p:sp>
        <p:nvSpPr>
          <p:cNvPr id="76811" name="Text Box 11">
            <a:extLst>
              <a:ext uri="{FF2B5EF4-FFF2-40B4-BE49-F238E27FC236}">
                <a16:creationId xmlns:a16="http://schemas.microsoft.com/office/drawing/2014/main" id="{A90481E7-B809-4B44-8834-0007868A8C02}"/>
              </a:ext>
            </a:extLst>
          </p:cNvPr>
          <p:cNvSpPr txBox="1">
            <a:spLocks noChangeArrowheads="1"/>
          </p:cNvSpPr>
          <p:nvPr/>
        </p:nvSpPr>
        <p:spPr bwMode="auto">
          <a:xfrm>
            <a:off x="2043114" y="2919413"/>
            <a:ext cx="127317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algn="ctr" eaLnBrk="1" fontAlgn="ctr" hangingPunct="1">
              <a:spcBef>
                <a:spcPct val="50000"/>
              </a:spcBef>
              <a:spcAft>
                <a:spcPct val="0"/>
              </a:spcAft>
            </a:pPr>
            <a:r>
              <a:rPr lang="zh-CN" altLang="en-US" sz="1600" b="1">
                <a:solidFill>
                  <a:srgbClr val="000000"/>
                </a:solidFill>
                <a:latin typeface="黑体" panose="02010609060101010101" pitchFamily="49" charset="-122"/>
                <a:ea typeface="黑体" panose="02010609060101010101" pitchFamily="49" charset="-122"/>
              </a:rPr>
              <a:t>第</a:t>
            </a:r>
            <a:r>
              <a:rPr lang="en-US" altLang="zh-CN" sz="1600" b="1">
                <a:solidFill>
                  <a:srgbClr val="000000"/>
                </a:solidFill>
                <a:latin typeface="黑体" panose="02010609060101010101" pitchFamily="49" charset="-122"/>
                <a:ea typeface="黑体" panose="02010609060101010101" pitchFamily="49" charset="-122"/>
              </a:rPr>
              <a:t>3</a:t>
            </a:r>
            <a:r>
              <a:rPr lang="zh-CN" altLang="en-US" sz="1600" b="1">
                <a:solidFill>
                  <a:srgbClr val="000000"/>
                </a:solidFill>
                <a:latin typeface="黑体" panose="02010609060101010101" pitchFamily="49" charset="-122"/>
                <a:ea typeface="黑体" panose="02010609060101010101" pitchFamily="49" charset="-122"/>
              </a:rPr>
              <a:t>级</a:t>
            </a:r>
          </a:p>
          <a:p>
            <a:pPr algn="ctr" eaLnBrk="1" fontAlgn="ctr" hangingPunct="1">
              <a:spcBef>
                <a:spcPct val="50000"/>
              </a:spcBef>
              <a:spcAft>
                <a:spcPct val="0"/>
              </a:spcAft>
            </a:pPr>
            <a:r>
              <a:rPr lang="zh-CN" altLang="en-US" sz="1600" b="1">
                <a:solidFill>
                  <a:srgbClr val="000000"/>
                </a:solidFill>
                <a:latin typeface="黑体" panose="02010609060101010101" pitchFamily="49" charset="-122"/>
                <a:ea typeface="黑体" panose="02010609060101010101" pitchFamily="49" charset="-122"/>
              </a:rPr>
              <a:t>虚拟机器</a:t>
            </a:r>
          </a:p>
        </p:txBody>
      </p:sp>
      <p:sp>
        <p:nvSpPr>
          <p:cNvPr id="76812" name="Text Box 12">
            <a:extLst>
              <a:ext uri="{FF2B5EF4-FFF2-40B4-BE49-F238E27FC236}">
                <a16:creationId xmlns:a16="http://schemas.microsoft.com/office/drawing/2014/main" id="{3E69FB72-9B84-44D0-88C8-F1B85F0B474F}"/>
              </a:ext>
            </a:extLst>
          </p:cNvPr>
          <p:cNvSpPr txBox="1">
            <a:spLocks noChangeArrowheads="1"/>
          </p:cNvSpPr>
          <p:nvPr/>
        </p:nvSpPr>
        <p:spPr bwMode="auto">
          <a:xfrm>
            <a:off x="2043114" y="1868488"/>
            <a:ext cx="127317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algn="ctr" eaLnBrk="1" fontAlgn="ctr" hangingPunct="1">
              <a:spcBef>
                <a:spcPct val="50000"/>
              </a:spcBef>
              <a:spcAft>
                <a:spcPct val="0"/>
              </a:spcAft>
            </a:pPr>
            <a:r>
              <a:rPr lang="zh-CN" altLang="en-US" sz="1600" b="1">
                <a:solidFill>
                  <a:srgbClr val="000000"/>
                </a:solidFill>
                <a:latin typeface="黑体" panose="02010609060101010101" pitchFamily="49" charset="-122"/>
                <a:ea typeface="黑体" panose="02010609060101010101" pitchFamily="49" charset="-122"/>
              </a:rPr>
              <a:t>第</a:t>
            </a:r>
            <a:r>
              <a:rPr lang="en-US" altLang="zh-CN" sz="1600" b="1">
                <a:solidFill>
                  <a:srgbClr val="000000"/>
                </a:solidFill>
                <a:latin typeface="黑体" panose="02010609060101010101" pitchFamily="49" charset="-122"/>
                <a:ea typeface="黑体" panose="02010609060101010101" pitchFamily="49" charset="-122"/>
              </a:rPr>
              <a:t>4</a:t>
            </a:r>
            <a:r>
              <a:rPr lang="zh-CN" altLang="en-US" sz="1600" b="1">
                <a:solidFill>
                  <a:srgbClr val="000000"/>
                </a:solidFill>
                <a:latin typeface="黑体" panose="02010609060101010101" pitchFamily="49" charset="-122"/>
                <a:ea typeface="黑体" panose="02010609060101010101" pitchFamily="49" charset="-122"/>
              </a:rPr>
              <a:t>级</a:t>
            </a:r>
          </a:p>
          <a:p>
            <a:pPr algn="ctr" eaLnBrk="1" fontAlgn="ctr" hangingPunct="1">
              <a:spcBef>
                <a:spcPct val="50000"/>
              </a:spcBef>
              <a:spcAft>
                <a:spcPct val="0"/>
              </a:spcAft>
            </a:pPr>
            <a:r>
              <a:rPr lang="zh-CN" altLang="en-US" sz="1600" b="1">
                <a:solidFill>
                  <a:srgbClr val="000000"/>
                </a:solidFill>
                <a:latin typeface="黑体" panose="02010609060101010101" pitchFamily="49" charset="-122"/>
                <a:ea typeface="黑体" panose="02010609060101010101" pitchFamily="49" charset="-122"/>
              </a:rPr>
              <a:t>虚拟机器</a:t>
            </a:r>
          </a:p>
        </p:txBody>
      </p:sp>
      <p:sp>
        <p:nvSpPr>
          <p:cNvPr id="76813" name="Text Box 13">
            <a:extLst>
              <a:ext uri="{FF2B5EF4-FFF2-40B4-BE49-F238E27FC236}">
                <a16:creationId xmlns:a16="http://schemas.microsoft.com/office/drawing/2014/main" id="{8B94BCB6-75B7-490D-8F62-76A25FD64361}"/>
              </a:ext>
            </a:extLst>
          </p:cNvPr>
          <p:cNvSpPr txBox="1">
            <a:spLocks noChangeArrowheads="1"/>
          </p:cNvSpPr>
          <p:nvPr/>
        </p:nvSpPr>
        <p:spPr bwMode="auto">
          <a:xfrm>
            <a:off x="2036764" y="801688"/>
            <a:ext cx="127317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algn="ctr" eaLnBrk="1" fontAlgn="ctr" hangingPunct="1">
              <a:spcBef>
                <a:spcPct val="50000"/>
              </a:spcBef>
              <a:spcAft>
                <a:spcPct val="0"/>
              </a:spcAft>
            </a:pPr>
            <a:r>
              <a:rPr lang="zh-CN" altLang="en-US" sz="1600" b="1">
                <a:solidFill>
                  <a:srgbClr val="000000"/>
                </a:solidFill>
                <a:latin typeface="黑体" panose="02010609060101010101" pitchFamily="49" charset="-122"/>
                <a:ea typeface="黑体" panose="02010609060101010101" pitchFamily="49" charset="-122"/>
              </a:rPr>
              <a:t>第</a:t>
            </a:r>
            <a:r>
              <a:rPr lang="en-US" altLang="zh-CN" sz="1600" b="1">
                <a:solidFill>
                  <a:srgbClr val="000000"/>
                </a:solidFill>
                <a:latin typeface="黑体" panose="02010609060101010101" pitchFamily="49" charset="-122"/>
                <a:ea typeface="黑体" panose="02010609060101010101" pitchFamily="49" charset="-122"/>
              </a:rPr>
              <a:t>5</a:t>
            </a:r>
            <a:r>
              <a:rPr lang="zh-CN" altLang="en-US" sz="1600" b="1">
                <a:solidFill>
                  <a:srgbClr val="000000"/>
                </a:solidFill>
                <a:latin typeface="黑体" panose="02010609060101010101" pitchFamily="49" charset="-122"/>
                <a:ea typeface="黑体" panose="02010609060101010101" pitchFamily="49" charset="-122"/>
              </a:rPr>
              <a:t>级</a:t>
            </a:r>
          </a:p>
          <a:p>
            <a:pPr algn="ctr" eaLnBrk="1" fontAlgn="ctr" hangingPunct="1">
              <a:spcBef>
                <a:spcPct val="50000"/>
              </a:spcBef>
              <a:spcAft>
                <a:spcPct val="0"/>
              </a:spcAft>
            </a:pPr>
            <a:r>
              <a:rPr lang="zh-CN" altLang="en-US" sz="1600" b="1">
                <a:solidFill>
                  <a:srgbClr val="000000"/>
                </a:solidFill>
                <a:latin typeface="黑体" panose="02010609060101010101" pitchFamily="49" charset="-122"/>
                <a:ea typeface="黑体" panose="02010609060101010101" pitchFamily="49" charset="-122"/>
              </a:rPr>
              <a:t>虚拟机器</a:t>
            </a:r>
          </a:p>
        </p:txBody>
      </p:sp>
      <p:sp>
        <p:nvSpPr>
          <p:cNvPr id="76814" name="Line 14">
            <a:extLst>
              <a:ext uri="{FF2B5EF4-FFF2-40B4-BE49-F238E27FC236}">
                <a16:creationId xmlns:a16="http://schemas.microsoft.com/office/drawing/2014/main" id="{3D26BB56-3637-475A-BB01-6571D8652AB5}"/>
              </a:ext>
            </a:extLst>
          </p:cNvPr>
          <p:cNvSpPr>
            <a:spLocks noChangeShapeType="1"/>
          </p:cNvSpPr>
          <p:nvPr/>
        </p:nvSpPr>
        <p:spPr bwMode="auto">
          <a:xfrm>
            <a:off x="5562600" y="1447800"/>
            <a:ext cx="0" cy="3810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3366CC"/>
              </a:solidFill>
              <a:latin typeface="Times New Roman" panose="02020603050405020304" pitchFamily="18" charset="0"/>
              <a:ea typeface="宋体" panose="02010600030101010101" pitchFamily="2" charset="-122"/>
            </a:endParaRPr>
          </a:p>
        </p:txBody>
      </p:sp>
      <p:sp>
        <p:nvSpPr>
          <p:cNvPr id="76815" name="Line 15">
            <a:extLst>
              <a:ext uri="{FF2B5EF4-FFF2-40B4-BE49-F238E27FC236}">
                <a16:creationId xmlns:a16="http://schemas.microsoft.com/office/drawing/2014/main" id="{C3DD2880-1B74-4A89-831F-8DBB954CDDD5}"/>
              </a:ext>
            </a:extLst>
          </p:cNvPr>
          <p:cNvSpPr>
            <a:spLocks noChangeShapeType="1"/>
          </p:cNvSpPr>
          <p:nvPr/>
        </p:nvSpPr>
        <p:spPr bwMode="auto">
          <a:xfrm>
            <a:off x="5562600" y="25146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3366CC"/>
              </a:solidFill>
              <a:latin typeface="Times New Roman" panose="02020603050405020304" pitchFamily="18" charset="0"/>
              <a:ea typeface="宋体" panose="02010600030101010101" pitchFamily="2" charset="-122"/>
            </a:endParaRPr>
          </a:p>
        </p:txBody>
      </p:sp>
      <p:sp>
        <p:nvSpPr>
          <p:cNvPr id="76816" name="Line 16">
            <a:extLst>
              <a:ext uri="{FF2B5EF4-FFF2-40B4-BE49-F238E27FC236}">
                <a16:creationId xmlns:a16="http://schemas.microsoft.com/office/drawing/2014/main" id="{1980373F-2BB2-46F5-8D3C-E1DC654D9491}"/>
              </a:ext>
            </a:extLst>
          </p:cNvPr>
          <p:cNvSpPr>
            <a:spLocks noChangeShapeType="1"/>
          </p:cNvSpPr>
          <p:nvPr/>
        </p:nvSpPr>
        <p:spPr bwMode="auto">
          <a:xfrm>
            <a:off x="5562600" y="35052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3366CC"/>
              </a:solidFill>
              <a:latin typeface="Times New Roman" panose="02020603050405020304" pitchFamily="18" charset="0"/>
              <a:ea typeface="宋体" panose="02010600030101010101" pitchFamily="2" charset="-122"/>
            </a:endParaRPr>
          </a:p>
        </p:txBody>
      </p:sp>
      <p:sp>
        <p:nvSpPr>
          <p:cNvPr id="76817" name="Line 17">
            <a:extLst>
              <a:ext uri="{FF2B5EF4-FFF2-40B4-BE49-F238E27FC236}">
                <a16:creationId xmlns:a16="http://schemas.microsoft.com/office/drawing/2014/main" id="{0BB00E5E-9113-4F1B-B2AB-0A23C62DF7D5}"/>
              </a:ext>
            </a:extLst>
          </p:cNvPr>
          <p:cNvSpPr>
            <a:spLocks noChangeShapeType="1"/>
          </p:cNvSpPr>
          <p:nvPr/>
        </p:nvSpPr>
        <p:spPr bwMode="auto">
          <a:xfrm>
            <a:off x="5562600" y="44958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3366CC"/>
              </a:solidFill>
              <a:latin typeface="Times New Roman" panose="02020603050405020304" pitchFamily="18" charset="0"/>
              <a:ea typeface="宋体" panose="02010600030101010101" pitchFamily="2" charset="-122"/>
            </a:endParaRPr>
          </a:p>
        </p:txBody>
      </p:sp>
      <p:sp>
        <p:nvSpPr>
          <p:cNvPr id="76818" name="Line 18">
            <a:extLst>
              <a:ext uri="{FF2B5EF4-FFF2-40B4-BE49-F238E27FC236}">
                <a16:creationId xmlns:a16="http://schemas.microsoft.com/office/drawing/2014/main" id="{80418C5C-5588-4549-A564-E95D4D85818D}"/>
              </a:ext>
            </a:extLst>
          </p:cNvPr>
          <p:cNvSpPr>
            <a:spLocks noChangeShapeType="1"/>
          </p:cNvSpPr>
          <p:nvPr/>
        </p:nvSpPr>
        <p:spPr bwMode="auto">
          <a:xfrm>
            <a:off x="5562600" y="5486400"/>
            <a:ext cx="0" cy="304800"/>
          </a:xfrm>
          <a:prstGeom prst="line">
            <a:avLst/>
          </a:prstGeom>
          <a:noFill/>
          <a:ln w="50800">
            <a:solidFill>
              <a:schemeClr val="tx2"/>
            </a:solidFill>
            <a:miter lim="800000"/>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kumimoji="1" lang="zh-CN" altLang="en-US" sz="2400">
              <a:solidFill>
                <a:srgbClr val="3366CC"/>
              </a:solidFill>
              <a:latin typeface="Times New Roman" panose="02020603050405020304" pitchFamily="18" charset="0"/>
              <a:ea typeface="宋体" panose="02010600030101010101" pitchFamily="2" charset="-122"/>
            </a:endParaRPr>
          </a:p>
        </p:txBody>
      </p:sp>
      <p:sp>
        <p:nvSpPr>
          <p:cNvPr id="76819" name="Text Box 19">
            <a:extLst>
              <a:ext uri="{FF2B5EF4-FFF2-40B4-BE49-F238E27FC236}">
                <a16:creationId xmlns:a16="http://schemas.microsoft.com/office/drawing/2014/main" id="{16DF1CF8-FF81-4F11-AC45-D3C375F92246}"/>
              </a:ext>
            </a:extLst>
          </p:cNvPr>
          <p:cNvSpPr txBox="1">
            <a:spLocks noChangeArrowheads="1"/>
          </p:cNvSpPr>
          <p:nvPr/>
        </p:nvSpPr>
        <p:spPr bwMode="auto">
          <a:xfrm>
            <a:off x="7772400" y="5949950"/>
            <a:ext cx="259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eaLnBrk="1" fontAlgn="ctr" hangingPunct="1">
              <a:spcBef>
                <a:spcPct val="50000"/>
              </a:spcBef>
              <a:spcAft>
                <a:spcPct val="0"/>
              </a:spcAft>
            </a:pPr>
            <a:r>
              <a:rPr lang="zh-CN" altLang="en-US" sz="1600" b="1">
                <a:solidFill>
                  <a:srgbClr val="000000"/>
                </a:solidFill>
                <a:latin typeface="Tahoma" panose="020B0604030504040204" pitchFamily="34" charset="0"/>
                <a:ea typeface="楷体_GB2312" pitchFamily="49" charset="-122"/>
              </a:rPr>
              <a:t>微指令由硬件直接执行</a:t>
            </a:r>
          </a:p>
        </p:txBody>
      </p:sp>
      <p:sp>
        <p:nvSpPr>
          <p:cNvPr id="76820" name="Text Box 20">
            <a:extLst>
              <a:ext uri="{FF2B5EF4-FFF2-40B4-BE49-F238E27FC236}">
                <a16:creationId xmlns:a16="http://schemas.microsoft.com/office/drawing/2014/main" id="{FC8BB3A2-4B3E-4859-88D6-EEEA3B66E52C}"/>
              </a:ext>
            </a:extLst>
          </p:cNvPr>
          <p:cNvSpPr txBox="1">
            <a:spLocks noChangeArrowheads="1"/>
          </p:cNvSpPr>
          <p:nvPr/>
        </p:nvSpPr>
        <p:spPr bwMode="auto">
          <a:xfrm>
            <a:off x="7772400" y="5019675"/>
            <a:ext cx="289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eaLnBrk="1" fontAlgn="ctr" hangingPunct="1">
              <a:spcBef>
                <a:spcPct val="50000"/>
              </a:spcBef>
              <a:spcAft>
                <a:spcPct val="0"/>
              </a:spcAft>
            </a:pPr>
            <a:r>
              <a:rPr lang="zh-CN" altLang="en-US" sz="1600" b="1">
                <a:solidFill>
                  <a:srgbClr val="000000"/>
                </a:solidFill>
                <a:latin typeface="Tahoma" panose="020B0604030504040204" pitchFamily="34" charset="0"/>
                <a:ea typeface="楷体_GB2312" pitchFamily="49" charset="-122"/>
              </a:rPr>
              <a:t>由微指令程序解释机器指令</a:t>
            </a:r>
          </a:p>
        </p:txBody>
      </p:sp>
      <p:sp>
        <p:nvSpPr>
          <p:cNvPr id="76821" name="Text Box 21">
            <a:extLst>
              <a:ext uri="{FF2B5EF4-FFF2-40B4-BE49-F238E27FC236}">
                <a16:creationId xmlns:a16="http://schemas.microsoft.com/office/drawing/2014/main" id="{05214FA3-659D-4FF1-BBCE-23D15313DDD7}"/>
              </a:ext>
            </a:extLst>
          </p:cNvPr>
          <p:cNvSpPr txBox="1">
            <a:spLocks noChangeArrowheads="1"/>
          </p:cNvSpPr>
          <p:nvPr/>
        </p:nvSpPr>
        <p:spPr bwMode="auto">
          <a:xfrm>
            <a:off x="7772400" y="3851276"/>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eaLnBrk="1" fontAlgn="ctr" hangingPunct="1">
              <a:spcBef>
                <a:spcPct val="50000"/>
              </a:spcBef>
              <a:spcAft>
                <a:spcPct val="0"/>
              </a:spcAft>
            </a:pPr>
            <a:r>
              <a:rPr lang="zh-CN" altLang="en-US" sz="1600" b="1">
                <a:solidFill>
                  <a:srgbClr val="000000"/>
                </a:solidFill>
                <a:latin typeface="Tahoma" panose="020B0604030504040204" pitchFamily="34" charset="0"/>
                <a:ea typeface="楷体_GB2312" pitchFamily="49" charset="-122"/>
              </a:rPr>
              <a:t>一般用机器语言程序解释作业控制语句</a:t>
            </a:r>
          </a:p>
        </p:txBody>
      </p:sp>
      <p:sp>
        <p:nvSpPr>
          <p:cNvPr id="76822" name="Text Box 22">
            <a:extLst>
              <a:ext uri="{FF2B5EF4-FFF2-40B4-BE49-F238E27FC236}">
                <a16:creationId xmlns:a16="http://schemas.microsoft.com/office/drawing/2014/main" id="{D3EEB88B-AFC4-4197-8E14-13EC137421C8}"/>
              </a:ext>
            </a:extLst>
          </p:cNvPr>
          <p:cNvSpPr txBox="1">
            <a:spLocks noChangeArrowheads="1"/>
          </p:cNvSpPr>
          <p:nvPr/>
        </p:nvSpPr>
        <p:spPr bwMode="auto">
          <a:xfrm>
            <a:off x="7772400" y="2889251"/>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eaLnBrk="1" fontAlgn="ctr" hangingPunct="1">
              <a:spcBef>
                <a:spcPct val="50000"/>
              </a:spcBef>
              <a:spcAft>
                <a:spcPct val="0"/>
              </a:spcAft>
            </a:pPr>
            <a:r>
              <a:rPr lang="zh-CN" altLang="en-US" sz="1600" b="1">
                <a:solidFill>
                  <a:srgbClr val="000000"/>
                </a:solidFill>
                <a:latin typeface="Tahoma" panose="020B0604030504040204" pitchFamily="34" charset="0"/>
                <a:ea typeface="楷体_GB2312" pitchFamily="49" charset="-122"/>
              </a:rPr>
              <a:t>汇编语言程序经汇编程序翻译成机器语言程序</a:t>
            </a:r>
          </a:p>
        </p:txBody>
      </p:sp>
      <p:sp>
        <p:nvSpPr>
          <p:cNvPr id="76823" name="Text Box 23">
            <a:extLst>
              <a:ext uri="{FF2B5EF4-FFF2-40B4-BE49-F238E27FC236}">
                <a16:creationId xmlns:a16="http://schemas.microsoft.com/office/drawing/2014/main" id="{E5A8D00F-0BE0-4615-A996-1F4D8EE46243}"/>
              </a:ext>
            </a:extLst>
          </p:cNvPr>
          <p:cNvSpPr txBox="1">
            <a:spLocks noChangeArrowheads="1"/>
          </p:cNvSpPr>
          <p:nvPr/>
        </p:nvSpPr>
        <p:spPr bwMode="auto">
          <a:xfrm>
            <a:off x="7772400" y="1766888"/>
            <a:ext cx="2895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eaLnBrk="1" fontAlgn="ctr" hangingPunct="1">
              <a:spcBef>
                <a:spcPct val="50000"/>
              </a:spcBef>
              <a:spcAft>
                <a:spcPct val="0"/>
              </a:spcAft>
            </a:pPr>
            <a:r>
              <a:rPr lang="zh-CN" altLang="en-US" sz="1600" b="1">
                <a:solidFill>
                  <a:srgbClr val="000000"/>
                </a:solidFill>
                <a:latin typeface="Tahoma" panose="020B0604030504040204" pitchFamily="34" charset="0"/>
                <a:ea typeface="楷体_GB2312" pitchFamily="49" charset="-122"/>
              </a:rPr>
              <a:t>高级语言程序经编译程序翻译成汇编语言（或是某种中间语言程序，或是机器语言程序）</a:t>
            </a:r>
          </a:p>
        </p:txBody>
      </p:sp>
      <p:sp>
        <p:nvSpPr>
          <p:cNvPr id="76824" name="Text Box 24">
            <a:extLst>
              <a:ext uri="{FF2B5EF4-FFF2-40B4-BE49-F238E27FC236}">
                <a16:creationId xmlns:a16="http://schemas.microsoft.com/office/drawing/2014/main" id="{740E6018-E6CA-43B9-A299-EC27EBC536C7}"/>
              </a:ext>
            </a:extLst>
          </p:cNvPr>
          <p:cNvSpPr txBox="1">
            <a:spLocks noChangeArrowheads="1"/>
          </p:cNvSpPr>
          <p:nvPr/>
        </p:nvSpPr>
        <p:spPr bwMode="auto">
          <a:xfrm>
            <a:off x="7751763" y="850901"/>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rgbClr val="3366CC"/>
                </a:solidFill>
                <a:latin typeface="Times New Roman" panose="02020603050405020304" pitchFamily="18" charset="0"/>
                <a:ea typeface="宋体" panose="02010600030101010101" pitchFamily="2" charset="-122"/>
              </a:defRPr>
            </a:lvl9pPr>
          </a:lstStyle>
          <a:p>
            <a:pPr eaLnBrk="1" fontAlgn="ctr" hangingPunct="1">
              <a:spcBef>
                <a:spcPct val="50000"/>
              </a:spcBef>
              <a:spcAft>
                <a:spcPct val="0"/>
              </a:spcAft>
            </a:pPr>
            <a:r>
              <a:rPr lang="zh-CN" altLang="en-US" sz="1600" b="1">
                <a:solidFill>
                  <a:srgbClr val="000000"/>
                </a:solidFill>
                <a:latin typeface="Tahoma" panose="020B0604030504040204" pitchFamily="34" charset="0"/>
                <a:ea typeface="楷体_GB2312" pitchFamily="49" charset="-122"/>
              </a:rPr>
              <a:t>应用语言程序经应用程序包翻译成高级语言程序</a:t>
            </a:r>
          </a:p>
        </p:txBody>
      </p:sp>
    </p:spTree>
    <p:extLst>
      <p:ext uri="{BB962C8B-B14F-4D97-AF65-F5344CB8AC3E}">
        <p14:creationId xmlns:p14="http://schemas.microsoft.com/office/powerpoint/2010/main" val="2141605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3">
            <a:extLst>
              <a:ext uri="{FF2B5EF4-FFF2-40B4-BE49-F238E27FC236}">
                <a16:creationId xmlns:a16="http://schemas.microsoft.com/office/drawing/2014/main" id="{CEE63CF4-D750-41AC-809F-E353F40F257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AB7C6C99-4E50-4394-9254-EF1820B07159}" type="slidenum">
              <a:rPr lang="en-US" altLang="zh-CN" sz="1400">
                <a:solidFill>
                  <a:srgbClr val="000000"/>
                </a:solidFill>
              </a:rPr>
              <a:pPr eaLnBrk="1" fontAlgn="base" hangingPunct="1">
                <a:spcBef>
                  <a:spcPct val="0"/>
                </a:spcBef>
                <a:spcAft>
                  <a:spcPct val="0"/>
                </a:spcAft>
              </a:pPr>
              <a:t>20</a:t>
            </a:fld>
            <a:endParaRPr lang="en-US" altLang="zh-CN" sz="1400">
              <a:solidFill>
                <a:srgbClr val="000000"/>
              </a:solidFill>
            </a:endParaRPr>
          </a:p>
        </p:txBody>
      </p:sp>
      <p:sp>
        <p:nvSpPr>
          <p:cNvPr id="49155" name="Rectangle 2">
            <a:extLst>
              <a:ext uri="{FF2B5EF4-FFF2-40B4-BE49-F238E27FC236}">
                <a16:creationId xmlns:a16="http://schemas.microsoft.com/office/drawing/2014/main" id="{434CE106-6DD6-4BA1-BF31-5C5A1E836F38}"/>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流水线的相关与冲突</a:t>
            </a:r>
          </a:p>
        </p:txBody>
      </p:sp>
      <p:sp>
        <p:nvSpPr>
          <p:cNvPr id="49156" name="Rectangle 3">
            <a:extLst>
              <a:ext uri="{FF2B5EF4-FFF2-40B4-BE49-F238E27FC236}">
                <a16:creationId xmlns:a16="http://schemas.microsoft.com/office/drawing/2014/main" id="{F8DD5ACD-6981-4BD2-AF5B-4B7160BDFEB8}"/>
              </a:ext>
            </a:extLst>
          </p:cNvPr>
          <p:cNvSpPr>
            <a:spLocks noGrp="1" noChangeArrowheads="1"/>
          </p:cNvSpPr>
          <p:nvPr>
            <p:ph type="body" idx="1"/>
          </p:nvPr>
        </p:nvSpPr>
        <p:spPr>
          <a:xfrm>
            <a:off x="2263775" y="1065214"/>
            <a:ext cx="7704138" cy="2363787"/>
          </a:xfrm>
        </p:spPr>
        <p:txBody>
          <a:bodyPr/>
          <a:lstStyle/>
          <a:p>
            <a:pPr marL="457200" indent="-457200" eaLnBrk="1" hangingPunct="1"/>
            <a:r>
              <a:rPr lang="zh-CN" altLang="en-US" sz="2400"/>
              <a:t>控制相关 </a:t>
            </a:r>
            <a:r>
              <a:rPr lang="en-US" altLang="zh-CN" sz="2400"/>
              <a:t>(P.49)</a:t>
            </a:r>
          </a:p>
          <a:p>
            <a:pPr marL="1085850" lvl="1" indent="-457200" eaLnBrk="1" hangingPunct="1"/>
            <a:r>
              <a:rPr lang="zh-CN" altLang="en-US" sz="2000"/>
              <a:t>控制相关是指由分支指令引起的相关。</a:t>
            </a:r>
          </a:p>
          <a:p>
            <a:pPr marL="1714500" lvl="2" indent="-457200" eaLnBrk="1" hangingPunct="1"/>
            <a:r>
              <a:rPr lang="zh-CN" altLang="en-US" sz="1800"/>
              <a:t>为了保证程序应有的执行顺序，必须严格按控制相</a:t>
            </a:r>
          </a:p>
          <a:p>
            <a:pPr marL="1714500" lvl="2" indent="-457200" eaLnBrk="1" hangingPunct="1">
              <a:buNone/>
            </a:pPr>
            <a:r>
              <a:rPr lang="zh-CN" altLang="en-US" sz="1800"/>
              <a:t>      关确定的顺序执行。</a:t>
            </a:r>
          </a:p>
          <a:p>
            <a:pPr marL="1085850" lvl="1" indent="-457200" eaLnBrk="1" hangingPunct="1"/>
            <a:r>
              <a:rPr lang="zh-CN" altLang="en-US" sz="2000"/>
              <a:t>典型的程序结构是</a:t>
            </a:r>
            <a:r>
              <a:rPr lang="zh-CN" altLang="en-US" sz="2000">
                <a:solidFill>
                  <a:srgbClr val="9933FF"/>
                </a:solidFill>
              </a:rPr>
              <a:t>“</a:t>
            </a:r>
            <a:r>
              <a:rPr lang="en-US" altLang="zh-CN" sz="2000">
                <a:solidFill>
                  <a:srgbClr val="9933FF"/>
                </a:solidFill>
                <a:latin typeface="黑体" panose="02010609060101010101" pitchFamily="49" charset="-122"/>
              </a:rPr>
              <a:t>if-then</a:t>
            </a:r>
            <a:r>
              <a:rPr lang="en-US" altLang="zh-CN" sz="2000">
                <a:solidFill>
                  <a:srgbClr val="9933FF"/>
                </a:solidFill>
              </a:rPr>
              <a:t>”</a:t>
            </a:r>
            <a:r>
              <a:rPr lang="zh-CN" altLang="en-US" sz="2000">
                <a:latin typeface="黑体" panose="02010609060101010101" pitchFamily="49" charset="-122"/>
              </a:rPr>
              <a:t>结构</a:t>
            </a:r>
            <a:r>
              <a:rPr lang="zh-CN" altLang="en-US" sz="2000"/>
              <a:t>。</a:t>
            </a:r>
          </a:p>
          <a:p>
            <a:pPr marL="1085850" lvl="1" indent="-457200" eaLnBrk="1" hangingPunct="1"/>
            <a:r>
              <a:rPr lang="zh-CN" altLang="en-US" sz="2000"/>
              <a:t>请看一个示例：</a:t>
            </a:r>
          </a:p>
        </p:txBody>
      </p:sp>
      <p:sp>
        <p:nvSpPr>
          <p:cNvPr id="49157" name="Text Box 4">
            <a:extLst>
              <a:ext uri="{FF2B5EF4-FFF2-40B4-BE49-F238E27FC236}">
                <a16:creationId xmlns:a16="http://schemas.microsoft.com/office/drawing/2014/main" id="{A33DD3D7-0CC8-43C4-B654-C52F6C81BA9D}"/>
              </a:ext>
            </a:extLst>
          </p:cNvPr>
          <p:cNvSpPr txBox="1">
            <a:spLocks noChangeArrowheads="1"/>
          </p:cNvSpPr>
          <p:nvPr/>
        </p:nvSpPr>
        <p:spPr bwMode="auto">
          <a:xfrm>
            <a:off x="3648076" y="3500438"/>
            <a:ext cx="2881313"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2400" b="1">
                <a:solidFill>
                  <a:srgbClr val="008000"/>
                </a:solidFill>
                <a:latin typeface="宋体" panose="02010600030101010101" pitchFamily="2" charset="-122"/>
              </a:rPr>
              <a:t>if p1 then {</a:t>
            </a:r>
          </a:p>
          <a:p>
            <a:pPr eaLnBrk="1" fontAlgn="base" hangingPunct="1">
              <a:spcBef>
                <a:spcPct val="0"/>
              </a:spcBef>
              <a:spcAft>
                <a:spcPct val="0"/>
              </a:spcAft>
            </a:pPr>
            <a:r>
              <a:rPr lang="en-US" altLang="zh-CN" sz="2400" b="1">
                <a:solidFill>
                  <a:srgbClr val="008000"/>
                </a:solidFill>
                <a:latin typeface="宋体" panose="02010600030101010101" pitchFamily="2" charset="-122"/>
              </a:rPr>
              <a:t>	   S1</a:t>
            </a:r>
            <a:r>
              <a:rPr lang="zh-CN" altLang="en-US" sz="2400" b="1">
                <a:solidFill>
                  <a:srgbClr val="008000"/>
                </a:solidFill>
                <a:latin typeface="宋体" panose="02010600030101010101" pitchFamily="2" charset="-122"/>
              </a:rPr>
              <a:t>；</a:t>
            </a:r>
          </a:p>
          <a:p>
            <a:pPr eaLnBrk="1" fontAlgn="base" hangingPunct="1">
              <a:spcBef>
                <a:spcPct val="0"/>
              </a:spcBef>
              <a:spcAft>
                <a:spcPct val="0"/>
              </a:spcAft>
            </a:pPr>
            <a:r>
              <a:rPr lang="zh-CN" altLang="en-US" sz="2400" b="1">
                <a:solidFill>
                  <a:srgbClr val="008000"/>
                </a:solidFill>
                <a:latin typeface="宋体" panose="02010600030101010101" pitchFamily="2" charset="-122"/>
              </a:rPr>
              <a:t>      </a:t>
            </a:r>
            <a:r>
              <a:rPr lang="en-US" altLang="zh-CN" sz="2400" b="1">
                <a:solidFill>
                  <a:srgbClr val="008000"/>
                </a:solidFill>
                <a:latin typeface="宋体" panose="02010600030101010101" pitchFamily="2" charset="-122"/>
              </a:rPr>
              <a:t>}</a:t>
            </a:r>
            <a:r>
              <a:rPr lang="zh-CN" altLang="en-US" sz="2400" b="1">
                <a:solidFill>
                  <a:srgbClr val="008000"/>
                </a:solidFill>
                <a:latin typeface="宋体" panose="02010600030101010101" pitchFamily="2" charset="-122"/>
              </a:rPr>
              <a:t>；</a:t>
            </a:r>
          </a:p>
          <a:p>
            <a:pPr eaLnBrk="1" fontAlgn="base" hangingPunct="1">
              <a:spcBef>
                <a:spcPct val="0"/>
              </a:spcBef>
              <a:spcAft>
                <a:spcPct val="0"/>
              </a:spcAft>
            </a:pPr>
            <a:r>
              <a:rPr lang="en-US" altLang="zh-CN" sz="2400" b="1">
                <a:solidFill>
                  <a:srgbClr val="008000"/>
                </a:solidFill>
                <a:latin typeface="宋体" panose="02010600030101010101" pitchFamily="2" charset="-122"/>
              </a:rPr>
              <a:t>S</a:t>
            </a:r>
            <a:r>
              <a:rPr lang="zh-CN" altLang="en-US" sz="2400" b="1">
                <a:solidFill>
                  <a:srgbClr val="008000"/>
                </a:solidFill>
                <a:latin typeface="宋体" panose="02010600030101010101" pitchFamily="2" charset="-122"/>
              </a:rPr>
              <a:t>；</a:t>
            </a:r>
          </a:p>
          <a:p>
            <a:pPr eaLnBrk="1" fontAlgn="base" hangingPunct="1">
              <a:spcBef>
                <a:spcPct val="0"/>
              </a:spcBef>
              <a:spcAft>
                <a:spcPct val="0"/>
              </a:spcAft>
            </a:pPr>
            <a:r>
              <a:rPr lang="en-US" altLang="zh-CN" sz="2400" b="1">
                <a:solidFill>
                  <a:srgbClr val="008000"/>
                </a:solidFill>
                <a:latin typeface="宋体" panose="02010600030101010101" pitchFamily="2" charset="-122"/>
              </a:rPr>
              <a:t>if p2 then {</a:t>
            </a:r>
          </a:p>
          <a:p>
            <a:pPr eaLnBrk="1" fontAlgn="base" hangingPunct="1">
              <a:spcBef>
                <a:spcPct val="0"/>
              </a:spcBef>
              <a:spcAft>
                <a:spcPct val="0"/>
              </a:spcAft>
            </a:pPr>
            <a:r>
              <a:rPr lang="en-US" altLang="zh-CN" sz="2400" b="1">
                <a:solidFill>
                  <a:srgbClr val="008000"/>
                </a:solidFill>
                <a:latin typeface="宋体" panose="02010600030101010101" pitchFamily="2" charset="-122"/>
              </a:rPr>
              <a:t>	   S2</a:t>
            </a:r>
            <a:r>
              <a:rPr lang="zh-CN" altLang="en-US" sz="2400" b="1">
                <a:solidFill>
                  <a:srgbClr val="008000"/>
                </a:solidFill>
                <a:latin typeface="宋体" panose="02010600030101010101" pitchFamily="2" charset="-122"/>
              </a:rPr>
              <a:t>；</a:t>
            </a:r>
          </a:p>
          <a:p>
            <a:pPr eaLnBrk="1" fontAlgn="base" hangingPunct="1">
              <a:spcBef>
                <a:spcPct val="0"/>
              </a:spcBef>
              <a:spcAft>
                <a:spcPct val="0"/>
              </a:spcAft>
            </a:pPr>
            <a:r>
              <a:rPr lang="zh-CN" altLang="en-US" sz="2400" b="1">
                <a:solidFill>
                  <a:srgbClr val="008000"/>
                </a:solidFill>
                <a:latin typeface="宋体" panose="02010600030101010101" pitchFamily="2" charset="-122"/>
              </a:rPr>
              <a:t>      </a:t>
            </a:r>
            <a:r>
              <a:rPr lang="en-US" altLang="zh-CN" sz="2400" b="1">
                <a:solidFill>
                  <a:srgbClr val="008000"/>
                </a:solidFill>
                <a:latin typeface="宋体" panose="02010600030101010101" pitchFamily="2" charset="-122"/>
              </a:rPr>
              <a:t>}</a:t>
            </a:r>
            <a:r>
              <a:rPr lang="zh-CN" altLang="en-US" sz="2400" b="1">
                <a:solidFill>
                  <a:srgbClr val="008000"/>
                </a:solidFill>
                <a:latin typeface="宋体" panose="02010600030101010101" pitchFamily="2" charset="-122"/>
              </a:rPr>
              <a:t>；</a:t>
            </a:r>
          </a:p>
        </p:txBody>
      </p:sp>
    </p:spTree>
    <p:extLst>
      <p:ext uri="{BB962C8B-B14F-4D97-AF65-F5344CB8AC3E}">
        <p14:creationId xmlns:p14="http://schemas.microsoft.com/office/powerpoint/2010/main" val="359133328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3">
            <a:extLst>
              <a:ext uri="{FF2B5EF4-FFF2-40B4-BE49-F238E27FC236}">
                <a16:creationId xmlns:a16="http://schemas.microsoft.com/office/drawing/2014/main" id="{B1D60437-8892-436F-A818-A461E846345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4E2CB885-6A01-47A1-8EF7-124BADD069B4}" type="slidenum">
              <a:rPr lang="en-US" altLang="zh-CN" sz="1400">
                <a:solidFill>
                  <a:srgbClr val="000000"/>
                </a:solidFill>
              </a:rPr>
              <a:pPr eaLnBrk="1" fontAlgn="base" hangingPunct="1">
                <a:spcBef>
                  <a:spcPct val="0"/>
                </a:spcBef>
                <a:spcAft>
                  <a:spcPct val="0"/>
                </a:spcAft>
              </a:pPr>
              <a:t>21</a:t>
            </a:fld>
            <a:endParaRPr lang="en-US" altLang="zh-CN" sz="1400">
              <a:solidFill>
                <a:srgbClr val="000000"/>
              </a:solidFill>
            </a:endParaRPr>
          </a:p>
        </p:txBody>
      </p:sp>
      <p:sp>
        <p:nvSpPr>
          <p:cNvPr id="50179" name="Rectangle 2">
            <a:extLst>
              <a:ext uri="{FF2B5EF4-FFF2-40B4-BE49-F238E27FC236}">
                <a16:creationId xmlns:a16="http://schemas.microsoft.com/office/drawing/2014/main" id="{22844FE2-21B7-461F-851B-C569EB648697}"/>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流水线的相关与冲突</a:t>
            </a:r>
          </a:p>
        </p:txBody>
      </p:sp>
      <p:sp>
        <p:nvSpPr>
          <p:cNvPr id="50180" name="Rectangle 3">
            <a:extLst>
              <a:ext uri="{FF2B5EF4-FFF2-40B4-BE49-F238E27FC236}">
                <a16:creationId xmlns:a16="http://schemas.microsoft.com/office/drawing/2014/main" id="{6DE46CC7-6DEC-4347-A0AE-2ED72B5EBC44}"/>
              </a:ext>
            </a:extLst>
          </p:cNvPr>
          <p:cNvSpPr>
            <a:spLocks noGrp="1" noChangeArrowheads="1"/>
          </p:cNvSpPr>
          <p:nvPr>
            <p:ph type="body" idx="1"/>
          </p:nvPr>
        </p:nvSpPr>
        <p:spPr>
          <a:xfrm>
            <a:off x="2154238" y="1581151"/>
            <a:ext cx="7772400" cy="3433763"/>
          </a:xfrm>
        </p:spPr>
        <p:txBody>
          <a:bodyPr/>
          <a:lstStyle/>
          <a:p>
            <a:pPr marL="1085850" lvl="1" indent="-457200" eaLnBrk="1" hangingPunct="1"/>
            <a:r>
              <a:rPr lang="zh-CN" altLang="en-US"/>
              <a:t>控制相关带来了以下</a:t>
            </a:r>
            <a:r>
              <a:rPr lang="zh-CN" altLang="en-US">
                <a:solidFill>
                  <a:srgbClr val="FF33CC"/>
                </a:solidFill>
              </a:rPr>
              <a:t>两个限制：</a:t>
            </a:r>
          </a:p>
          <a:p>
            <a:pPr marL="1714500" lvl="2" indent="-457200" eaLnBrk="1" hangingPunct="1"/>
            <a:r>
              <a:rPr lang="zh-CN" altLang="en-US">
                <a:latin typeface="宋体" panose="02010600030101010101" pitchFamily="2" charset="-122"/>
              </a:rPr>
              <a:t>与一条分支指令控制相关的指令不能被移到该分支</a:t>
            </a:r>
          </a:p>
          <a:p>
            <a:pPr marL="1714500" lvl="2" indent="-457200" eaLnBrk="1" hangingPunct="1">
              <a:buNone/>
            </a:pPr>
            <a:r>
              <a:rPr lang="zh-CN" altLang="en-US">
                <a:latin typeface="宋体" panose="02010600030101010101" pitchFamily="2" charset="-122"/>
              </a:rPr>
              <a:t>    之前。否则这些指令就不受该分支控制了。</a:t>
            </a:r>
          </a:p>
          <a:p>
            <a:pPr marL="1714500" lvl="2" indent="-457200" eaLnBrk="1" hangingPunct="1">
              <a:buNone/>
            </a:pPr>
            <a:r>
              <a:rPr lang="zh-CN" altLang="en-US">
                <a:latin typeface="宋体" panose="02010600030101010101" pitchFamily="2" charset="-122"/>
              </a:rPr>
              <a:t>    </a:t>
            </a:r>
            <a:r>
              <a:rPr lang="zh-CN" altLang="en-US">
                <a:solidFill>
                  <a:schemeClr val="tx1"/>
                </a:solidFill>
                <a:latin typeface="宋体" panose="02010600030101010101" pitchFamily="2" charset="-122"/>
              </a:rPr>
              <a:t>对于上述的例子，</a:t>
            </a:r>
            <a:r>
              <a:rPr lang="en-US" altLang="zh-CN">
                <a:solidFill>
                  <a:schemeClr val="tx1"/>
                </a:solidFill>
                <a:latin typeface="宋体" panose="02010600030101010101" pitchFamily="2" charset="-122"/>
              </a:rPr>
              <a:t>then </a:t>
            </a:r>
            <a:r>
              <a:rPr lang="zh-CN" altLang="en-US">
                <a:solidFill>
                  <a:schemeClr val="tx1"/>
                </a:solidFill>
                <a:latin typeface="宋体" panose="02010600030101010101" pitchFamily="2" charset="-122"/>
              </a:rPr>
              <a:t>部分中的指令不能移到</a:t>
            </a:r>
            <a:r>
              <a:rPr lang="en-US" altLang="zh-CN">
                <a:solidFill>
                  <a:schemeClr val="tx1"/>
                </a:solidFill>
                <a:latin typeface="宋体" panose="02010600030101010101" pitchFamily="2" charset="-122"/>
              </a:rPr>
              <a:t>if</a:t>
            </a:r>
            <a:r>
              <a:rPr lang="zh-CN" altLang="en-US">
                <a:solidFill>
                  <a:schemeClr val="tx1"/>
                </a:solidFill>
                <a:latin typeface="宋体" panose="02010600030101010101" pitchFamily="2" charset="-122"/>
              </a:rPr>
              <a:t>语</a:t>
            </a:r>
          </a:p>
          <a:p>
            <a:pPr marL="1714500" lvl="2" indent="-457200" eaLnBrk="1" hangingPunct="1">
              <a:buNone/>
            </a:pPr>
            <a:r>
              <a:rPr lang="zh-CN" altLang="en-US">
                <a:solidFill>
                  <a:schemeClr val="tx1"/>
                </a:solidFill>
                <a:latin typeface="宋体" panose="02010600030101010101" pitchFamily="2" charset="-122"/>
              </a:rPr>
              <a:t>句之前。</a:t>
            </a:r>
            <a:r>
              <a:rPr lang="zh-CN" altLang="en-US">
                <a:latin typeface="宋体" panose="02010600030101010101" pitchFamily="2" charset="-122"/>
              </a:rPr>
              <a:t> </a:t>
            </a:r>
          </a:p>
          <a:p>
            <a:pPr marL="1714500" lvl="2" indent="-457200" eaLnBrk="1" hangingPunct="1"/>
            <a:r>
              <a:rPr lang="zh-CN" altLang="en-US">
                <a:latin typeface="宋体" panose="02010600030101010101" pitchFamily="2" charset="-122"/>
              </a:rPr>
              <a:t>如果一条指令与某分支指令不存在控制相关，就不</a:t>
            </a:r>
          </a:p>
          <a:p>
            <a:pPr marL="1714500" lvl="2" indent="-457200" eaLnBrk="1" hangingPunct="1">
              <a:buNone/>
            </a:pPr>
            <a:r>
              <a:rPr lang="zh-CN" altLang="en-US">
                <a:latin typeface="宋体" panose="02010600030101010101" pitchFamily="2" charset="-122"/>
              </a:rPr>
              <a:t>    能把该指令移到该分支之后。</a:t>
            </a:r>
          </a:p>
          <a:p>
            <a:pPr marL="1714500" lvl="2" indent="-457200" eaLnBrk="1" hangingPunct="1">
              <a:buNone/>
            </a:pPr>
            <a:r>
              <a:rPr lang="zh-CN" altLang="en-US">
                <a:solidFill>
                  <a:schemeClr val="tx1"/>
                </a:solidFill>
                <a:latin typeface="宋体" panose="02010600030101010101" pitchFamily="2" charset="-122"/>
              </a:rPr>
              <a:t>对于上述的例子，不能把</a:t>
            </a:r>
            <a:r>
              <a:rPr lang="en-US" altLang="zh-CN">
                <a:solidFill>
                  <a:schemeClr val="tx1"/>
                </a:solidFill>
                <a:latin typeface="宋体" panose="02010600030101010101" pitchFamily="2" charset="-122"/>
              </a:rPr>
              <a:t>S</a:t>
            </a:r>
            <a:r>
              <a:rPr lang="zh-CN" altLang="en-US">
                <a:solidFill>
                  <a:schemeClr val="tx1"/>
                </a:solidFill>
                <a:latin typeface="宋体" panose="02010600030101010101" pitchFamily="2" charset="-122"/>
              </a:rPr>
              <a:t>移到</a:t>
            </a:r>
            <a:r>
              <a:rPr lang="en-US" altLang="zh-CN">
                <a:solidFill>
                  <a:schemeClr val="tx1"/>
                </a:solidFill>
                <a:latin typeface="宋体" panose="02010600030101010101" pitchFamily="2" charset="-122"/>
              </a:rPr>
              <a:t>if</a:t>
            </a:r>
            <a:r>
              <a:rPr lang="zh-CN" altLang="en-US">
                <a:solidFill>
                  <a:schemeClr val="tx1"/>
                </a:solidFill>
                <a:latin typeface="宋体" panose="02010600030101010101" pitchFamily="2" charset="-122"/>
              </a:rPr>
              <a:t>语句的</a:t>
            </a:r>
            <a:r>
              <a:rPr lang="en-US" altLang="zh-CN">
                <a:solidFill>
                  <a:schemeClr val="tx1"/>
                </a:solidFill>
                <a:latin typeface="宋体" panose="02010600030101010101" pitchFamily="2" charset="-122"/>
              </a:rPr>
              <a:t>then </a:t>
            </a:r>
            <a:r>
              <a:rPr lang="zh-CN" altLang="en-US">
                <a:solidFill>
                  <a:schemeClr val="tx1"/>
                </a:solidFill>
                <a:latin typeface="宋体" panose="02010600030101010101" pitchFamily="2" charset="-122"/>
              </a:rPr>
              <a:t>部分中。</a:t>
            </a:r>
          </a:p>
        </p:txBody>
      </p:sp>
    </p:spTree>
    <p:extLst>
      <p:ext uri="{BB962C8B-B14F-4D97-AF65-F5344CB8AC3E}">
        <p14:creationId xmlns:p14="http://schemas.microsoft.com/office/powerpoint/2010/main" val="207317258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3">
            <a:extLst>
              <a:ext uri="{FF2B5EF4-FFF2-40B4-BE49-F238E27FC236}">
                <a16:creationId xmlns:a16="http://schemas.microsoft.com/office/drawing/2014/main" id="{DC6992FF-C52C-45B0-8771-8EF3F8DA9B2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6ECF5A68-F664-49CA-881C-763804D61C08}" type="slidenum">
              <a:rPr lang="en-US" altLang="zh-CN" sz="1400">
                <a:solidFill>
                  <a:srgbClr val="000000"/>
                </a:solidFill>
              </a:rPr>
              <a:pPr eaLnBrk="1" fontAlgn="base" hangingPunct="1">
                <a:spcBef>
                  <a:spcPct val="0"/>
                </a:spcBef>
                <a:spcAft>
                  <a:spcPct val="0"/>
                </a:spcAft>
              </a:pPr>
              <a:t>22</a:t>
            </a:fld>
            <a:endParaRPr lang="en-US" altLang="zh-CN" sz="1400">
              <a:solidFill>
                <a:srgbClr val="000000"/>
              </a:solidFill>
            </a:endParaRPr>
          </a:p>
        </p:txBody>
      </p:sp>
      <p:sp>
        <p:nvSpPr>
          <p:cNvPr id="51203" name="Rectangle 2">
            <a:extLst>
              <a:ext uri="{FF2B5EF4-FFF2-40B4-BE49-F238E27FC236}">
                <a16:creationId xmlns:a16="http://schemas.microsoft.com/office/drawing/2014/main" id="{EB7643DE-52ED-4CD8-9202-49F317574867}"/>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流水线的三种冲突</a:t>
            </a:r>
          </a:p>
        </p:txBody>
      </p:sp>
      <p:sp>
        <p:nvSpPr>
          <p:cNvPr id="51204" name="Rectangle 3">
            <a:extLst>
              <a:ext uri="{FF2B5EF4-FFF2-40B4-BE49-F238E27FC236}">
                <a16:creationId xmlns:a16="http://schemas.microsoft.com/office/drawing/2014/main" id="{B59A96BF-ABFA-4596-A400-6A5B631CE69A}"/>
              </a:ext>
            </a:extLst>
          </p:cNvPr>
          <p:cNvSpPr>
            <a:spLocks noGrp="1" noChangeArrowheads="1"/>
          </p:cNvSpPr>
          <p:nvPr>
            <p:ph type="body" idx="1"/>
          </p:nvPr>
        </p:nvSpPr>
        <p:spPr>
          <a:xfrm>
            <a:off x="1847850" y="1468439"/>
            <a:ext cx="8534400" cy="4613275"/>
          </a:xfrm>
        </p:spPr>
        <p:txBody>
          <a:bodyPr/>
          <a:lstStyle/>
          <a:p>
            <a:pPr marL="457200" indent="-457200" eaLnBrk="1" hangingPunct="1">
              <a:buNone/>
            </a:pPr>
            <a:r>
              <a:rPr lang="en-US" altLang="zh-CN">
                <a:solidFill>
                  <a:srgbClr val="008000"/>
                </a:solidFill>
              </a:rPr>
              <a:t> </a:t>
            </a:r>
            <a:r>
              <a:rPr lang="zh-CN" altLang="en-US">
                <a:solidFill>
                  <a:srgbClr val="FF0000"/>
                </a:solidFill>
              </a:rPr>
              <a:t>流水线冲突</a:t>
            </a:r>
            <a:r>
              <a:rPr lang="zh-CN" altLang="en-US"/>
              <a:t>是指对于具体的流水线来说，由于相关的存在，使得指令流中的下一条指令不能在指定的时钟周期执行。</a:t>
            </a:r>
          </a:p>
          <a:p>
            <a:pPr marL="457200" indent="-457200" eaLnBrk="1" hangingPunct="1">
              <a:buNone/>
            </a:pPr>
            <a:r>
              <a:rPr lang="zh-CN" altLang="en-US"/>
              <a:t>      流水线冲突有</a:t>
            </a:r>
            <a:r>
              <a:rPr lang="en-US" altLang="zh-CN">
                <a:solidFill>
                  <a:srgbClr val="9933FF"/>
                </a:solidFill>
                <a:latin typeface="宋体" panose="02010600030101010101" pitchFamily="2" charset="-122"/>
                <a:ea typeface="宋体" panose="02010600030101010101" pitchFamily="2" charset="-122"/>
              </a:rPr>
              <a:t>3</a:t>
            </a:r>
            <a:r>
              <a:rPr lang="zh-CN" altLang="en-US"/>
              <a:t>种类型：</a:t>
            </a:r>
          </a:p>
          <a:p>
            <a:pPr marL="1714500" lvl="2" indent="-457200" eaLnBrk="1" hangingPunct="1"/>
            <a:r>
              <a:rPr lang="zh-CN" altLang="en-US">
                <a:solidFill>
                  <a:srgbClr val="FF0000"/>
                </a:solidFill>
                <a:latin typeface="黑体" panose="02010609060101010101" pitchFamily="49" charset="-122"/>
              </a:rPr>
              <a:t>结构冲突：</a:t>
            </a:r>
            <a:r>
              <a:rPr lang="zh-CN" altLang="en-US">
                <a:latin typeface="黑体" panose="02010609060101010101" pitchFamily="49" charset="-122"/>
              </a:rPr>
              <a:t>因硬件资源满足不了指令重叠执行的要</a:t>
            </a:r>
          </a:p>
          <a:p>
            <a:pPr marL="1714500" lvl="2" indent="-457200" eaLnBrk="1" hangingPunct="1">
              <a:buNone/>
            </a:pPr>
            <a:r>
              <a:rPr lang="zh-CN" altLang="en-US">
                <a:latin typeface="黑体" panose="02010609060101010101" pitchFamily="49" charset="-122"/>
              </a:rPr>
              <a:t>    求而发生的冲突。</a:t>
            </a:r>
          </a:p>
          <a:p>
            <a:pPr marL="1714500" lvl="2" indent="-457200" eaLnBrk="1" hangingPunct="1"/>
            <a:r>
              <a:rPr lang="zh-CN" altLang="en-US">
                <a:solidFill>
                  <a:srgbClr val="FF0000"/>
                </a:solidFill>
                <a:latin typeface="黑体" panose="02010609060101010101" pitchFamily="49" charset="-122"/>
              </a:rPr>
              <a:t>数据冲突：</a:t>
            </a:r>
            <a:r>
              <a:rPr lang="zh-CN" altLang="en-US">
                <a:latin typeface="黑体" panose="02010609060101010101" pitchFamily="49" charset="-122"/>
              </a:rPr>
              <a:t>当指令在流水线中重叠执行时，因需要</a:t>
            </a:r>
          </a:p>
          <a:p>
            <a:pPr marL="1714500" lvl="2" indent="-457200" eaLnBrk="1" hangingPunct="1">
              <a:buNone/>
            </a:pPr>
            <a:r>
              <a:rPr lang="zh-CN" altLang="en-US">
                <a:latin typeface="黑体" panose="02010609060101010101" pitchFamily="49" charset="-122"/>
              </a:rPr>
              <a:t>    用到前面指令的执行结果而发生的冲突。</a:t>
            </a:r>
          </a:p>
          <a:p>
            <a:pPr marL="1714500" lvl="2" indent="-457200" eaLnBrk="1" hangingPunct="1"/>
            <a:r>
              <a:rPr lang="zh-CN" altLang="en-US">
                <a:solidFill>
                  <a:srgbClr val="FF0000"/>
                </a:solidFill>
                <a:latin typeface="黑体" panose="02010609060101010101" pitchFamily="49" charset="-122"/>
              </a:rPr>
              <a:t>控制冲突：</a:t>
            </a:r>
            <a:r>
              <a:rPr lang="zh-CN" altLang="en-US">
                <a:latin typeface="宋体" panose="02010600030101010101" pitchFamily="2" charset="-122"/>
              </a:rPr>
              <a:t>流水线遇到分支指令和其它会改变</a:t>
            </a:r>
            <a:r>
              <a:rPr lang="en-US" altLang="zh-CN">
                <a:solidFill>
                  <a:srgbClr val="9933FF"/>
                </a:solidFill>
                <a:latin typeface="宋体" panose="02010600030101010101" pitchFamily="2" charset="-122"/>
              </a:rPr>
              <a:t>PC</a:t>
            </a:r>
            <a:r>
              <a:rPr lang="zh-CN" altLang="en-US">
                <a:latin typeface="宋体" panose="02010600030101010101" pitchFamily="2" charset="-122"/>
              </a:rPr>
              <a:t>值</a:t>
            </a:r>
          </a:p>
          <a:p>
            <a:pPr marL="1714500" lvl="2" indent="-457200" eaLnBrk="1" hangingPunct="1">
              <a:buNone/>
            </a:pPr>
            <a:r>
              <a:rPr lang="zh-CN" altLang="en-US">
                <a:latin typeface="宋体" panose="02010600030101010101" pitchFamily="2" charset="-122"/>
              </a:rPr>
              <a:t>    的指令所引起的冲突。</a:t>
            </a:r>
          </a:p>
        </p:txBody>
      </p:sp>
    </p:spTree>
    <p:extLst>
      <p:ext uri="{BB962C8B-B14F-4D97-AF65-F5344CB8AC3E}">
        <p14:creationId xmlns:p14="http://schemas.microsoft.com/office/powerpoint/2010/main" val="79907076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3">
            <a:extLst>
              <a:ext uri="{FF2B5EF4-FFF2-40B4-BE49-F238E27FC236}">
                <a16:creationId xmlns:a16="http://schemas.microsoft.com/office/drawing/2014/main" id="{C1FE1237-8327-4BDF-8AC4-6BF36AAE944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AE6A920D-9959-455C-8DF2-8FC19297E37F}" type="slidenum">
              <a:rPr lang="en-US" altLang="zh-CN" sz="1400">
                <a:solidFill>
                  <a:srgbClr val="000000"/>
                </a:solidFill>
              </a:rPr>
              <a:pPr eaLnBrk="1" fontAlgn="base" hangingPunct="1">
                <a:spcBef>
                  <a:spcPct val="0"/>
                </a:spcBef>
                <a:spcAft>
                  <a:spcPct val="0"/>
                </a:spcAft>
              </a:pPr>
              <a:t>23</a:t>
            </a:fld>
            <a:endParaRPr lang="en-US" altLang="zh-CN" sz="1400">
              <a:solidFill>
                <a:srgbClr val="000000"/>
              </a:solidFill>
            </a:endParaRPr>
          </a:p>
        </p:txBody>
      </p:sp>
      <p:sp>
        <p:nvSpPr>
          <p:cNvPr id="52227" name="Rectangle 2">
            <a:extLst>
              <a:ext uri="{FF2B5EF4-FFF2-40B4-BE49-F238E27FC236}">
                <a16:creationId xmlns:a16="http://schemas.microsoft.com/office/drawing/2014/main" id="{08207B5E-4E82-4F1F-897D-4D135713E005}"/>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流水线的相关与冲突</a:t>
            </a:r>
          </a:p>
        </p:txBody>
      </p:sp>
      <p:sp>
        <p:nvSpPr>
          <p:cNvPr id="52228" name="Rectangle 3">
            <a:extLst>
              <a:ext uri="{FF2B5EF4-FFF2-40B4-BE49-F238E27FC236}">
                <a16:creationId xmlns:a16="http://schemas.microsoft.com/office/drawing/2014/main" id="{8C7F69E7-80C6-4BA2-9FED-2619F7495AED}"/>
              </a:ext>
            </a:extLst>
          </p:cNvPr>
          <p:cNvSpPr>
            <a:spLocks noGrp="1" noChangeArrowheads="1"/>
          </p:cNvSpPr>
          <p:nvPr>
            <p:ph type="body" idx="1"/>
          </p:nvPr>
        </p:nvSpPr>
        <p:spPr>
          <a:xfrm>
            <a:off x="1847850" y="1344613"/>
            <a:ext cx="8534400" cy="3998912"/>
          </a:xfrm>
        </p:spPr>
        <p:txBody>
          <a:bodyPr/>
          <a:lstStyle/>
          <a:p>
            <a:pPr marL="457200" indent="-457200" eaLnBrk="1" hangingPunct="1">
              <a:buNone/>
            </a:pPr>
            <a:r>
              <a:rPr lang="zh-CN" altLang="en-US"/>
              <a:t>带来的几个问题：</a:t>
            </a:r>
          </a:p>
          <a:p>
            <a:pPr marL="1085850" lvl="1" indent="-457200" eaLnBrk="1" hangingPunct="1"/>
            <a:r>
              <a:rPr lang="zh-CN" altLang="en-US"/>
              <a:t>导致错误的执行结果。</a:t>
            </a:r>
          </a:p>
          <a:p>
            <a:pPr marL="1085850" lvl="1" indent="-457200" eaLnBrk="1" hangingPunct="1"/>
            <a:r>
              <a:rPr lang="zh-CN" altLang="en-US"/>
              <a:t>流水线可能会出现停顿，从而降低流水线的效率和实际的加速比。</a:t>
            </a:r>
          </a:p>
          <a:p>
            <a:pPr marL="1085850" lvl="1" indent="-457200" eaLnBrk="1" hangingPunct="1"/>
            <a:r>
              <a:rPr lang="zh-CN" altLang="en-US"/>
              <a:t>约定</a:t>
            </a:r>
          </a:p>
          <a:p>
            <a:pPr marL="1714500" lvl="2" indent="-457200" eaLnBrk="1" hangingPunct="1">
              <a:buNone/>
            </a:pPr>
            <a:r>
              <a:rPr lang="zh-CN" altLang="en-US"/>
              <a:t>       当一条指令被暂停时，在该暂停指令之后流出的所</a:t>
            </a:r>
          </a:p>
          <a:p>
            <a:pPr marL="1714500" lvl="2" indent="-457200" eaLnBrk="1" hangingPunct="1">
              <a:buNone/>
            </a:pPr>
            <a:r>
              <a:rPr lang="zh-CN" altLang="en-US"/>
              <a:t>有指令都要被暂停，而在该暂停指令之前流出的指令则</a:t>
            </a:r>
          </a:p>
          <a:p>
            <a:pPr marL="1714500" lvl="2" indent="-457200" eaLnBrk="1" hangingPunct="1">
              <a:buNone/>
            </a:pPr>
            <a:r>
              <a:rPr lang="zh-CN" altLang="en-US"/>
              <a:t>继续进行（否则就永远无法消除冲突）。</a:t>
            </a:r>
          </a:p>
        </p:txBody>
      </p:sp>
    </p:spTree>
    <p:extLst>
      <p:ext uri="{BB962C8B-B14F-4D97-AF65-F5344CB8AC3E}">
        <p14:creationId xmlns:p14="http://schemas.microsoft.com/office/powerpoint/2010/main" val="80210489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3">
            <a:extLst>
              <a:ext uri="{FF2B5EF4-FFF2-40B4-BE49-F238E27FC236}">
                <a16:creationId xmlns:a16="http://schemas.microsoft.com/office/drawing/2014/main" id="{13D759C2-E8D0-4F5C-A6E9-61138A58E1A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E6AAA675-1826-4104-AB7B-615EE4D6DD3E}" type="slidenum">
              <a:rPr lang="en-US" altLang="zh-CN" sz="1400">
                <a:solidFill>
                  <a:srgbClr val="000000"/>
                </a:solidFill>
              </a:rPr>
              <a:pPr eaLnBrk="1" fontAlgn="base" hangingPunct="1">
                <a:spcBef>
                  <a:spcPct val="0"/>
                </a:spcBef>
                <a:spcAft>
                  <a:spcPct val="0"/>
                </a:spcAft>
              </a:pPr>
              <a:t>24</a:t>
            </a:fld>
            <a:endParaRPr lang="en-US" altLang="zh-CN" sz="1400">
              <a:solidFill>
                <a:srgbClr val="000000"/>
              </a:solidFill>
            </a:endParaRPr>
          </a:p>
        </p:txBody>
      </p:sp>
      <p:sp>
        <p:nvSpPr>
          <p:cNvPr id="53251" name="Rectangle 2">
            <a:extLst>
              <a:ext uri="{FF2B5EF4-FFF2-40B4-BE49-F238E27FC236}">
                <a16:creationId xmlns:a16="http://schemas.microsoft.com/office/drawing/2014/main" id="{1920AD3C-5FA7-499D-B5BD-423163AC6A32}"/>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流水线的相关与冲突</a:t>
            </a:r>
          </a:p>
        </p:txBody>
      </p:sp>
      <p:sp>
        <p:nvSpPr>
          <p:cNvPr id="53252" name="Rectangle 3">
            <a:extLst>
              <a:ext uri="{FF2B5EF4-FFF2-40B4-BE49-F238E27FC236}">
                <a16:creationId xmlns:a16="http://schemas.microsoft.com/office/drawing/2014/main" id="{637F509C-8043-4762-B481-8DE5E2F2C1D2}"/>
              </a:ext>
            </a:extLst>
          </p:cNvPr>
          <p:cNvSpPr>
            <a:spLocks noGrp="1" noChangeArrowheads="1"/>
          </p:cNvSpPr>
          <p:nvPr>
            <p:ph type="body" idx="1"/>
          </p:nvPr>
        </p:nvSpPr>
        <p:spPr/>
        <p:txBody>
          <a:bodyPr/>
          <a:lstStyle/>
          <a:p>
            <a:pPr marL="457200" indent="-457200" eaLnBrk="1" hangingPunct="1"/>
            <a:r>
              <a:rPr lang="zh-CN" altLang="sv-SE"/>
              <a:t>结构冲突</a:t>
            </a:r>
          </a:p>
          <a:p>
            <a:pPr marL="1085850" lvl="1" indent="-457200" eaLnBrk="1" hangingPunct="1"/>
            <a:r>
              <a:rPr lang="zh-CN" altLang="sv-SE"/>
              <a:t>在流水线处理机中，为了能够使各种组合的指令都能顺利地重叠执行，需要对功能部件进行流水或重复设置资源。</a:t>
            </a:r>
          </a:p>
          <a:p>
            <a:pPr marL="1085850" lvl="1" indent="-457200" eaLnBrk="1" hangingPunct="1"/>
            <a:r>
              <a:rPr lang="zh-CN" altLang="sv-SE"/>
              <a:t>如果某种指令组合因为资源冲突而不能正常执行，则称该处理机有结构冲突。</a:t>
            </a:r>
          </a:p>
          <a:p>
            <a:pPr marL="1085850" lvl="1" indent="-457200" eaLnBrk="1" hangingPunct="1"/>
            <a:r>
              <a:rPr lang="zh-CN" altLang="en-US"/>
              <a:t>常见的导致结构</a:t>
            </a:r>
            <a:r>
              <a:rPr lang="zh-CN" altLang="sv-SE"/>
              <a:t>冲突</a:t>
            </a:r>
            <a:r>
              <a:rPr lang="zh-CN" altLang="en-US"/>
              <a:t>的原因：</a:t>
            </a:r>
          </a:p>
          <a:p>
            <a:pPr marL="1714500" lvl="2" indent="-457200" eaLnBrk="1" hangingPunct="1"/>
            <a:r>
              <a:rPr lang="zh-CN" altLang="sv-SE"/>
              <a:t>功能部件不是完全流水</a:t>
            </a:r>
          </a:p>
          <a:p>
            <a:pPr marL="1714500" lvl="2" indent="-457200" eaLnBrk="1" hangingPunct="1"/>
            <a:r>
              <a:rPr lang="zh-CN" altLang="sv-SE"/>
              <a:t>资源份数不够</a:t>
            </a:r>
            <a:endParaRPr lang="zh-CN" altLang="en-US"/>
          </a:p>
        </p:txBody>
      </p:sp>
    </p:spTree>
    <p:extLst>
      <p:ext uri="{BB962C8B-B14F-4D97-AF65-F5344CB8AC3E}">
        <p14:creationId xmlns:p14="http://schemas.microsoft.com/office/powerpoint/2010/main" val="129609680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3">
            <a:extLst>
              <a:ext uri="{FF2B5EF4-FFF2-40B4-BE49-F238E27FC236}">
                <a16:creationId xmlns:a16="http://schemas.microsoft.com/office/drawing/2014/main" id="{FBC9FF75-9E3F-4C1B-B7ED-7E5878B1C56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E1B352D1-17A7-4ADC-9712-348865EA4398}" type="slidenum">
              <a:rPr lang="en-US" altLang="zh-CN" sz="1400">
                <a:solidFill>
                  <a:srgbClr val="000000"/>
                </a:solidFill>
              </a:rPr>
              <a:pPr eaLnBrk="1" fontAlgn="base" hangingPunct="1">
                <a:spcBef>
                  <a:spcPct val="0"/>
                </a:spcBef>
                <a:spcAft>
                  <a:spcPct val="0"/>
                </a:spcAft>
              </a:pPr>
              <a:t>25</a:t>
            </a:fld>
            <a:endParaRPr lang="en-US" altLang="zh-CN" sz="1400">
              <a:solidFill>
                <a:srgbClr val="000000"/>
              </a:solidFill>
            </a:endParaRPr>
          </a:p>
        </p:txBody>
      </p:sp>
      <p:sp>
        <p:nvSpPr>
          <p:cNvPr id="54275" name="Rectangle 2">
            <a:extLst>
              <a:ext uri="{FF2B5EF4-FFF2-40B4-BE49-F238E27FC236}">
                <a16:creationId xmlns:a16="http://schemas.microsoft.com/office/drawing/2014/main" id="{A4A18A48-656B-49B8-883A-20D12273A7D8}"/>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流水线的相关与冲突</a:t>
            </a:r>
          </a:p>
        </p:txBody>
      </p:sp>
      <p:sp>
        <p:nvSpPr>
          <p:cNvPr id="54276" name="Rectangle 3">
            <a:extLst>
              <a:ext uri="{FF2B5EF4-FFF2-40B4-BE49-F238E27FC236}">
                <a16:creationId xmlns:a16="http://schemas.microsoft.com/office/drawing/2014/main" id="{66B96A3D-F1CF-453A-A447-8D545C1FD204}"/>
              </a:ext>
            </a:extLst>
          </p:cNvPr>
          <p:cNvSpPr>
            <a:spLocks noGrp="1" noChangeArrowheads="1"/>
          </p:cNvSpPr>
          <p:nvPr>
            <p:ph type="body" idx="1"/>
          </p:nvPr>
        </p:nvSpPr>
        <p:spPr>
          <a:xfrm>
            <a:off x="1847850" y="1271588"/>
            <a:ext cx="8534400" cy="4584700"/>
          </a:xfrm>
        </p:spPr>
        <p:txBody>
          <a:bodyPr/>
          <a:lstStyle/>
          <a:p>
            <a:pPr marL="1085850" lvl="1" indent="-457200" eaLnBrk="1" hangingPunct="1"/>
            <a:r>
              <a:rPr lang="zh-CN" altLang="en-US"/>
              <a:t>结构冲突举例：访存冲突</a:t>
            </a:r>
          </a:p>
          <a:p>
            <a:pPr marL="1085850" lvl="1" indent="-457200" eaLnBrk="1" hangingPunct="1">
              <a:buNone/>
            </a:pPr>
            <a:r>
              <a:rPr lang="zh-CN" altLang="en-US"/>
              <a:t>         </a:t>
            </a:r>
            <a:r>
              <a:rPr lang="zh-CN" altLang="en-US">
                <a:solidFill>
                  <a:srgbClr val="E24C05"/>
                </a:solidFill>
              </a:rPr>
              <a:t>有些流水线处理机只有一个存储器，将数据</a:t>
            </a:r>
          </a:p>
          <a:p>
            <a:pPr marL="1085850" lvl="1" indent="-457200" eaLnBrk="1" hangingPunct="1">
              <a:buNone/>
            </a:pPr>
            <a:r>
              <a:rPr lang="zh-CN" altLang="en-US">
                <a:solidFill>
                  <a:srgbClr val="E24C05"/>
                </a:solidFill>
              </a:rPr>
              <a:t>和指令放在一起，访存指令会</a:t>
            </a:r>
            <a:r>
              <a:rPr lang="zh-CN" altLang="en-US">
                <a:solidFill>
                  <a:schemeClr val="tx1"/>
                </a:solidFill>
              </a:rPr>
              <a:t>导致访存冲突</a:t>
            </a:r>
            <a:r>
              <a:rPr lang="zh-CN" altLang="en-US">
                <a:solidFill>
                  <a:srgbClr val="E24C05"/>
                </a:solidFill>
              </a:rPr>
              <a:t>。</a:t>
            </a:r>
            <a:endParaRPr lang="zh-CN" altLang="en-US" i="1"/>
          </a:p>
          <a:p>
            <a:pPr marL="1714500" lvl="2" indent="-457200" eaLnBrk="1" hangingPunct="1"/>
            <a:r>
              <a:rPr lang="zh-CN" altLang="en-US">
                <a:solidFill>
                  <a:srgbClr val="D60093"/>
                </a:solidFill>
              </a:rPr>
              <a:t>解决办法</a:t>
            </a:r>
            <a:r>
              <a:rPr lang="en-US" altLang="zh-CN">
                <a:solidFill>
                  <a:srgbClr val="D60093"/>
                </a:solidFill>
              </a:rPr>
              <a:t>Ⅰ</a:t>
            </a:r>
            <a:r>
              <a:rPr lang="zh-CN" altLang="en-US">
                <a:solidFill>
                  <a:srgbClr val="D60093"/>
                </a:solidFill>
              </a:rPr>
              <a:t>：</a:t>
            </a:r>
            <a:r>
              <a:rPr lang="zh-CN" altLang="en-US">
                <a:solidFill>
                  <a:schemeClr val="tx1"/>
                </a:solidFill>
              </a:rPr>
              <a:t>插入暂停周期</a:t>
            </a:r>
          </a:p>
          <a:p>
            <a:pPr marL="1714500" lvl="2" indent="-457200" eaLnBrk="1" hangingPunct="1">
              <a:buNone/>
            </a:pPr>
            <a:r>
              <a:rPr lang="zh-CN" altLang="en-US"/>
              <a:t>               （“流水线气泡”或“气泡”）</a:t>
            </a:r>
          </a:p>
          <a:p>
            <a:pPr marL="1714500" lvl="2" indent="-457200" eaLnBrk="1" hangingPunct="1"/>
            <a:r>
              <a:rPr lang="zh-CN" altLang="en-US">
                <a:solidFill>
                  <a:srgbClr val="D60093"/>
                </a:solidFill>
              </a:rPr>
              <a:t>解决方法</a:t>
            </a:r>
            <a:r>
              <a:rPr lang="en-US" altLang="zh-CN">
                <a:solidFill>
                  <a:srgbClr val="D60093"/>
                </a:solidFill>
              </a:rPr>
              <a:t>Ⅱ</a:t>
            </a:r>
            <a:r>
              <a:rPr lang="zh-CN" altLang="en-US">
                <a:solidFill>
                  <a:srgbClr val="D60093"/>
                </a:solidFill>
              </a:rPr>
              <a:t>：</a:t>
            </a:r>
            <a:r>
              <a:rPr lang="zh-CN" altLang="en-US"/>
              <a:t> </a:t>
            </a:r>
          </a:p>
          <a:p>
            <a:pPr marL="1714500" lvl="2" indent="-457200" eaLnBrk="1" hangingPunct="1">
              <a:buNone/>
            </a:pPr>
            <a:r>
              <a:rPr lang="zh-CN" altLang="en-US">
                <a:latin typeface="宋体" panose="02010600030101010101" pitchFamily="2" charset="-122"/>
              </a:rPr>
              <a:t>        设置相互独立的指令存储器和数据存储器</a:t>
            </a:r>
          </a:p>
          <a:p>
            <a:pPr marL="1714500" lvl="2" indent="-457200" eaLnBrk="1" hangingPunct="1">
              <a:buNone/>
            </a:pPr>
            <a:r>
              <a:rPr lang="zh-CN" altLang="en-US">
                <a:latin typeface="宋体" panose="02010600030101010101" pitchFamily="2" charset="-122"/>
              </a:rPr>
              <a:t>    或设置相互独立的指令</a:t>
            </a:r>
            <a:r>
              <a:rPr lang="en-US" altLang="zh-CN">
                <a:solidFill>
                  <a:srgbClr val="9933FF"/>
                </a:solidFill>
                <a:latin typeface="宋体" panose="02010600030101010101" pitchFamily="2" charset="-122"/>
              </a:rPr>
              <a:t>Cache</a:t>
            </a:r>
            <a:r>
              <a:rPr lang="zh-CN" altLang="en-US">
                <a:latin typeface="宋体" panose="02010600030101010101" pitchFamily="2" charset="-122"/>
              </a:rPr>
              <a:t>和数据</a:t>
            </a:r>
            <a:r>
              <a:rPr lang="en-US" altLang="zh-CN">
                <a:solidFill>
                  <a:srgbClr val="9933FF"/>
                </a:solidFill>
                <a:latin typeface="宋体" panose="02010600030101010101" pitchFamily="2" charset="-122"/>
              </a:rPr>
              <a:t>Cache</a:t>
            </a:r>
            <a:r>
              <a:rPr lang="zh-CN" altLang="en-US">
                <a:solidFill>
                  <a:srgbClr val="9933FF"/>
                </a:solidFill>
                <a:latin typeface="宋体" panose="02010600030101010101" pitchFamily="2" charset="-122"/>
              </a:rPr>
              <a:t>。</a:t>
            </a:r>
          </a:p>
          <a:p>
            <a:pPr marL="1085850" lvl="1" indent="-457200" eaLnBrk="1" hangingPunct="1"/>
            <a:endParaRPr lang="en-US" altLang="zh-CN" sz="20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688689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3">
            <a:extLst>
              <a:ext uri="{FF2B5EF4-FFF2-40B4-BE49-F238E27FC236}">
                <a16:creationId xmlns:a16="http://schemas.microsoft.com/office/drawing/2014/main" id="{85CC1D31-F0C6-4706-AB87-EEBBF56D361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9BC3B7EB-A30C-4DDF-A585-E51A31ADE69C}" type="slidenum">
              <a:rPr lang="en-US" altLang="zh-CN" sz="1400">
                <a:solidFill>
                  <a:srgbClr val="000000"/>
                </a:solidFill>
              </a:rPr>
              <a:pPr eaLnBrk="1" fontAlgn="base" hangingPunct="1">
                <a:spcBef>
                  <a:spcPct val="0"/>
                </a:spcBef>
                <a:spcAft>
                  <a:spcPct val="0"/>
                </a:spcAft>
              </a:pPr>
              <a:t>26</a:t>
            </a:fld>
            <a:endParaRPr lang="en-US" altLang="zh-CN" sz="1400">
              <a:solidFill>
                <a:srgbClr val="000000"/>
              </a:solidFill>
            </a:endParaRPr>
          </a:p>
        </p:txBody>
      </p:sp>
      <p:sp>
        <p:nvSpPr>
          <p:cNvPr id="56323" name="Rectangle 2">
            <a:extLst>
              <a:ext uri="{FF2B5EF4-FFF2-40B4-BE49-F238E27FC236}">
                <a16:creationId xmlns:a16="http://schemas.microsoft.com/office/drawing/2014/main" id="{506B16D5-873D-4EB1-A323-88A1943A3DBA}"/>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流水线的相关与冲突</a:t>
            </a:r>
          </a:p>
        </p:txBody>
      </p:sp>
      <p:sp>
        <p:nvSpPr>
          <p:cNvPr id="56324" name="Rectangle 3">
            <a:extLst>
              <a:ext uri="{FF2B5EF4-FFF2-40B4-BE49-F238E27FC236}">
                <a16:creationId xmlns:a16="http://schemas.microsoft.com/office/drawing/2014/main" id="{B3BCB600-196F-4373-9A11-FB0609AE3763}"/>
              </a:ext>
            </a:extLst>
          </p:cNvPr>
          <p:cNvSpPr>
            <a:spLocks noGrp="1" noChangeArrowheads="1"/>
          </p:cNvSpPr>
          <p:nvPr>
            <p:ph type="body" idx="1"/>
          </p:nvPr>
        </p:nvSpPr>
        <p:spPr>
          <a:xfrm>
            <a:off x="1847850" y="1125539"/>
            <a:ext cx="8534400" cy="4803775"/>
          </a:xfrm>
        </p:spPr>
        <p:txBody>
          <a:bodyPr/>
          <a:lstStyle/>
          <a:p>
            <a:pPr marL="1085850" lvl="1" indent="-457200" eaLnBrk="1" hangingPunct="1"/>
            <a:r>
              <a:rPr lang="zh-CN" altLang="en-US"/>
              <a:t>有时流水线设计者允许结构冲突的存在</a:t>
            </a:r>
          </a:p>
          <a:p>
            <a:pPr marL="1714500" lvl="2" indent="-457200" eaLnBrk="1" hangingPunct="1">
              <a:buNone/>
            </a:pPr>
            <a:r>
              <a:rPr lang="zh-CN" altLang="en-US">
                <a:solidFill>
                  <a:srgbClr val="D60093"/>
                </a:solidFill>
              </a:rPr>
              <a:t>主要原因：</a:t>
            </a:r>
            <a:r>
              <a:rPr lang="zh-CN" altLang="en-US"/>
              <a:t>减少硬件成本</a:t>
            </a:r>
          </a:p>
          <a:p>
            <a:pPr marL="1714500" lvl="2" indent="-457200" eaLnBrk="1" hangingPunct="1"/>
            <a:r>
              <a:rPr lang="zh-CN" altLang="en-US"/>
              <a:t>如果把流水线中的所有功能单元完全流水化，或者</a:t>
            </a:r>
          </a:p>
          <a:p>
            <a:pPr marL="1714500" lvl="2" indent="-457200" eaLnBrk="1" hangingPunct="1">
              <a:buNone/>
            </a:pPr>
            <a:r>
              <a:rPr lang="zh-CN" altLang="en-US"/>
              <a:t>      重复设置足够份数，那么所花费的成本将相当高。</a:t>
            </a:r>
          </a:p>
          <a:p>
            <a:pPr marL="457200" indent="-457200" eaLnBrk="1" hangingPunct="1"/>
            <a:r>
              <a:rPr lang="zh-CN" altLang="sv-SE"/>
              <a:t>数据冲突 </a:t>
            </a:r>
          </a:p>
          <a:p>
            <a:pPr marL="1085850" lvl="1" indent="-457200" eaLnBrk="1" hangingPunct="1">
              <a:buNone/>
            </a:pPr>
            <a:r>
              <a:rPr lang="zh-CN" altLang="en-US"/>
              <a:t>      当相关的指令靠得足够近时，它们在流水线中</a:t>
            </a:r>
          </a:p>
          <a:p>
            <a:pPr marL="1085850" lvl="1" indent="-457200" eaLnBrk="1" hangingPunct="1">
              <a:buNone/>
            </a:pPr>
            <a:r>
              <a:rPr lang="zh-CN" altLang="en-US"/>
              <a:t>的重叠执行或者重新排序会改变指令读</a:t>
            </a:r>
            <a:r>
              <a:rPr lang="en-US" altLang="zh-CN"/>
              <a:t>/</a:t>
            </a:r>
            <a:r>
              <a:rPr lang="zh-CN" altLang="en-US"/>
              <a:t>写操作数</a:t>
            </a:r>
          </a:p>
          <a:p>
            <a:pPr marL="1085850" lvl="1" indent="-457200" eaLnBrk="1" hangingPunct="1">
              <a:buNone/>
            </a:pPr>
            <a:r>
              <a:rPr lang="zh-CN" altLang="en-US"/>
              <a:t>的顺序，使之不同于它们串行执行时的顺序，则发</a:t>
            </a:r>
          </a:p>
          <a:p>
            <a:pPr marL="1085850" lvl="1" indent="-457200" eaLnBrk="1" hangingPunct="1">
              <a:buNone/>
            </a:pPr>
            <a:r>
              <a:rPr lang="zh-CN" altLang="en-US"/>
              <a:t>生了数据冲突。</a:t>
            </a:r>
          </a:p>
          <a:p>
            <a:pPr marL="1085850" lvl="1" indent="-457200" eaLnBrk="1" hangingPunct="1">
              <a:buNone/>
            </a:pPr>
            <a:r>
              <a:rPr lang="zh-CN" altLang="en-US"/>
              <a:t>      </a:t>
            </a:r>
          </a:p>
        </p:txBody>
      </p:sp>
    </p:spTree>
    <p:extLst>
      <p:ext uri="{BB962C8B-B14F-4D97-AF65-F5344CB8AC3E}">
        <p14:creationId xmlns:p14="http://schemas.microsoft.com/office/powerpoint/2010/main" val="161628930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3">
            <a:extLst>
              <a:ext uri="{FF2B5EF4-FFF2-40B4-BE49-F238E27FC236}">
                <a16:creationId xmlns:a16="http://schemas.microsoft.com/office/drawing/2014/main" id="{4D80CE90-D261-49BA-BA97-95408344D10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FCD9FDE1-7CE9-4739-9910-C947007C8A4D}" type="slidenum">
              <a:rPr lang="en-US" altLang="zh-CN" sz="1400">
                <a:solidFill>
                  <a:srgbClr val="000000"/>
                </a:solidFill>
              </a:rPr>
              <a:pPr eaLnBrk="1" fontAlgn="base" hangingPunct="1">
                <a:spcBef>
                  <a:spcPct val="0"/>
                </a:spcBef>
                <a:spcAft>
                  <a:spcPct val="0"/>
                </a:spcAft>
              </a:pPr>
              <a:t>27</a:t>
            </a:fld>
            <a:endParaRPr lang="en-US" altLang="zh-CN" sz="1400">
              <a:solidFill>
                <a:srgbClr val="000000"/>
              </a:solidFill>
            </a:endParaRPr>
          </a:p>
        </p:txBody>
      </p:sp>
      <p:sp>
        <p:nvSpPr>
          <p:cNvPr id="58371" name="Rectangle 2">
            <a:extLst>
              <a:ext uri="{FF2B5EF4-FFF2-40B4-BE49-F238E27FC236}">
                <a16:creationId xmlns:a16="http://schemas.microsoft.com/office/drawing/2014/main" id="{9764CB2F-483C-4C9C-833F-D7C730F22C3F}"/>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流水线的相关与冲突</a:t>
            </a:r>
          </a:p>
        </p:txBody>
      </p:sp>
      <p:sp>
        <p:nvSpPr>
          <p:cNvPr id="58372" name="Rectangle 3">
            <a:extLst>
              <a:ext uri="{FF2B5EF4-FFF2-40B4-BE49-F238E27FC236}">
                <a16:creationId xmlns:a16="http://schemas.microsoft.com/office/drawing/2014/main" id="{806E238D-703C-425D-A711-377DD7B64E43}"/>
              </a:ext>
            </a:extLst>
          </p:cNvPr>
          <p:cNvSpPr>
            <a:spLocks noGrp="1" noChangeArrowheads="1"/>
          </p:cNvSpPr>
          <p:nvPr>
            <p:ph type="body" idx="1"/>
          </p:nvPr>
        </p:nvSpPr>
        <p:spPr>
          <a:xfrm>
            <a:off x="1828801" y="1539876"/>
            <a:ext cx="8588375" cy="4194175"/>
          </a:xfrm>
        </p:spPr>
        <p:txBody>
          <a:bodyPr/>
          <a:lstStyle/>
          <a:p>
            <a:pPr marL="1085850" lvl="1" indent="-457200" eaLnBrk="1" hangingPunct="1"/>
            <a:r>
              <a:rPr lang="zh-CN" altLang="en-US" sz="2800"/>
              <a:t>根据指令读访问和写访问的顺序，可以将数据冲突分为</a:t>
            </a:r>
            <a:r>
              <a:rPr lang="en-US" altLang="zh-CN" sz="2800">
                <a:solidFill>
                  <a:srgbClr val="D60093"/>
                </a:solidFill>
                <a:latin typeface="黑体" panose="02010609060101010101" pitchFamily="49" charset="-122"/>
              </a:rPr>
              <a:t>3</a:t>
            </a:r>
            <a:r>
              <a:rPr lang="zh-CN" altLang="en-US" sz="2800">
                <a:solidFill>
                  <a:srgbClr val="D60093"/>
                </a:solidFill>
              </a:rPr>
              <a:t>种类型。（</a:t>
            </a:r>
            <a:r>
              <a:rPr lang="en-US" altLang="zh-CN" sz="2800">
                <a:solidFill>
                  <a:srgbClr val="D60093"/>
                </a:solidFill>
              </a:rPr>
              <a:t>P.49</a:t>
            </a:r>
            <a:r>
              <a:rPr lang="zh-CN" altLang="en-US" sz="2800">
                <a:solidFill>
                  <a:srgbClr val="D60093"/>
                </a:solidFill>
              </a:rPr>
              <a:t>）</a:t>
            </a:r>
          </a:p>
          <a:p>
            <a:pPr marL="1714500" lvl="2" indent="-457200" eaLnBrk="1" hangingPunct="1">
              <a:buNone/>
            </a:pPr>
            <a:r>
              <a:rPr lang="zh-CN" altLang="en-US" sz="2400">
                <a:latin typeface="宋体" panose="02010600030101010101" pitchFamily="2" charset="-122"/>
              </a:rPr>
              <a:t>    考虑</a:t>
            </a:r>
            <a:r>
              <a:rPr lang="zh-CN" altLang="en-US" sz="2400">
                <a:solidFill>
                  <a:schemeClr val="tx1"/>
                </a:solidFill>
              </a:rPr>
              <a:t>两条指令</a:t>
            </a:r>
            <a:r>
              <a:rPr lang="en-US" altLang="zh-CN" sz="2400">
                <a:solidFill>
                  <a:schemeClr val="tx1"/>
                </a:solidFill>
                <a:latin typeface="宋体" panose="02010600030101010101" pitchFamily="2" charset="-122"/>
              </a:rPr>
              <a:t>i</a:t>
            </a:r>
            <a:r>
              <a:rPr lang="zh-CN" altLang="en-US" sz="2400">
                <a:solidFill>
                  <a:schemeClr val="tx1"/>
                </a:solidFill>
              </a:rPr>
              <a:t>和</a:t>
            </a:r>
            <a:r>
              <a:rPr lang="en-US" altLang="zh-CN" sz="2400">
                <a:solidFill>
                  <a:schemeClr val="tx1"/>
                </a:solidFill>
                <a:latin typeface="宋体" panose="02010600030101010101" pitchFamily="2" charset="-122"/>
              </a:rPr>
              <a:t>j</a:t>
            </a:r>
            <a:r>
              <a:rPr lang="en-US" altLang="zh-CN" sz="2400"/>
              <a:t> </a:t>
            </a:r>
            <a:r>
              <a:rPr lang="zh-CN" altLang="en-US" sz="2400">
                <a:latin typeface="宋体" panose="02010600030101010101" pitchFamily="2" charset="-122"/>
              </a:rPr>
              <a:t>，且</a:t>
            </a:r>
            <a:r>
              <a:rPr lang="en-US" altLang="zh-CN" sz="2400">
                <a:solidFill>
                  <a:srgbClr val="9933FF"/>
                </a:solidFill>
                <a:latin typeface="宋体" panose="02010600030101010101" pitchFamily="2" charset="-122"/>
              </a:rPr>
              <a:t>i</a:t>
            </a:r>
            <a:r>
              <a:rPr lang="zh-CN" altLang="en-US" sz="2400">
                <a:latin typeface="宋体" panose="02010600030101010101" pitchFamily="2" charset="-122"/>
              </a:rPr>
              <a:t>在</a:t>
            </a:r>
            <a:r>
              <a:rPr lang="en-US" altLang="zh-CN" sz="2400">
                <a:solidFill>
                  <a:srgbClr val="9933FF"/>
                </a:solidFill>
                <a:latin typeface="宋体" panose="02010600030101010101" pitchFamily="2" charset="-122"/>
              </a:rPr>
              <a:t>j</a:t>
            </a:r>
            <a:r>
              <a:rPr lang="zh-CN" altLang="en-US" sz="2400">
                <a:latin typeface="宋体" panose="02010600030101010101" pitchFamily="2" charset="-122"/>
              </a:rPr>
              <a:t>之前进入流水线，</a:t>
            </a:r>
          </a:p>
          <a:p>
            <a:pPr marL="1714500" lvl="2" indent="-457200" eaLnBrk="1" hangingPunct="1">
              <a:buNone/>
            </a:pPr>
            <a:r>
              <a:rPr lang="zh-CN" altLang="en-US" sz="2400">
                <a:latin typeface="宋体" panose="02010600030101010101" pitchFamily="2" charset="-122"/>
              </a:rPr>
              <a:t>可能发生的数据冲突有：</a:t>
            </a:r>
          </a:p>
          <a:p>
            <a:pPr marL="1714500" lvl="2" indent="-457200" eaLnBrk="1" hangingPunct="1"/>
            <a:r>
              <a:rPr lang="zh-CN" altLang="en-US" sz="2400">
                <a:solidFill>
                  <a:srgbClr val="FF0000"/>
                </a:solidFill>
                <a:latin typeface="宋体" panose="02010600030101010101" pitchFamily="2" charset="-122"/>
              </a:rPr>
              <a:t>写后读冲突（</a:t>
            </a:r>
            <a:r>
              <a:rPr lang="en-US" altLang="zh-CN" sz="2400">
                <a:solidFill>
                  <a:srgbClr val="FF0000"/>
                </a:solidFill>
                <a:latin typeface="宋体" panose="02010600030101010101" pitchFamily="2" charset="-122"/>
              </a:rPr>
              <a:t>RAW</a:t>
            </a:r>
            <a:r>
              <a:rPr lang="zh-CN" altLang="en-US" sz="2400">
                <a:solidFill>
                  <a:srgbClr val="FF0000"/>
                </a:solidFill>
                <a:latin typeface="宋体" panose="02010600030101010101" pitchFamily="2" charset="-122"/>
              </a:rPr>
              <a:t>）</a:t>
            </a:r>
          </a:p>
          <a:p>
            <a:pPr marL="1714500" lvl="2" indent="-457200" eaLnBrk="1" hangingPunct="1">
              <a:buNone/>
            </a:pPr>
            <a:r>
              <a:rPr lang="zh-CN" altLang="en-US" sz="2400">
                <a:latin typeface="宋体" panose="02010600030101010101" pitchFamily="2" charset="-122"/>
              </a:rPr>
              <a:t> 在</a:t>
            </a:r>
            <a:r>
              <a:rPr lang="zh-CN" altLang="en-US" sz="2400">
                <a:solidFill>
                  <a:srgbClr val="008000"/>
                </a:solidFill>
                <a:latin typeface="宋体" panose="02010600030101010101" pitchFamily="2" charset="-122"/>
              </a:rPr>
              <a:t> </a:t>
            </a:r>
            <a:r>
              <a:rPr lang="en-US" altLang="zh-CN" sz="2400">
                <a:solidFill>
                  <a:srgbClr val="9933FF"/>
                </a:solidFill>
                <a:latin typeface="宋体" panose="02010600030101010101" pitchFamily="2" charset="-122"/>
              </a:rPr>
              <a:t>i</a:t>
            </a:r>
            <a:r>
              <a:rPr lang="en-US" altLang="zh-CN" sz="2400">
                <a:solidFill>
                  <a:srgbClr val="008000"/>
                </a:solidFill>
                <a:latin typeface="宋体" panose="02010600030101010101" pitchFamily="2" charset="-122"/>
              </a:rPr>
              <a:t> </a:t>
            </a:r>
            <a:r>
              <a:rPr lang="zh-CN" altLang="en-US" sz="2400">
                <a:latin typeface="宋体" panose="02010600030101010101" pitchFamily="2" charset="-122"/>
              </a:rPr>
              <a:t>写入之前，</a:t>
            </a:r>
            <a:r>
              <a:rPr lang="en-US" altLang="zh-CN" sz="2400">
                <a:solidFill>
                  <a:srgbClr val="9933FF"/>
                </a:solidFill>
                <a:latin typeface="宋体" panose="02010600030101010101" pitchFamily="2" charset="-122"/>
              </a:rPr>
              <a:t>j</a:t>
            </a:r>
            <a:r>
              <a:rPr lang="en-US" altLang="zh-CN" sz="2400">
                <a:solidFill>
                  <a:srgbClr val="008000"/>
                </a:solidFill>
                <a:latin typeface="宋体" panose="02010600030101010101" pitchFamily="2" charset="-122"/>
              </a:rPr>
              <a:t> </a:t>
            </a:r>
            <a:r>
              <a:rPr lang="zh-CN" altLang="en-US" sz="2400">
                <a:latin typeface="宋体" panose="02010600030101010101" pitchFamily="2" charset="-122"/>
              </a:rPr>
              <a:t>先去读</a:t>
            </a:r>
            <a:r>
              <a:rPr lang="en-US" altLang="zh-CN" sz="2400">
                <a:latin typeface="宋体" panose="02010600030101010101" pitchFamily="2" charset="-122"/>
              </a:rPr>
              <a:t>,</a:t>
            </a:r>
            <a:r>
              <a:rPr lang="en-US" altLang="zh-CN" sz="2400">
                <a:solidFill>
                  <a:srgbClr val="9933FF"/>
                </a:solidFill>
                <a:latin typeface="宋体" panose="02010600030101010101" pitchFamily="2" charset="-122"/>
              </a:rPr>
              <a:t>j </a:t>
            </a:r>
            <a:r>
              <a:rPr lang="zh-CN" altLang="en-US" sz="2400">
                <a:latin typeface="宋体" panose="02010600030101010101" pitchFamily="2" charset="-122"/>
              </a:rPr>
              <a:t>读出的内容是错误的。</a:t>
            </a:r>
            <a:endParaRPr lang="zh-CN" altLang="en-US" sz="2400">
              <a:solidFill>
                <a:srgbClr val="FF0000"/>
              </a:solidFill>
              <a:latin typeface="宋体" panose="02010600030101010101" pitchFamily="2" charset="-122"/>
            </a:endParaRPr>
          </a:p>
          <a:p>
            <a:pPr marL="1714500" lvl="2" indent="-457200" eaLnBrk="1" hangingPunct="1">
              <a:buNone/>
            </a:pPr>
            <a:r>
              <a:rPr lang="zh-CN" altLang="en-US" sz="2400">
                <a:latin typeface="宋体" panose="02010600030101010101" pitchFamily="2" charset="-122"/>
              </a:rPr>
              <a:t>这是最常见的一种数据冲突，它对应于真数据相关。 </a:t>
            </a:r>
          </a:p>
        </p:txBody>
      </p:sp>
    </p:spTree>
    <p:extLst>
      <p:ext uri="{BB962C8B-B14F-4D97-AF65-F5344CB8AC3E}">
        <p14:creationId xmlns:p14="http://schemas.microsoft.com/office/powerpoint/2010/main" val="296802043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3">
            <a:extLst>
              <a:ext uri="{FF2B5EF4-FFF2-40B4-BE49-F238E27FC236}">
                <a16:creationId xmlns:a16="http://schemas.microsoft.com/office/drawing/2014/main" id="{73A07922-2E9C-4506-AA6F-D5B6FB68EAC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EBF3A900-53ED-4E76-8FFF-5B75CF3CA1D2}" type="slidenum">
              <a:rPr lang="en-US" altLang="zh-CN" sz="1400">
                <a:solidFill>
                  <a:srgbClr val="000000"/>
                </a:solidFill>
              </a:rPr>
              <a:pPr eaLnBrk="1" fontAlgn="base" hangingPunct="1">
                <a:spcBef>
                  <a:spcPct val="0"/>
                </a:spcBef>
                <a:spcAft>
                  <a:spcPct val="0"/>
                </a:spcAft>
              </a:pPr>
              <a:t>28</a:t>
            </a:fld>
            <a:endParaRPr lang="en-US" altLang="zh-CN" sz="1400">
              <a:solidFill>
                <a:srgbClr val="000000"/>
              </a:solidFill>
            </a:endParaRPr>
          </a:p>
        </p:txBody>
      </p:sp>
      <p:sp>
        <p:nvSpPr>
          <p:cNvPr id="59395" name="Rectangle 2">
            <a:extLst>
              <a:ext uri="{FF2B5EF4-FFF2-40B4-BE49-F238E27FC236}">
                <a16:creationId xmlns:a16="http://schemas.microsoft.com/office/drawing/2014/main" id="{8B2579E8-0332-4A42-BE2A-1560F8A1C458}"/>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流水线的相关与冲突</a:t>
            </a:r>
          </a:p>
        </p:txBody>
      </p:sp>
      <p:sp>
        <p:nvSpPr>
          <p:cNvPr id="59396" name="Rectangle 3">
            <a:extLst>
              <a:ext uri="{FF2B5EF4-FFF2-40B4-BE49-F238E27FC236}">
                <a16:creationId xmlns:a16="http://schemas.microsoft.com/office/drawing/2014/main" id="{18DE8F9A-B8EE-4A83-A293-B7DD42FA2E0E}"/>
              </a:ext>
            </a:extLst>
          </p:cNvPr>
          <p:cNvSpPr>
            <a:spLocks noGrp="1" noChangeArrowheads="1"/>
          </p:cNvSpPr>
          <p:nvPr>
            <p:ph type="body" idx="1"/>
          </p:nvPr>
        </p:nvSpPr>
        <p:spPr>
          <a:xfrm>
            <a:off x="1703389" y="1355725"/>
            <a:ext cx="8315325" cy="4953000"/>
          </a:xfrm>
        </p:spPr>
        <p:txBody>
          <a:bodyPr/>
          <a:lstStyle/>
          <a:p>
            <a:pPr lvl="2" eaLnBrk="1" hangingPunct="1">
              <a:lnSpc>
                <a:spcPct val="130000"/>
              </a:lnSpc>
            </a:pPr>
            <a:r>
              <a:rPr lang="zh-CN" altLang="en-US" sz="2400">
                <a:solidFill>
                  <a:srgbClr val="FF0000"/>
                </a:solidFill>
                <a:latin typeface="宋体" panose="02010600030101010101" pitchFamily="2" charset="-122"/>
              </a:rPr>
              <a:t>写后写冲突（</a:t>
            </a:r>
            <a:r>
              <a:rPr lang="en-US" altLang="zh-CN" sz="2400">
                <a:solidFill>
                  <a:srgbClr val="FF0000"/>
                </a:solidFill>
                <a:latin typeface="宋体" panose="02010600030101010101" pitchFamily="2" charset="-122"/>
              </a:rPr>
              <a:t>WAW</a:t>
            </a:r>
            <a:r>
              <a:rPr lang="zh-CN" altLang="en-US" sz="2400">
                <a:solidFill>
                  <a:srgbClr val="FF0000"/>
                </a:solidFill>
                <a:latin typeface="宋体" panose="02010600030101010101" pitchFamily="2" charset="-122"/>
              </a:rPr>
              <a:t>）</a:t>
            </a:r>
          </a:p>
          <a:p>
            <a:pPr lvl="2" eaLnBrk="1" hangingPunct="1">
              <a:lnSpc>
                <a:spcPct val="130000"/>
              </a:lnSpc>
              <a:buFont typeface="Wingdings" panose="05000000000000000000" pitchFamily="2" charset="2"/>
              <a:buNone/>
            </a:pPr>
            <a:r>
              <a:rPr lang="zh-CN" altLang="en-US" sz="2400">
                <a:latin typeface="宋体" panose="02010600030101010101" pitchFamily="2" charset="-122"/>
              </a:rPr>
              <a:t> 在</a:t>
            </a:r>
            <a:r>
              <a:rPr lang="zh-CN" altLang="en-US" sz="2400">
                <a:solidFill>
                  <a:srgbClr val="008000"/>
                </a:solidFill>
                <a:latin typeface="宋体" panose="02010600030101010101" pitchFamily="2" charset="-122"/>
              </a:rPr>
              <a:t> </a:t>
            </a:r>
            <a:r>
              <a:rPr lang="en-US" altLang="zh-CN" sz="2400">
                <a:solidFill>
                  <a:srgbClr val="9933FF"/>
                </a:solidFill>
                <a:latin typeface="宋体" panose="02010600030101010101" pitchFamily="2" charset="-122"/>
              </a:rPr>
              <a:t>i</a:t>
            </a:r>
            <a:r>
              <a:rPr lang="en-US" altLang="zh-CN" sz="2400">
                <a:solidFill>
                  <a:srgbClr val="008000"/>
                </a:solidFill>
                <a:latin typeface="宋体" panose="02010600030101010101" pitchFamily="2" charset="-122"/>
              </a:rPr>
              <a:t> </a:t>
            </a:r>
            <a:r>
              <a:rPr lang="zh-CN" altLang="en-US" sz="2400">
                <a:latin typeface="宋体" panose="02010600030101010101" pitchFamily="2" charset="-122"/>
              </a:rPr>
              <a:t>写入之前，</a:t>
            </a:r>
            <a:r>
              <a:rPr lang="en-US" altLang="zh-CN" sz="2400">
                <a:solidFill>
                  <a:srgbClr val="9933FF"/>
                </a:solidFill>
                <a:latin typeface="宋体" panose="02010600030101010101" pitchFamily="2" charset="-122"/>
              </a:rPr>
              <a:t>j</a:t>
            </a:r>
            <a:r>
              <a:rPr lang="en-US" altLang="zh-CN" sz="2400">
                <a:solidFill>
                  <a:srgbClr val="008000"/>
                </a:solidFill>
                <a:latin typeface="宋体" panose="02010600030101010101" pitchFamily="2" charset="-122"/>
              </a:rPr>
              <a:t> </a:t>
            </a:r>
            <a:r>
              <a:rPr lang="zh-CN" altLang="en-US" sz="2400">
                <a:latin typeface="宋体" panose="02010600030101010101" pitchFamily="2" charset="-122"/>
              </a:rPr>
              <a:t>先写。最后写入的结果是</a:t>
            </a:r>
            <a:r>
              <a:rPr lang="zh-CN" altLang="en-US" sz="2400">
                <a:solidFill>
                  <a:srgbClr val="008000"/>
                </a:solidFill>
                <a:latin typeface="宋体" panose="02010600030101010101" pitchFamily="2" charset="-122"/>
              </a:rPr>
              <a:t> </a:t>
            </a:r>
            <a:r>
              <a:rPr lang="en-US" altLang="zh-CN" sz="2400">
                <a:solidFill>
                  <a:srgbClr val="9933FF"/>
                </a:solidFill>
                <a:latin typeface="宋体" panose="02010600030101010101" pitchFamily="2" charset="-122"/>
              </a:rPr>
              <a:t>i</a:t>
            </a:r>
            <a:r>
              <a:rPr lang="en-US" altLang="zh-CN" sz="2400">
                <a:solidFill>
                  <a:srgbClr val="008000"/>
                </a:solidFill>
                <a:latin typeface="宋体" panose="02010600030101010101" pitchFamily="2" charset="-122"/>
              </a:rPr>
              <a:t> </a:t>
            </a:r>
            <a:r>
              <a:rPr lang="zh-CN" altLang="en-US" sz="2400">
                <a:latin typeface="宋体" panose="02010600030101010101" pitchFamily="2" charset="-122"/>
              </a:rPr>
              <a:t>的。错误！这种冲突对应于输出相关。</a:t>
            </a:r>
          </a:p>
          <a:p>
            <a:pPr lvl="1" eaLnBrk="1" hangingPunct="1">
              <a:lnSpc>
                <a:spcPct val="130000"/>
              </a:lnSpc>
              <a:buFont typeface="Wingdings" panose="05000000000000000000" pitchFamily="2" charset="2"/>
              <a:buNone/>
            </a:pPr>
            <a:r>
              <a:rPr lang="zh-CN" altLang="en-US" sz="2800">
                <a:solidFill>
                  <a:srgbClr val="E24C05"/>
                </a:solidFill>
              </a:rPr>
              <a:t>     写后写冲突仅发生在这样的流水线中：</a:t>
            </a:r>
          </a:p>
          <a:p>
            <a:pPr lvl="3" eaLnBrk="1" hangingPunct="1">
              <a:lnSpc>
                <a:spcPct val="130000"/>
              </a:lnSpc>
            </a:pPr>
            <a:r>
              <a:rPr lang="zh-CN" altLang="en-US"/>
              <a:t>流水线中不只一个段可以进行写操作；</a:t>
            </a:r>
          </a:p>
          <a:p>
            <a:pPr lvl="3" eaLnBrk="1" hangingPunct="1">
              <a:lnSpc>
                <a:spcPct val="130000"/>
              </a:lnSpc>
            </a:pPr>
            <a:r>
              <a:rPr lang="zh-CN" altLang="en-US"/>
              <a:t>指令被重新排序了。</a:t>
            </a:r>
          </a:p>
          <a:p>
            <a:pPr lvl="1" eaLnBrk="1" hangingPunct="1">
              <a:lnSpc>
                <a:spcPct val="130000"/>
              </a:lnSpc>
              <a:buFont typeface="Wingdings" panose="05000000000000000000" pitchFamily="2" charset="2"/>
              <a:buNone/>
            </a:pPr>
            <a:r>
              <a:rPr lang="zh-CN" altLang="en-US" sz="2800">
                <a:latin typeface="宋体" panose="02010600030101010101" pitchFamily="2" charset="-122"/>
              </a:rPr>
              <a:t>    前面介绍的</a:t>
            </a:r>
            <a:r>
              <a:rPr lang="en-US" altLang="zh-CN" sz="2800">
                <a:solidFill>
                  <a:srgbClr val="9933FF"/>
                </a:solidFill>
                <a:latin typeface="宋体" panose="02010600030101010101" pitchFamily="2" charset="-122"/>
              </a:rPr>
              <a:t>5</a:t>
            </a:r>
            <a:r>
              <a:rPr lang="zh-CN" altLang="en-US" sz="2800">
                <a:latin typeface="宋体" panose="02010600030101010101" pitchFamily="2" charset="-122"/>
              </a:rPr>
              <a:t>段流水线不会发生写后写冲突。</a:t>
            </a:r>
          </a:p>
          <a:p>
            <a:pPr lvl="2" eaLnBrk="1" hangingPunct="1">
              <a:lnSpc>
                <a:spcPct val="130000"/>
              </a:lnSpc>
              <a:buFont typeface="Wingdings" panose="05000000000000000000" pitchFamily="2" charset="2"/>
              <a:buNone/>
            </a:pPr>
            <a:r>
              <a:rPr lang="zh-CN" altLang="en-US" sz="2400">
                <a:latin typeface="宋体" panose="02010600030101010101" pitchFamily="2" charset="-122"/>
              </a:rPr>
              <a:t>（只在</a:t>
            </a:r>
            <a:r>
              <a:rPr lang="en-US" altLang="zh-CN" sz="2400">
                <a:solidFill>
                  <a:srgbClr val="9933FF"/>
                </a:solidFill>
                <a:latin typeface="宋体" panose="02010600030101010101" pitchFamily="2" charset="-122"/>
              </a:rPr>
              <a:t>WB</a:t>
            </a:r>
            <a:r>
              <a:rPr lang="zh-CN" altLang="en-US" sz="2400">
                <a:latin typeface="宋体" panose="02010600030101010101" pitchFamily="2" charset="-122"/>
              </a:rPr>
              <a:t>段写寄存器） </a:t>
            </a:r>
          </a:p>
          <a:p>
            <a:pPr eaLnBrk="1" hangingPunct="1">
              <a:lnSpc>
                <a:spcPct val="130000"/>
              </a:lnSpc>
            </a:pPr>
            <a:endParaRPr lang="en-US" altLang="zh-CN">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5468985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3">
            <a:extLst>
              <a:ext uri="{FF2B5EF4-FFF2-40B4-BE49-F238E27FC236}">
                <a16:creationId xmlns:a16="http://schemas.microsoft.com/office/drawing/2014/main" id="{EFCC6368-1A5D-4149-916D-A3CA7C502F1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0A3A5FF0-3B52-456D-8690-27D3758B2483}" type="slidenum">
              <a:rPr lang="en-US" altLang="zh-CN" sz="1400">
                <a:solidFill>
                  <a:srgbClr val="000000"/>
                </a:solidFill>
              </a:rPr>
              <a:pPr eaLnBrk="1" fontAlgn="base" hangingPunct="1">
                <a:spcBef>
                  <a:spcPct val="0"/>
                </a:spcBef>
                <a:spcAft>
                  <a:spcPct val="0"/>
                </a:spcAft>
              </a:pPr>
              <a:t>29</a:t>
            </a:fld>
            <a:endParaRPr lang="en-US" altLang="zh-CN" sz="1400">
              <a:solidFill>
                <a:srgbClr val="000000"/>
              </a:solidFill>
            </a:endParaRPr>
          </a:p>
        </p:txBody>
      </p:sp>
      <p:sp>
        <p:nvSpPr>
          <p:cNvPr id="60419" name="Rectangle 2">
            <a:extLst>
              <a:ext uri="{FF2B5EF4-FFF2-40B4-BE49-F238E27FC236}">
                <a16:creationId xmlns:a16="http://schemas.microsoft.com/office/drawing/2014/main" id="{14465F08-3444-4E8A-9DCB-26E014B26C29}"/>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流水线的相关与冲突</a:t>
            </a:r>
          </a:p>
        </p:txBody>
      </p:sp>
      <p:sp>
        <p:nvSpPr>
          <p:cNvPr id="60420" name="Rectangle 3">
            <a:extLst>
              <a:ext uri="{FF2B5EF4-FFF2-40B4-BE49-F238E27FC236}">
                <a16:creationId xmlns:a16="http://schemas.microsoft.com/office/drawing/2014/main" id="{AE3E6A35-7DBD-410C-B7B6-4340A5547673}"/>
              </a:ext>
            </a:extLst>
          </p:cNvPr>
          <p:cNvSpPr>
            <a:spLocks noGrp="1" noChangeArrowheads="1"/>
          </p:cNvSpPr>
          <p:nvPr>
            <p:ph type="body" idx="1"/>
          </p:nvPr>
        </p:nvSpPr>
        <p:spPr>
          <a:xfrm>
            <a:off x="1847850" y="1490663"/>
            <a:ext cx="8534400" cy="4291012"/>
          </a:xfrm>
        </p:spPr>
        <p:txBody>
          <a:bodyPr/>
          <a:lstStyle/>
          <a:p>
            <a:pPr marL="1714500" lvl="2" indent="-457200" eaLnBrk="1" hangingPunct="1"/>
            <a:r>
              <a:rPr lang="zh-CN" altLang="en-US" sz="2400">
                <a:solidFill>
                  <a:srgbClr val="FF0000"/>
                </a:solidFill>
                <a:latin typeface="宋体" panose="02010600030101010101" pitchFamily="2" charset="-122"/>
              </a:rPr>
              <a:t>读后写冲突（</a:t>
            </a:r>
            <a:r>
              <a:rPr lang="en-US" altLang="zh-CN" sz="2400">
                <a:solidFill>
                  <a:srgbClr val="FF0000"/>
                </a:solidFill>
                <a:latin typeface="宋体" panose="02010600030101010101" pitchFamily="2" charset="-122"/>
              </a:rPr>
              <a:t>WAR</a:t>
            </a:r>
            <a:r>
              <a:rPr lang="zh-CN" altLang="en-US" sz="2400">
                <a:solidFill>
                  <a:srgbClr val="FF0000"/>
                </a:solidFill>
                <a:latin typeface="宋体" panose="02010600030101010101" pitchFamily="2" charset="-122"/>
              </a:rPr>
              <a:t>） </a:t>
            </a:r>
          </a:p>
          <a:p>
            <a:pPr marL="1714500" lvl="2" indent="-457200" eaLnBrk="1" hangingPunct="1">
              <a:buNone/>
            </a:pPr>
            <a:r>
              <a:rPr lang="zh-CN" altLang="en-US" sz="2400">
                <a:latin typeface="宋体" panose="02010600030101010101" pitchFamily="2" charset="-122"/>
              </a:rPr>
              <a:t>        在 </a:t>
            </a:r>
            <a:r>
              <a:rPr lang="en-US" altLang="zh-CN" sz="2400">
                <a:solidFill>
                  <a:srgbClr val="9933FF"/>
                </a:solidFill>
                <a:latin typeface="宋体" panose="02010600030101010101" pitchFamily="2" charset="-122"/>
              </a:rPr>
              <a:t>i</a:t>
            </a:r>
            <a:r>
              <a:rPr lang="en-US" altLang="zh-CN" sz="2400">
                <a:solidFill>
                  <a:srgbClr val="008000"/>
                </a:solidFill>
                <a:latin typeface="宋体" panose="02010600030101010101" pitchFamily="2" charset="-122"/>
              </a:rPr>
              <a:t> </a:t>
            </a:r>
            <a:r>
              <a:rPr lang="zh-CN" altLang="en-US" sz="2400">
                <a:latin typeface="宋体" panose="02010600030101010101" pitchFamily="2" charset="-122"/>
              </a:rPr>
              <a:t>读之前，</a:t>
            </a:r>
            <a:r>
              <a:rPr lang="en-US" altLang="zh-CN" sz="2400">
                <a:solidFill>
                  <a:srgbClr val="9933FF"/>
                </a:solidFill>
                <a:latin typeface="宋体" panose="02010600030101010101" pitchFamily="2" charset="-122"/>
              </a:rPr>
              <a:t>j</a:t>
            </a:r>
            <a:r>
              <a:rPr lang="en-US" altLang="zh-CN" sz="2400">
                <a:solidFill>
                  <a:srgbClr val="008000"/>
                </a:solidFill>
                <a:latin typeface="宋体" panose="02010600030101010101" pitchFamily="2" charset="-122"/>
              </a:rPr>
              <a:t> </a:t>
            </a:r>
            <a:r>
              <a:rPr lang="zh-CN" altLang="en-US" sz="2400">
                <a:latin typeface="宋体" panose="02010600030101010101" pitchFamily="2" charset="-122"/>
              </a:rPr>
              <a:t>先写。</a:t>
            </a:r>
          </a:p>
          <a:p>
            <a:pPr marL="1714500" lvl="2" indent="-457200" eaLnBrk="1" hangingPunct="1">
              <a:buNone/>
            </a:pPr>
            <a:r>
              <a:rPr lang="zh-CN" altLang="en-US" sz="2400">
                <a:latin typeface="宋体" panose="02010600030101010101" pitchFamily="2" charset="-122"/>
              </a:rPr>
              <a:t>        </a:t>
            </a:r>
            <a:r>
              <a:rPr lang="en-US" altLang="zh-CN" sz="2400">
                <a:solidFill>
                  <a:srgbClr val="9933FF"/>
                </a:solidFill>
                <a:latin typeface="宋体" panose="02010600030101010101" pitchFamily="2" charset="-122"/>
              </a:rPr>
              <a:t>i</a:t>
            </a:r>
            <a:r>
              <a:rPr lang="en-US" altLang="zh-CN" sz="2400">
                <a:solidFill>
                  <a:srgbClr val="008000"/>
                </a:solidFill>
                <a:latin typeface="宋体" panose="02010600030101010101" pitchFamily="2" charset="-122"/>
              </a:rPr>
              <a:t> </a:t>
            </a:r>
            <a:r>
              <a:rPr lang="zh-CN" altLang="en-US" sz="2400">
                <a:latin typeface="宋体" panose="02010600030101010101" pitchFamily="2" charset="-122"/>
              </a:rPr>
              <a:t>读出的内容是错误的！</a:t>
            </a:r>
          </a:p>
          <a:p>
            <a:pPr marL="1714500" lvl="2" indent="-457200" eaLnBrk="1" hangingPunct="1">
              <a:buNone/>
            </a:pPr>
            <a:r>
              <a:rPr lang="zh-CN" altLang="en-US" sz="2400"/>
              <a:t>      由反相关引起。</a:t>
            </a:r>
          </a:p>
          <a:p>
            <a:pPr marL="457200" indent="-457200" eaLnBrk="1" hangingPunct="1">
              <a:buNone/>
            </a:pPr>
            <a:r>
              <a:rPr lang="zh-CN" altLang="en-US" sz="3200"/>
              <a:t>            这种冲突仅发生在这样的情况下：</a:t>
            </a:r>
          </a:p>
          <a:p>
            <a:pPr marL="2274888" lvl="3" indent="-381000" eaLnBrk="1" hangingPunct="1"/>
            <a:r>
              <a:rPr lang="zh-CN" altLang="en-US"/>
              <a:t>有些指令的写结果操作提前了，而且有些指令</a:t>
            </a:r>
          </a:p>
          <a:p>
            <a:pPr marL="2274888" lvl="3" indent="-381000" eaLnBrk="1" hangingPunct="1">
              <a:buNone/>
            </a:pPr>
            <a:r>
              <a:rPr lang="zh-CN" altLang="en-US"/>
              <a:t>     的读操作滞后了；</a:t>
            </a:r>
          </a:p>
          <a:p>
            <a:pPr marL="2274888" lvl="3" indent="-381000" eaLnBrk="1" hangingPunct="1"/>
            <a:r>
              <a:rPr lang="zh-CN" altLang="en-US"/>
              <a:t>指令被重新排序了。</a:t>
            </a:r>
            <a:r>
              <a:rPr lang="zh-CN" altLang="en-US">
                <a:latin typeface="宋体" panose="02010600030101010101" pitchFamily="2" charset="-122"/>
              </a:rPr>
              <a:t>       </a:t>
            </a:r>
          </a:p>
          <a:p>
            <a:pPr marL="1714500" lvl="2" indent="-457200" eaLnBrk="1" hangingPunct="1"/>
            <a:endParaRPr lang="zh-CN" altLang="en-US" sz="2400">
              <a:latin typeface="宋体" panose="02010600030101010101" pitchFamily="2" charset="-122"/>
            </a:endParaRPr>
          </a:p>
          <a:p>
            <a:pPr marL="1714500" lvl="2" indent="-457200" eaLnBrk="1" hangingPunct="1"/>
            <a:endParaRPr lang="en-US" altLang="zh-CN" sz="2400">
              <a:latin typeface="宋体" panose="02010600030101010101" pitchFamily="2" charset="-122"/>
            </a:endParaRPr>
          </a:p>
        </p:txBody>
      </p:sp>
    </p:spTree>
    <p:extLst>
      <p:ext uri="{BB962C8B-B14F-4D97-AF65-F5344CB8AC3E}">
        <p14:creationId xmlns:p14="http://schemas.microsoft.com/office/powerpoint/2010/main" val="40905136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52BB05C-DCB0-4EC4-8F31-9A173698D5C7}"/>
              </a:ext>
            </a:extLst>
          </p:cNvPr>
          <p:cNvSpPr>
            <a:spLocks noGrp="1" noChangeArrowheads="1"/>
          </p:cNvSpPr>
          <p:nvPr>
            <p:ph type="title"/>
          </p:nvPr>
        </p:nvSpPr>
        <p:spPr/>
        <p:txBody>
          <a:bodyPr/>
          <a:lstStyle/>
          <a:p>
            <a:pPr eaLnBrk="1" hangingPunct="1"/>
            <a:r>
              <a:rPr lang="zh-CN" altLang="en-US" sz="3200" b="1">
                <a:latin typeface="黑体" panose="02010609060101010101" pitchFamily="49" charset="-122"/>
              </a:rPr>
              <a:t>计算机系统结构</a:t>
            </a:r>
          </a:p>
        </p:txBody>
      </p:sp>
      <p:sp>
        <p:nvSpPr>
          <p:cNvPr id="86019" name="Rectangle 3">
            <a:extLst>
              <a:ext uri="{FF2B5EF4-FFF2-40B4-BE49-F238E27FC236}">
                <a16:creationId xmlns:a16="http://schemas.microsoft.com/office/drawing/2014/main" id="{7129C0CC-0530-466E-962A-D7A04B776946}"/>
              </a:ext>
            </a:extLst>
          </p:cNvPr>
          <p:cNvSpPr>
            <a:spLocks noGrp="1" noChangeArrowheads="1"/>
          </p:cNvSpPr>
          <p:nvPr>
            <p:ph type="body" idx="1"/>
          </p:nvPr>
        </p:nvSpPr>
        <p:spPr/>
        <p:txBody>
          <a:bodyPr/>
          <a:lstStyle/>
          <a:p>
            <a:pPr marL="533400" indent="-533400" eaLnBrk="1" hangingPunct="1">
              <a:lnSpc>
                <a:spcPct val="120000"/>
              </a:lnSpc>
              <a:spcBef>
                <a:spcPct val="0"/>
              </a:spcBef>
            </a:pPr>
            <a:r>
              <a:rPr lang="zh-CN" altLang="en-US" sz="2600" dirty="0">
                <a:latin typeface="黑体" panose="02010609060101010101" pitchFamily="49" charset="-122"/>
              </a:rPr>
              <a:t>计算机系统结构</a:t>
            </a:r>
          </a:p>
          <a:p>
            <a:pPr marL="914400" lvl="1" indent="-457200" eaLnBrk="1" hangingPunct="1">
              <a:lnSpc>
                <a:spcPct val="120000"/>
              </a:lnSpc>
              <a:spcBef>
                <a:spcPct val="0"/>
              </a:spcBef>
            </a:pPr>
            <a:r>
              <a:rPr lang="zh-CN" altLang="en-US" sz="2200" dirty="0">
                <a:latin typeface="黑体" panose="02010609060101010101" pitchFamily="49" charset="-122"/>
              </a:rPr>
              <a:t>是指计算机系统中各级之间界面的定义及其上、下级的功能分配。</a:t>
            </a:r>
          </a:p>
          <a:p>
            <a:pPr marL="533400" indent="-533400" eaLnBrk="1" hangingPunct="1">
              <a:lnSpc>
                <a:spcPct val="130000"/>
              </a:lnSpc>
              <a:spcBef>
                <a:spcPct val="0"/>
              </a:spcBef>
            </a:pPr>
            <a:r>
              <a:rPr lang="zh-CN" altLang="en-US" sz="2600" dirty="0">
                <a:solidFill>
                  <a:srgbClr val="FF3300"/>
                </a:solidFill>
                <a:latin typeface="黑体" panose="02010609060101010101" pitchFamily="49" charset="-122"/>
              </a:rPr>
              <a:t>计算机系统结构研究</a:t>
            </a:r>
          </a:p>
          <a:p>
            <a:pPr marL="914400" lvl="1" indent="-457200" eaLnBrk="1" hangingPunct="1">
              <a:lnSpc>
                <a:spcPct val="130000"/>
              </a:lnSpc>
              <a:spcBef>
                <a:spcPct val="0"/>
              </a:spcBef>
            </a:pPr>
            <a:r>
              <a:rPr lang="zh-CN" altLang="en-US" sz="2200" dirty="0">
                <a:latin typeface="黑体" panose="02010609060101010101" pitchFamily="49" charset="-122"/>
              </a:rPr>
              <a:t>是对传统机器级界面的确定以及软、硬件之间的功能分配</a:t>
            </a:r>
          </a:p>
          <a:p>
            <a:pPr marL="914400" lvl="1" indent="-457200" eaLnBrk="1" hangingPunct="1">
              <a:lnSpc>
                <a:spcPct val="130000"/>
              </a:lnSpc>
              <a:spcBef>
                <a:spcPct val="0"/>
              </a:spcBef>
            </a:pPr>
            <a:r>
              <a:rPr lang="zh-CN" altLang="en-US" sz="2200" dirty="0">
                <a:latin typeface="黑体" panose="02010609060101010101" pitchFamily="49" charset="-122"/>
              </a:rPr>
              <a:t>即机器语言程序设计者或编译程序设计者所看到的计算机物理系统的抽象或定义。        </a:t>
            </a:r>
          </a:p>
          <a:p>
            <a:pPr marL="533400" indent="-533400" eaLnBrk="1" hangingPunct="1">
              <a:lnSpc>
                <a:spcPct val="120000"/>
              </a:lnSpc>
              <a:spcBef>
                <a:spcPct val="0"/>
              </a:spcBef>
            </a:pPr>
            <a:r>
              <a:rPr lang="zh-CN" altLang="en-US" sz="2600" dirty="0">
                <a:latin typeface="黑体" panose="02010609060101010101" pitchFamily="49" charset="-122"/>
              </a:rPr>
              <a:t>在一个计算机系统中，低层机器的概念性结构和功能特性对高层机器的程序设计者往往是</a:t>
            </a:r>
            <a:r>
              <a:rPr lang="zh-CN" altLang="en-US" sz="2600" dirty="0">
                <a:solidFill>
                  <a:schemeClr val="accent2"/>
                </a:solidFill>
                <a:latin typeface="黑体" panose="02010609060101010101" pitchFamily="49" charset="-122"/>
              </a:rPr>
              <a:t>透明</a:t>
            </a:r>
            <a:r>
              <a:rPr lang="zh-CN" altLang="en-US" sz="2600" dirty="0">
                <a:latin typeface="黑体" panose="02010609060101010101" pitchFamily="49" charset="-122"/>
              </a:rPr>
              <a:t>的。</a:t>
            </a:r>
            <a:endParaRPr lang="zh-CN" altLang="en-US" dirty="0">
              <a:latin typeface="黑体" panose="02010609060101010101" pitchFamily="49" charset="-122"/>
            </a:endParaRPr>
          </a:p>
        </p:txBody>
      </p:sp>
    </p:spTree>
    <p:extLst>
      <p:ext uri="{BB962C8B-B14F-4D97-AF65-F5344CB8AC3E}">
        <p14:creationId xmlns:p14="http://schemas.microsoft.com/office/powerpoint/2010/main" val="284878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3">
            <a:extLst>
              <a:ext uri="{FF2B5EF4-FFF2-40B4-BE49-F238E27FC236}">
                <a16:creationId xmlns:a16="http://schemas.microsoft.com/office/drawing/2014/main" id="{2ED4DF10-AD9B-44D3-AA81-65F8FFBF83F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CFA2C763-A451-4776-8EDB-07BA2E38FD9C}" type="slidenum">
              <a:rPr lang="en-US" altLang="zh-CN" sz="1400">
                <a:solidFill>
                  <a:srgbClr val="000000"/>
                </a:solidFill>
              </a:rPr>
              <a:pPr eaLnBrk="1" fontAlgn="base" hangingPunct="1">
                <a:spcBef>
                  <a:spcPct val="0"/>
                </a:spcBef>
                <a:spcAft>
                  <a:spcPct val="0"/>
                </a:spcAft>
              </a:pPr>
              <a:t>30</a:t>
            </a:fld>
            <a:endParaRPr lang="en-US" altLang="zh-CN" sz="1400">
              <a:solidFill>
                <a:srgbClr val="000000"/>
              </a:solidFill>
            </a:endParaRPr>
          </a:p>
        </p:txBody>
      </p:sp>
      <p:sp>
        <p:nvSpPr>
          <p:cNvPr id="61443" name="Rectangle 2">
            <a:extLst>
              <a:ext uri="{FF2B5EF4-FFF2-40B4-BE49-F238E27FC236}">
                <a16:creationId xmlns:a16="http://schemas.microsoft.com/office/drawing/2014/main" id="{70D0D87A-017C-478E-B339-6CD2EE5C529C}"/>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流水线的相关与冲突</a:t>
            </a:r>
          </a:p>
        </p:txBody>
      </p:sp>
      <p:sp>
        <p:nvSpPr>
          <p:cNvPr id="61444" name="Rectangle 3">
            <a:extLst>
              <a:ext uri="{FF2B5EF4-FFF2-40B4-BE49-F238E27FC236}">
                <a16:creationId xmlns:a16="http://schemas.microsoft.com/office/drawing/2014/main" id="{FE59A6BC-804C-4975-86F6-AEFDEFE96702}"/>
              </a:ext>
            </a:extLst>
          </p:cNvPr>
          <p:cNvSpPr>
            <a:spLocks noGrp="1" noChangeArrowheads="1"/>
          </p:cNvSpPr>
          <p:nvPr>
            <p:ph type="body" idx="1"/>
          </p:nvPr>
        </p:nvSpPr>
        <p:spPr>
          <a:xfrm>
            <a:off x="2154238" y="1471613"/>
            <a:ext cx="7772400" cy="4305300"/>
          </a:xfrm>
        </p:spPr>
        <p:txBody>
          <a:bodyPr/>
          <a:lstStyle/>
          <a:p>
            <a:pPr marL="1085850" lvl="1" indent="-457200" eaLnBrk="1" hangingPunct="1">
              <a:lnSpc>
                <a:spcPct val="120000"/>
              </a:lnSpc>
            </a:pPr>
            <a:r>
              <a:rPr lang="zh-CN" altLang="en-US" sz="2800"/>
              <a:t>通过定向技术减少数据冲突引起的停顿 </a:t>
            </a:r>
          </a:p>
          <a:p>
            <a:pPr marL="1714500" lvl="2" indent="-457200" eaLnBrk="1" hangingPunct="1">
              <a:lnSpc>
                <a:spcPct val="120000"/>
              </a:lnSpc>
              <a:buNone/>
            </a:pPr>
            <a:r>
              <a:rPr lang="zh-CN" altLang="en-US" sz="2400"/>
              <a:t>  （定向技术也称为旁路或短路）</a:t>
            </a:r>
          </a:p>
          <a:p>
            <a:pPr marL="1714500" lvl="2" indent="-457200" eaLnBrk="1" hangingPunct="1">
              <a:lnSpc>
                <a:spcPct val="120000"/>
              </a:lnSpc>
            </a:pPr>
            <a:r>
              <a:rPr lang="zh-CN" altLang="en-US" sz="2400">
                <a:solidFill>
                  <a:srgbClr val="D60093"/>
                </a:solidFill>
              </a:rPr>
              <a:t>关键思想：</a:t>
            </a:r>
            <a:r>
              <a:rPr lang="zh-CN" altLang="en-US" sz="2400"/>
              <a:t>在计算结果尚未出来之前，后面等待使用该结果的指令并不真正立即需要该计算结果，如果能够将该计算结果从其产生的地方直接送到其它指令需要它的地方，那么就可以避免停顿。</a:t>
            </a:r>
          </a:p>
          <a:p>
            <a:pPr marL="1714500" lvl="2" indent="-457200" eaLnBrk="1" hangingPunct="1">
              <a:lnSpc>
                <a:spcPct val="120000"/>
              </a:lnSpc>
            </a:pPr>
            <a:r>
              <a:rPr lang="zh-CN" altLang="en-US" sz="2400">
                <a:solidFill>
                  <a:schemeClr val="tx1"/>
                </a:solidFill>
                <a:latin typeface="宋体" panose="02010600030101010101" pitchFamily="2" charset="-122"/>
              </a:rPr>
              <a:t>采用定向技术消除上例中的相关</a:t>
            </a:r>
            <a:endParaRPr lang="zh-CN" altLang="en-US" sz="2400">
              <a:solidFill>
                <a:srgbClr val="FF0000"/>
              </a:solidFill>
              <a:latin typeface="宋体" panose="02010600030101010101" pitchFamily="2" charset="-122"/>
            </a:endParaRPr>
          </a:p>
        </p:txBody>
      </p:sp>
    </p:spTree>
    <p:extLst>
      <p:ext uri="{BB962C8B-B14F-4D97-AF65-F5344CB8AC3E}">
        <p14:creationId xmlns:p14="http://schemas.microsoft.com/office/powerpoint/2010/main" val="31921639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1">
            <a:extLst>
              <a:ext uri="{FF2B5EF4-FFF2-40B4-BE49-F238E27FC236}">
                <a16:creationId xmlns:a16="http://schemas.microsoft.com/office/drawing/2014/main" id="{1503BA65-D661-4B8A-B442-8A5F1C38F91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CA00C6F4-95CD-4D0F-9164-01BF8B458B0E}" type="slidenum">
              <a:rPr lang="en-US" altLang="zh-CN" sz="1400">
                <a:solidFill>
                  <a:srgbClr val="000000"/>
                </a:solidFill>
              </a:rPr>
              <a:pPr eaLnBrk="1" fontAlgn="base" hangingPunct="1">
                <a:spcBef>
                  <a:spcPct val="0"/>
                </a:spcBef>
                <a:spcAft>
                  <a:spcPct val="0"/>
                </a:spcAft>
              </a:pPr>
              <a:t>31</a:t>
            </a:fld>
            <a:endParaRPr lang="en-US" altLang="zh-CN" sz="1400">
              <a:solidFill>
                <a:srgbClr val="000000"/>
              </a:solidFill>
            </a:endParaRPr>
          </a:p>
        </p:txBody>
      </p:sp>
      <p:sp>
        <p:nvSpPr>
          <p:cNvPr id="63491" name="Rectangle 3" descr="Rectangle: Click to edit Master text styles&#10;Second level&#10;Third level&#10;Fourth level&#10;Fifth level">
            <a:extLst>
              <a:ext uri="{FF2B5EF4-FFF2-40B4-BE49-F238E27FC236}">
                <a16:creationId xmlns:a16="http://schemas.microsoft.com/office/drawing/2014/main" id="{978BBB76-BEBD-494E-9183-2FEB622E7FE5}"/>
              </a:ext>
            </a:extLst>
          </p:cNvPr>
          <p:cNvSpPr>
            <a:spLocks noGrp="1" noChangeArrowheads="1"/>
          </p:cNvSpPr>
          <p:nvPr>
            <p:ph type="body" sz="half" idx="4294967295"/>
          </p:nvPr>
        </p:nvSpPr>
        <p:spPr>
          <a:xfrm>
            <a:off x="2301875" y="3005138"/>
            <a:ext cx="7773988" cy="2641600"/>
          </a:xfrm>
        </p:spPr>
        <p:txBody>
          <a:bodyPr/>
          <a:lstStyle/>
          <a:p>
            <a:pPr marL="457200" indent="-457200" eaLnBrk="1" hangingPunct="1"/>
            <a:r>
              <a:rPr lang="zh-CN" altLang="en-US">
                <a:solidFill>
                  <a:srgbClr val="FF0000"/>
                </a:solidFill>
              </a:rPr>
              <a:t>指令调度：</a:t>
            </a:r>
            <a:r>
              <a:rPr lang="zh-CN" altLang="en-US"/>
              <a:t>找出不相关的指令序列，让它们在流水线上重叠并行执行。</a:t>
            </a:r>
          </a:p>
          <a:p>
            <a:pPr marL="457200" indent="-457200" eaLnBrk="1" hangingPunct="1"/>
            <a:r>
              <a:rPr lang="zh-CN" altLang="en-US"/>
              <a:t>制约编译器指令调度的因素</a:t>
            </a:r>
          </a:p>
          <a:p>
            <a:pPr lvl="1" eaLnBrk="1" hangingPunct="1"/>
            <a:r>
              <a:rPr lang="zh-CN" altLang="en-US"/>
              <a:t>程序固有的指令级并行</a:t>
            </a:r>
          </a:p>
          <a:p>
            <a:pPr lvl="1" eaLnBrk="1" hangingPunct="1"/>
            <a:r>
              <a:rPr lang="zh-CN" altLang="en-US"/>
              <a:t>流水线功能部件的延迟</a:t>
            </a:r>
          </a:p>
        </p:txBody>
      </p:sp>
      <p:sp>
        <p:nvSpPr>
          <p:cNvPr id="63492" name="Text Box 5">
            <a:extLst>
              <a:ext uri="{FF2B5EF4-FFF2-40B4-BE49-F238E27FC236}">
                <a16:creationId xmlns:a16="http://schemas.microsoft.com/office/drawing/2014/main" id="{EE20DFBF-7769-42D6-A883-7AB76EBEB2E4}"/>
              </a:ext>
            </a:extLst>
          </p:cNvPr>
          <p:cNvSpPr txBox="1">
            <a:spLocks noChangeArrowheads="1"/>
          </p:cNvSpPr>
          <p:nvPr/>
        </p:nvSpPr>
        <p:spPr bwMode="auto">
          <a:xfrm>
            <a:off x="2279650" y="2292350"/>
            <a:ext cx="68405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lang="zh-CN" altLang="en-US" sz="2600">
                <a:solidFill>
                  <a:srgbClr val="0000CC"/>
                </a:solidFill>
                <a:latin typeface="黑体" panose="02010609060101010101" pitchFamily="49" charset="-122"/>
                <a:ea typeface="黑体" panose="02010609060101010101" pitchFamily="49" charset="-122"/>
              </a:rPr>
              <a:t>指令调度的基本方法</a:t>
            </a:r>
          </a:p>
        </p:txBody>
      </p:sp>
      <p:sp>
        <p:nvSpPr>
          <p:cNvPr id="63493" name="Rectangle 10">
            <a:extLst>
              <a:ext uri="{FF2B5EF4-FFF2-40B4-BE49-F238E27FC236}">
                <a16:creationId xmlns:a16="http://schemas.microsoft.com/office/drawing/2014/main" id="{D1BCE380-56FF-4348-9F3E-7DF5F129C4F9}"/>
              </a:ext>
            </a:extLst>
          </p:cNvPr>
          <p:cNvSpPr>
            <a:spLocks noGrp="1" noChangeArrowheads="1"/>
          </p:cNvSpPr>
          <p:nvPr>
            <p:ph type="title" idx="4294967295"/>
          </p:nvPr>
        </p:nvSpPr>
        <p:spPr/>
        <p:txBody>
          <a:bodyPr anchor="b"/>
          <a:lstStyle/>
          <a:p>
            <a:pPr eaLnBrk="1" hangingPunct="1"/>
            <a:r>
              <a:rPr lang="zh-CN" altLang="en-US" b="0">
                <a:solidFill>
                  <a:srgbClr val="000000"/>
                </a:solidFill>
              </a:rPr>
              <a:t>基本指令调度及循环展开</a:t>
            </a:r>
            <a:endParaRPr lang="zh-CN" altLang="zh-CN" b="0">
              <a:solidFill>
                <a:srgbClr val="000000"/>
              </a:solidFill>
            </a:endParaRPr>
          </a:p>
        </p:txBody>
      </p:sp>
    </p:spTree>
    <p:extLst>
      <p:ext uri="{BB962C8B-B14F-4D97-AF65-F5344CB8AC3E}">
        <p14:creationId xmlns:p14="http://schemas.microsoft.com/office/powerpoint/2010/main" val="44903135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1">
            <a:extLst>
              <a:ext uri="{FF2B5EF4-FFF2-40B4-BE49-F238E27FC236}">
                <a16:creationId xmlns:a16="http://schemas.microsoft.com/office/drawing/2014/main" id="{206D274D-957A-493F-A61A-29D695BD563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83987B9A-4E5E-48BF-BD63-3F1FBEC39553}" type="slidenum">
              <a:rPr lang="en-US" altLang="zh-CN" sz="1400">
                <a:solidFill>
                  <a:srgbClr val="000000"/>
                </a:solidFill>
              </a:rPr>
              <a:pPr eaLnBrk="1" fontAlgn="base" hangingPunct="1">
                <a:spcBef>
                  <a:spcPct val="0"/>
                </a:spcBef>
                <a:spcAft>
                  <a:spcPct val="0"/>
                </a:spcAft>
              </a:pPr>
              <a:t>32</a:t>
            </a:fld>
            <a:endParaRPr lang="en-US" altLang="zh-CN" sz="1400">
              <a:solidFill>
                <a:srgbClr val="000000"/>
              </a:solidFill>
            </a:endParaRPr>
          </a:p>
        </p:txBody>
      </p:sp>
      <p:sp>
        <p:nvSpPr>
          <p:cNvPr id="69635" name="Rectangle 3" descr="Rectangle: Click to edit Master text styles&#10;Second level&#10;Third level&#10;Fourth level&#10;Fifth level">
            <a:extLst>
              <a:ext uri="{FF2B5EF4-FFF2-40B4-BE49-F238E27FC236}">
                <a16:creationId xmlns:a16="http://schemas.microsoft.com/office/drawing/2014/main" id="{2AB5D741-A216-444D-AD6B-8147A3DD06AF}"/>
              </a:ext>
            </a:extLst>
          </p:cNvPr>
          <p:cNvSpPr>
            <a:spLocks noGrp="1" noChangeArrowheads="1"/>
          </p:cNvSpPr>
          <p:nvPr>
            <p:ph type="body" sz="half" idx="4294967295"/>
          </p:nvPr>
        </p:nvSpPr>
        <p:spPr>
          <a:xfrm>
            <a:off x="2227264" y="1470026"/>
            <a:ext cx="7773987" cy="4537075"/>
          </a:xfrm>
        </p:spPr>
        <p:txBody>
          <a:bodyPr/>
          <a:lstStyle/>
          <a:p>
            <a:pPr marL="457200" indent="-457200" eaLnBrk="1" hangingPunct="1"/>
            <a:r>
              <a:rPr lang="zh-CN" altLang="en-US">
                <a:solidFill>
                  <a:srgbClr val="FF0000"/>
                </a:solidFill>
              </a:rPr>
              <a:t>循环展开</a:t>
            </a:r>
          </a:p>
          <a:p>
            <a:pPr marL="838200" lvl="1" indent="-381000" eaLnBrk="1" hangingPunct="1"/>
            <a:r>
              <a:rPr lang="zh-CN" altLang="en-US"/>
              <a:t>把循环体的代码复制多次并按顺序排放， 然后相应调整循环的结束条件。</a:t>
            </a:r>
          </a:p>
          <a:p>
            <a:pPr marL="838200" lvl="1" indent="-381000" eaLnBrk="1" hangingPunct="1"/>
            <a:r>
              <a:rPr lang="zh-CN" altLang="en-US"/>
              <a:t>开发</a:t>
            </a:r>
            <a:r>
              <a:rPr lang="zh-CN" altLang="en-US">
                <a:solidFill>
                  <a:srgbClr val="D60093"/>
                </a:solidFill>
              </a:rPr>
              <a:t>循环级并行</a:t>
            </a:r>
            <a:r>
              <a:rPr lang="zh-CN" altLang="en-US"/>
              <a:t>的有效方法</a:t>
            </a:r>
          </a:p>
          <a:p>
            <a:pPr marL="457200" indent="-457200" eaLnBrk="1" hangingPunct="1">
              <a:lnSpc>
                <a:spcPct val="150000"/>
              </a:lnSpc>
              <a:buNone/>
            </a:pPr>
            <a:r>
              <a:rPr lang="zh-CN" altLang="en-US" sz="2400">
                <a:solidFill>
                  <a:srgbClr val="080808"/>
                </a:solidFill>
                <a:ea typeface="宋体" panose="02010600030101010101" pitchFamily="2" charset="-122"/>
              </a:rPr>
              <a:t>将例子中的循环展开</a:t>
            </a:r>
            <a:r>
              <a:rPr lang="en-US" altLang="zh-CN" sz="2400">
                <a:solidFill>
                  <a:srgbClr val="6600FF"/>
                </a:solidFill>
                <a:ea typeface="宋体" panose="02010600030101010101" pitchFamily="2" charset="-122"/>
              </a:rPr>
              <a:t>3</a:t>
            </a:r>
            <a:r>
              <a:rPr lang="zh-CN" altLang="en-US" sz="2400">
                <a:solidFill>
                  <a:srgbClr val="080808"/>
                </a:solidFill>
                <a:ea typeface="宋体" panose="02010600030101010101" pitchFamily="2" charset="-122"/>
              </a:rPr>
              <a:t>次得到</a:t>
            </a:r>
            <a:r>
              <a:rPr lang="en-US" altLang="zh-CN" sz="2400">
                <a:solidFill>
                  <a:srgbClr val="6600FF"/>
                </a:solidFill>
                <a:ea typeface="宋体" panose="02010600030101010101" pitchFamily="2" charset="-122"/>
              </a:rPr>
              <a:t>4</a:t>
            </a:r>
            <a:r>
              <a:rPr lang="zh-CN" altLang="en-US" sz="2400">
                <a:solidFill>
                  <a:srgbClr val="080808"/>
                </a:solidFill>
                <a:ea typeface="宋体" panose="02010600030101010101" pitchFamily="2" charset="-122"/>
              </a:rPr>
              <a:t>个循环体，然后对展开后的指令序列在不调度和调度两种情况下，分析代码的性能。假定</a:t>
            </a:r>
            <a:r>
              <a:rPr lang="en-US" altLang="zh-CN" sz="2400">
                <a:solidFill>
                  <a:srgbClr val="6600FF"/>
                </a:solidFill>
                <a:ea typeface="宋体" panose="02010600030101010101" pitchFamily="2" charset="-122"/>
              </a:rPr>
              <a:t>R1</a:t>
            </a:r>
            <a:r>
              <a:rPr lang="zh-CN" altLang="en-US" sz="2400">
                <a:solidFill>
                  <a:srgbClr val="080808"/>
                </a:solidFill>
                <a:ea typeface="宋体" panose="02010600030101010101" pitchFamily="2" charset="-122"/>
              </a:rPr>
              <a:t>的初值为</a:t>
            </a:r>
            <a:r>
              <a:rPr lang="en-US" altLang="zh-CN" sz="2400">
                <a:solidFill>
                  <a:srgbClr val="6600FF"/>
                </a:solidFill>
                <a:ea typeface="宋体" panose="02010600030101010101" pitchFamily="2" charset="-122"/>
              </a:rPr>
              <a:t>32</a:t>
            </a:r>
            <a:r>
              <a:rPr lang="zh-CN" altLang="en-US" sz="2400">
                <a:solidFill>
                  <a:srgbClr val="080808"/>
                </a:solidFill>
                <a:ea typeface="宋体" panose="02010600030101010101" pitchFamily="2" charset="-122"/>
              </a:rPr>
              <a:t>的倍数，即循环次数为</a:t>
            </a:r>
            <a:r>
              <a:rPr lang="en-US" altLang="zh-CN" sz="2400">
                <a:solidFill>
                  <a:srgbClr val="6600FF"/>
                </a:solidFill>
                <a:ea typeface="宋体" panose="02010600030101010101" pitchFamily="2" charset="-122"/>
              </a:rPr>
              <a:t>4</a:t>
            </a:r>
            <a:r>
              <a:rPr lang="zh-CN" altLang="en-US" sz="2400">
                <a:solidFill>
                  <a:srgbClr val="080808"/>
                </a:solidFill>
                <a:ea typeface="宋体" panose="02010600030101010101" pitchFamily="2" charset="-122"/>
              </a:rPr>
              <a:t>的倍数。消除冗余的指令，并且不要重复使用寄存器。 </a:t>
            </a:r>
          </a:p>
        </p:txBody>
      </p:sp>
      <p:sp>
        <p:nvSpPr>
          <p:cNvPr id="69636" name="Rectangle 10">
            <a:extLst>
              <a:ext uri="{FF2B5EF4-FFF2-40B4-BE49-F238E27FC236}">
                <a16:creationId xmlns:a16="http://schemas.microsoft.com/office/drawing/2014/main" id="{0413D139-9658-47C0-A56F-7C6E0AA7C653}"/>
              </a:ext>
            </a:extLst>
          </p:cNvPr>
          <p:cNvSpPr>
            <a:spLocks noGrp="1" noChangeArrowheads="1"/>
          </p:cNvSpPr>
          <p:nvPr>
            <p:ph type="title" idx="4294967295"/>
          </p:nvPr>
        </p:nvSpPr>
        <p:spPr/>
        <p:txBody>
          <a:bodyPr anchor="b"/>
          <a:lstStyle/>
          <a:p>
            <a:pPr eaLnBrk="1" hangingPunct="1"/>
            <a:r>
              <a:rPr lang="zh-CN" altLang="en-US">
                <a:latin typeface="黑体" panose="02010609060101010101" pitchFamily="49" charset="-122"/>
              </a:rPr>
              <a:t>循环展开</a:t>
            </a:r>
            <a:endParaRPr lang="zh-CN" altLang="zh-CN">
              <a:latin typeface="黑体" panose="02010609060101010101" pitchFamily="49" charset="-122"/>
            </a:endParaRPr>
          </a:p>
        </p:txBody>
      </p:sp>
    </p:spTree>
    <p:extLst>
      <p:ext uri="{BB962C8B-B14F-4D97-AF65-F5344CB8AC3E}">
        <p14:creationId xmlns:p14="http://schemas.microsoft.com/office/powerpoint/2010/main" val="272352356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页脚占位符 3">
            <a:extLst>
              <a:ext uri="{FF2B5EF4-FFF2-40B4-BE49-F238E27FC236}">
                <a16:creationId xmlns:a16="http://schemas.microsoft.com/office/drawing/2014/main" id="{874D641D-7664-4DA0-BF22-9CA511E1AFE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7C9C1B68-92E1-450B-BDB6-346BED23292D}" type="slidenum">
              <a:rPr lang="en-US" altLang="zh-CN" sz="1400">
                <a:solidFill>
                  <a:srgbClr val="000000"/>
                </a:solidFill>
              </a:rPr>
              <a:pPr eaLnBrk="1" fontAlgn="base" hangingPunct="1">
                <a:spcBef>
                  <a:spcPct val="0"/>
                </a:spcBef>
                <a:spcAft>
                  <a:spcPct val="0"/>
                </a:spcAft>
              </a:pPr>
              <a:t>33</a:t>
            </a:fld>
            <a:endParaRPr lang="en-US" altLang="zh-CN" sz="1400">
              <a:solidFill>
                <a:srgbClr val="000000"/>
              </a:solidFill>
            </a:endParaRPr>
          </a:p>
        </p:txBody>
      </p:sp>
      <p:sp>
        <p:nvSpPr>
          <p:cNvPr id="91139" name="Rectangle 2">
            <a:extLst>
              <a:ext uri="{FF2B5EF4-FFF2-40B4-BE49-F238E27FC236}">
                <a16:creationId xmlns:a16="http://schemas.microsoft.com/office/drawing/2014/main" id="{ADF31F2D-2FE0-42EF-926A-71C340824E16}"/>
              </a:ext>
            </a:extLst>
          </p:cNvPr>
          <p:cNvSpPr>
            <a:spLocks noGrp="1" noChangeArrowheads="1"/>
          </p:cNvSpPr>
          <p:nvPr>
            <p:ph type="title"/>
          </p:nvPr>
        </p:nvSpPr>
        <p:spPr/>
        <p:txBody>
          <a:bodyPr/>
          <a:lstStyle/>
          <a:p>
            <a:pPr eaLnBrk="1" hangingPunct="1"/>
            <a:r>
              <a:rPr lang="en-US" altLang="zh-CN"/>
              <a:t>2.4</a:t>
            </a:r>
            <a:r>
              <a:rPr lang="zh-CN" altLang="en-US"/>
              <a:t>采用动态调度克服数据冒险</a:t>
            </a:r>
          </a:p>
        </p:txBody>
      </p:sp>
      <p:sp>
        <p:nvSpPr>
          <p:cNvPr id="91140" name="Rectangle 3">
            <a:extLst>
              <a:ext uri="{FF2B5EF4-FFF2-40B4-BE49-F238E27FC236}">
                <a16:creationId xmlns:a16="http://schemas.microsoft.com/office/drawing/2014/main" id="{67C22179-D82C-479A-8A6D-D8774E0B949D}"/>
              </a:ext>
            </a:extLst>
          </p:cNvPr>
          <p:cNvSpPr>
            <a:spLocks noGrp="1" noChangeArrowheads="1"/>
          </p:cNvSpPr>
          <p:nvPr>
            <p:ph type="body" idx="1"/>
          </p:nvPr>
        </p:nvSpPr>
        <p:spPr/>
        <p:txBody>
          <a:bodyPr/>
          <a:lstStyle/>
          <a:p>
            <a:pPr eaLnBrk="1" hangingPunct="1"/>
            <a:r>
              <a:rPr lang="zh-CN" altLang="en-US" sz="2400"/>
              <a:t>通过硬件对指令顺序进行重组</a:t>
            </a:r>
            <a:r>
              <a:rPr lang="en-US" altLang="zh-CN" sz="2400"/>
              <a:t>(P.61)</a:t>
            </a:r>
          </a:p>
          <a:p>
            <a:pPr eaLnBrk="1" hangingPunct="1"/>
            <a:r>
              <a:rPr lang="zh-CN" altLang="en-US" sz="2400"/>
              <a:t>动态调度的优势</a:t>
            </a:r>
          </a:p>
          <a:p>
            <a:pPr eaLnBrk="1" hangingPunct="1"/>
            <a:r>
              <a:rPr lang="zh-CN" altLang="en-US" sz="2400"/>
              <a:t>动态调度概念</a:t>
            </a:r>
          </a:p>
          <a:p>
            <a:pPr eaLnBrk="1" hangingPunct="1"/>
            <a:r>
              <a:rPr lang="zh-CN" altLang="en-US" sz="2400"/>
              <a:t>流水线的乱序执行方式</a:t>
            </a:r>
          </a:p>
          <a:p>
            <a:pPr eaLnBrk="1" hangingPunct="1"/>
            <a:r>
              <a:rPr lang="zh-CN" altLang="en-US" sz="2400"/>
              <a:t>不精确异常的发生有两种可能</a:t>
            </a:r>
          </a:p>
          <a:p>
            <a:pPr lvl="1" eaLnBrk="1" hangingPunct="1"/>
            <a:r>
              <a:rPr lang="zh-CN" altLang="en-US" sz="2000"/>
              <a:t>引起异常指令执行之前，流水线提早完成了后面的指令</a:t>
            </a:r>
          </a:p>
          <a:p>
            <a:pPr lvl="1" eaLnBrk="1" hangingPunct="1"/>
            <a:r>
              <a:rPr lang="zh-CN" altLang="en-US" sz="2000"/>
              <a:t>引起异常指令完成之前，流水线还没有完成前面的指令</a:t>
            </a:r>
          </a:p>
          <a:p>
            <a:pPr eaLnBrk="1" hangingPunct="1"/>
            <a:r>
              <a:rPr lang="zh-CN" altLang="en-US" sz="2400"/>
              <a:t>实现乱序执行需将</a:t>
            </a:r>
            <a:r>
              <a:rPr lang="en-US" altLang="zh-CN" sz="2400"/>
              <a:t>5</a:t>
            </a:r>
            <a:r>
              <a:rPr lang="zh-CN" altLang="en-US" sz="2400"/>
              <a:t>段流水线的</a:t>
            </a:r>
            <a:r>
              <a:rPr lang="en-US" altLang="zh-CN" sz="2400"/>
              <a:t>ID</a:t>
            </a:r>
            <a:r>
              <a:rPr lang="zh-CN" altLang="en-US" sz="2400"/>
              <a:t>阶段分割两部分：</a:t>
            </a:r>
          </a:p>
          <a:p>
            <a:pPr lvl="1" eaLnBrk="1" hangingPunct="1"/>
            <a:r>
              <a:rPr lang="zh-CN" altLang="en-US" sz="2000"/>
              <a:t>发射、读操作数</a:t>
            </a:r>
          </a:p>
          <a:p>
            <a:pPr eaLnBrk="1" hangingPunct="1"/>
            <a:r>
              <a:rPr lang="zh-CN" altLang="en-US" sz="2400"/>
              <a:t>记分板技术  附录</a:t>
            </a:r>
            <a:r>
              <a:rPr lang="en-US" altLang="zh-CN" sz="2400"/>
              <a:t>A</a:t>
            </a:r>
          </a:p>
        </p:txBody>
      </p:sp>
    </p:spTree>
    <p:extLst>
      <p:ext uri="{BB962C8B-B14F-4D97-AF65-F5344CB8AC3E}">
        <p14:creationId xmlns:p14="http://schemas.microsoft.com/office/powerpoint/2010/main" val="351292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页脚占位符 3">
            <a:extLst>
              <a:ext uri="{FF2B5EF4-FFF2-40B4-BE49-F238E27FC236}">
                <a16:creationId xmlns:a16="http://schemas.microsoft.com/office/drawing/2014/main" id="{7F8058F5-2190-4AFF-85C9-7A841D74050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32CF4428-C391-4B2B-BD72-9DD5FFA100E2}" type="slidenum">
              <a:rPr lang="en-US" altLang="zh-CN" sz="1400">
                <a:solidFill>
                  <a:srgbClr val="000000"/>
                </a:solidFill>
              </a:rPr>
              <a:pPr eaLnBrk="1" fontAlgn="base" hangingPunct="1">
                <a:spcBef>
                  <a:spcPct val="0"/>
                </a:spcBef>
                <a:spcAft>
                  <a:spcPct val="0"/>
                </a:spcAft>
              </a:pPr>
              <a:t>34</a:t>
            </a:fld>
            <a:endParaRPr lang="en-US" altLang="zh-CN" sz="1400">
              <a:solidFill>
                <a:srgbClr val="000000"/>
              </a:solidFill>
            </a:endParaRPr>
          </a:p>
        </p:txBody>
      </p:sp>
      <p:sp>
        <p:nvSpPr>
          <p:cNvPr id="92163" name="Rectangle 2">
            <a:extLst>
              <a:ext uri="{FF2B5EF4-FFF2-40B4-BE49-F238E27FC236}">
                <a16:creationId xmlns:a16="http://schemas.microsoft.com/office/drawing/2014/main" id="{269E26F4-54B0-4B23-B9E8-7B976FEAC25D}"/>
              </a:ext>
            </a:extLst>
          </p:cNvPr>
          <p:cNvSpPr>
            <a:spLocks noGrp="1" noChangeArrowheads="1"/>
          </p:cNvSpPr>
          <p:nvPr>
            <p:ph type="body" idx="1"/>
          </p:nvPr>
        </p:nvSpPr>
        <p:spPr>
          <a:xfrm>
            <a:off x="1992313" y="1484314"/>
            <a:ext cx="8062912" cy="4560887"/>
          </a:xfrm>
        </p:spPr>
        <p:txBody>
          <a:bodyPr/>
          <a:lstStyle/>
          <a:p>
            <a:pPr marL="1085850" lvl="1" indent="-457200" eaLnBrk="1" hangingPunct="1">
              <a:lnSpc>
                <a:spcPct val="130000"/>
              </a:lnSpc>
            </a:pPr>
            <a:r>
              <a:rPr lang="zh-CN" altLang="en-US"/>
              <a:t>静态调度</a:t>
            </a:r>
          </a:p>
          <a:p>
            <a:pPr marL="1714500" lvl="2" indent="-457200" eaLnBrk="1" hangingPunct="1">
              <a:lnSpc>
                <a:spcPct val="130000"/>
              </a:lnSpc>
            </a:pPr>
            <a:r>
              <a:rPr lang="zh-CN" altLang="en-US"/>
              <a:t>依靠编译器对代码进行静态调度，以减少相关和冲突。</a:t>
            </a:r>
          </a:p>
          <a:p>
            <a:pPr marL="1714500" lvl="2" indent="-457200" eaLnBrk="1" hangingPunct="1">
              <a:lnSpc>
                <a:spcPct val="130000"/>
              </a:lnSpc>
            </a:pPr>
            <a:r>
              <a:rPr lang="zh-CN" altLang="en-US"/>
              <a:t>它不是在程序执行的过程中、而是在编译期间进行代码调度和优化。</a:t>
            </a:r>
          </a:p>
          <a:p>
            <a:pPr marL="1714500" lvl="2" indent="-457200" eaLnBrk="1" hangingPunct="1">
              <a:lnSpc>
                <a:spcPct val="130000"/>
              </a:lnSpc>
            </a:pPr>
            <a:r>
              <a:rPr lang="zh-CN" altLang="en-US"/>
              <a:t>通过把相关的指令拉开距离来减少可能产生的停顿。</a:t>
            </a:r>
          </a:p>
          <a:p>
            <a:pPr marL="1085850" lvl="1" indent="-457200" eaLnBrk="1" hangingPunct="1">
              <a:lnSpc>
                <a:spcPct val="130000"/>
              </a:lnSpc>
            </a:pPr>
            <a:r>
              <a:rPr lang="zh-CN" altLang="en-US"/>
              <a:t>动态调度</a:t>
            </a:r>
          </a:p>
          <a:p>
            <a:pPr marL="1714500" lvl="2" indent="-457200" eaLnBrk="1" hangingPunct="1">
              <a:lnSpc>
                <a:spcPct val="130000"/>
              </a:lnSpc>
            </a:pPr>
            <a:r>
              <a:rPr lang="zh-CN" altLang="en-US"/>
              <a:t>在程序的执行过程中，依靠专门硬件对代码进行调度，减少数据相关导致的停顿。</a:t>
            </a:r>
          </a:p>
          <a:p>
            <a:pPr marL="1714500" lvl="2" indent="-457200" eaLnBrk="1" hangingPunct="1">
              <a:lnSpc>
                <a:spcPct val="130000"/>
              </a:lnSpc>
              <a:buNone/>
            </a:pPr>
            <a:endParaRPr lang="en-US" altLang="zh-CN">
              <a:solidFill>
                <a:srgbClr val="D60093"/>
              </a:solidFill>
            </a:endParaRPr>
          </a:p>
        </p:txBody>
      </p:sp>
      <p:sp>
        <p:nvSpPr>
          <p:cNvPr id="92164" name="Rectangle 3">
            <a:extLst>
              <a:ext uri="{FF2B5EF4-FFF2-40B4-BE49-F238E27FC236}">
                <a16:creationId xmlns:a16="http://schemas.microsoft.com/office/drawing/2014/main" id="{BE67ED19-160B-478E-8AC4-3DA2F8DC523E}"/>
              </a:ext>
            </a:extLst>
          </p:cNvPr>
          <p:cNvSpPr>
            <a:spLocks noGrp="1" noChangeArrowheads="1"/>
          </p:cNvSpPr>
          <p:nvPr>
            <p:ph type="title"/>
          </p:nvPr>
        </p:nvSpPr>
        <p:spPr/>
        <p:txBody>
          <a:bodyPr/>
          <a:lstStyle/>
          <a:p>
            <a:pPr eaLnBrk="1" hangingPunct="1"/>
            <a:r>
              <a:rPr lang="zh-CN" altLang="en-US"/>
              <a:t>指令的调度</a:t>
            </a:r>
            <a:r>
              <a:rPr lang="en-US" altLang="zh-CN"/>
              <a:t>-</a:t>
            </a:r>
            <a:r>
              <a:rPr lang="zh-CN" altLang="en-US"/>
              <a:t>动态调度</a:t>
            </a:r>
          </a:p>
        </p:txBody>
      </p:sp>
    </p:spTree>
    <p:extLst>
      <p:ext uri="{BB962C8B-B14F-4D97-AF65-F5344CB8AC3E}">
        <p14:creationId xmlns:p14="http://schemas.microsoft.com/office/powerpoint/2010/main" val="101940532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页脚占位符 3">
            <a:extLst>
              <a:ext uri="{FF2B5EF4-FFF2-40B4-BE49-F238E27FC236}">
                <a16:creationId xmlns:a16="http://schemas.microsoft.com/office/drawing/2014/main" id="{29CBCE82-E4E2-4F10-A2D7-3671EA317BF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717B3117-A079-4D1B-BEEF-2F78444116D7}" type="slidenum">
              <a:rPr lang="en-US" altLang="zh-CN" sz="1400">
                <a:solidFill>
                  <a:srgbClr val="000000"/>
                </a:solidFill>
              </a:rPr>
              <a:pPr eaLnBrk="1" fontAlgn="base" hangingPunct="1">
                <a:spcBef>
                  <a:spcPct val="0"/>
                </a:spcBef>
                <a:spcAft>
                  <a:spcPct val="0"/>
                </a:spcAft>
              </a:pPr>
              <a:t>35</a:t>
            </a:fld>
            <a:endParaRPr lang="en-US" altLang="zh-CN" sz="1400">
              <a:solidFill>
                <a:srgbClr val="000000"/>
              </a:solidFill>
            </a:endParaRPr>
          </a:p>
        </p:txBody>
      </p:sp>
      <p:sp>
        <p:nvSpPr>
          <p:cNvPr id="93187" name="Rectangle 2">
            <a:extLst>
              <a:ext uri="{FF2B5EF4-FFF2-40B4-BE49-F238E27FC236}">
                <a16:creationId xmlns:a16="http://schemas.microsoft.com/office/drawing/2014/main" id="{9E7AA5CD-0D8D-4D12-B1E7-33852D81DF4A}"/>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指令的动态调度</a:t>
            </a:r>
          </a:p>
        </p:txBody>
      </p:sp>
      <p:sp>
        <p:nvSpPr>
          <p:cNvPr id="93188" name="Rectangle 3">
            <a:extLst>
              <a:ext uri="{FF2B5EF4-FFF2-40B4-BE49-F238E27FC236}">
                <a16:creationId xmlns:a16="http://schemas.microsoft.com/office/drawing/2014/main" id="{5CD17B85-B027-4CCF-8FC5-97CDFCCE3B1B}"/>
              </a:ext>
            </a:extLst>
          </p:cNvPr>
          <p:cNvSpPr>
            <a:spLocks noGrp="1" noChangeArrowheads="1"/>
          </p:cNvSpPr>
          <p:nvPr>
            <p:ph type="body" idx="1"/>
          </p:nvPr>
        </p:nvSpPr>
        <p:spPr>
          <a:xfrm>
            <a:off x="1919288" y="2374901"/>
            <a:ext cx="8062912" cy="3502025"/>
          </a:xfrm>
        </p:spPr>
        <p:txBody>
          <a:bodyPr/>
          <a:lstStyle/>
          <a:p>
            <a:pPr marL="2274888" lvl="3" indent="-381000" eaLnBrk="1" hangingPunct="1">
              <a:lnSpc>
                <a:spcPct val="150000"/>
              </a:lnSpc>
            </a:pPr>
            <a:r>
              <a:rPr lang="zh-CN" altLang="en-US"/>
              <a:t>能够处理一些在编译时情况不明的相关（比如涉及到存储器访问的相关），并简化了编译器；</a:t>
            </a:r>
          </a:p>
          <a:p>
            <a:pPr marL="2274888" lvl="3" indent="-381000" eaLnBrk="1" hangingPunct="1">
              <a:lnSpc>
                <a:spcPct val="150000"/>
              </a:lnSpc>
            </a:pPr>
            <a:r>
              <a:rPr lang="zh-CN" altLang="en-US"/>
              <a:t>能够使本来是面向某一流水线优化编译的代码在其它的流水线（动态调度）上也能高效地执行。</a:t>
            </a:r>
          </a:p>
          <a:p>
            <a:pPr marL="1714500" lvl="2" indent="-457200" eaLnBrk="1" hangingPunct="1">
              <a:lnSpc>
                <a:spcPct val="150000"/>
              </a:lnSpc>
            </a:pPr>
            <a:r>
              <a:rPr lang="zh-CN" altLang="en-US" sz="2400"/>
              <a:t>以硬件复杂性的显著增加为代价</a:t>
            </a:r>
          </a:p>
        </p:txBody>
      </p:sp>
      <p:sp>
        <p:nvSpPr>
          <p:cNvPr id="93189" name="Rectangle 4">
            <a:extLst>
              <a:ext uri="{FF2B5EF4-FFF2-40B4-BE49-F238E27FC236}">
                <a16:creationId xmlns:a16="http://schemas.microsoft.com/office/drawing/2014/main" id="{AE0182A7-6EB7-4818-AD77-557ABCB71520}"/>
              </a:ext>
            </a:extLst>
          </p:cNvPr>
          <p:cNvSpPr>
            <a:spLocks noChangeArrowheads="1"/>
          </p:cNvSpPr>
          <p:nvPr/>
        </p:nvSpPr>
        <p:spPr bwMode="auto">
          <a:xfrm>
            <a:off x="2286000" y="1700214"/>
            <a:ext cx="70104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lvl="2" eaLnBrk="1" fontAlgn="base" hangingPunct="1">
              <a:lnSpc>
                <a:spcPct val="120000"/>
              </a:lnSpc>
              <a:spcBef>
                <a:spcPct val="50000"/>
              </a:spcBef>
              <a:spcAft>
                <a:spcPct val="0"/>
              </a:spcAft>
              <a:buClr>
                <a:srgbClr val="CCCCFF"/>
              </a:buClr>
              <a:buSzPct val="60000"/>
            </a:pPr>
            <a:r>
              <a:rPr lang="en-US" altLang="zh-CN" sz="2400" b="1">
                <a:solidFill>
                  <a:srgbClr val="D60093"/>
                </a:solidFill>
                <a:latin typeface="Tahoma" panose="020B0604030504040204" pitchFamily="34" charset="0"/>
              </a:rPr>
              <a:t>   </a:t>
            </a:r>
            <a:r>
              <a:rPr lang="zh-CN" altLang="en-US" sz="2400" b="1">
                <a:solidFill>
                  <a:srgbClr val="D60093"/>
                </a:solidFill>
                <a:latin typeface="Tahoma" panose="020B0604030504040204" pitchFamily="34" charset="0"/>
              </a:rPr>
              <a:t>优点：</a:t>
            </a:r>
          </a:p>
        </p:txBody>
      </p:sp>
    </p:spTree>
    <p:extLst>
      <p:ext uri="{BB962C8B-B14F-4D97-AF65-F5344CB8AC3E}">
        <p14:creationId xmlns:p14="http://schemas.microsoft.com/office/powerpoint/2010/main" val="383539124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页脚占位符 3">
            <a:extLst>
              <a:ext uri="{FF2B5EF4-FFF2-40B4-BE49-F238E27FC236}">
                <a16:creationId xmlns:a16="http://schemas.microsoft.com/office/drawing/2014/main" id="{ECFAC4B7-E212-4EC8-8B74-5F55F362471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237FD6E1-A0F4-4F43-8518-B70DF9CF4F54}" type="slidenum">
              <a:rPr lang="en-US" altLang="zh-CN" sz="1400">
                <a:solidFill>
                  <a:srgbClr val="000000"/>
                </a:solidFill>
              </a:rPr>
              <a:pPr eaLnBrk="1" fontAlgn="base" hangingPunct="1">
                <a:spcBef>
                  <a:spcPct val="0"/>
                </a:spcBef>
                <a:spcAft>
                  <a:spcPct val="0"/>
                </a:spcAft>
              </a:pPr>
              <a:t>36</a:t>
            </a:fld>
            <a:endParaRPr lang="en-US" altLang="zh-CN" sz="1400">
              <a:solidFill>
                <a:srgbClr val="000000"/>
              </a:solidFill>
            </a:endParaRPr>
          </a:p>
        </p:txBody>
      </p:sp>
      <p:sp>
        <p:nvSpPr>
          <p:cNvPr id="102403" name="Rectangle 2">
            <a:extLst>
              <a:ext uri="{FF2B5EF4-FFF2-40B4-BE49-F238E27FC236}">
                <a16:creationId xmlns:a16="http://schemas.microsoft.com/office/drawing/2014/main" id="{C267D389-863D-4B68-A652-E2831A5B7B8F}"/>
              </a:ext>
            </a:extLst>
          </p:cNvPr>
          <p:cNvSpPr>
            <a:spLocks noGrp="1" noChangeArrowheads="1"/>
          </p:cNvSpPr>
          <p:nvPr>
            <p:ph type="title"/>
          </p:nvPr>
        </p:nvSpPr>
        <p:spPr/>
        <p:txBody>
          <a:bodyPr/>
          <a:lstStyle/>
          <a:p>
            <a:pPr eaLnBrk="1" hangingPunct="1"/>
            <a:r>
              <a:rPr lang="zh-CN" altLang="en-US"/>
              <a:t>用</a:t>
            </a:r>
            <a:r>
              <a:rPr lang="en-US" altLang="zh-CN"/>
              <a:t>Tomasulo</a:t>
            </a:r>
            <a:r>
              <a:rPr lang="zh-CN" altLang="en-US"/>
              <a:t>方法进行动态调度</a:t>
            </a:r>
          </a:p>
        </p:txBody>
      </p:sp>
      <p:sp>
        <p:nvSpPr>
          <p:cNvPr id="102404" name="Rectangle 3">
            <a:extLst>
              <a:ext uri="{FF2B5EF4-FFF2-40B4-BE49-F238E27FC236}">
                <a16:creationId xmlns:a16="http://schemas.microsoft.com/office/drawing/2014/main" id="{6249F926-D5D9-478C-B71B-C69EE72A2C63}"/>
              </a:ext>
            </a:extLst>
          </p:cNvPr>
          <p:cNvSpPr>
            <a:spLocks noGrp="1" noChangeArrowheads="1"/>
          </p:cNvSpPr>
          <p:nvPr>
            <p:ph type="body" idx="1"/>
          </p:nvPr>
        </p:nvSpPr>
        <p:spPr/>
        <p:txBody>
          <a:bodyPr/>
          <a:lstStyle/>
          <a:p>
            <a:pPr eaLnBrk="1" hangingPunct="1">
              <a:lnSpc>
                <a:spcPct val="90000"/>
              </a:lnSpc>
            </a:pPr>
            <a:r>
              <a:rPr lang="zh-CN" altLang="en-US" sz="2400"/>
              <a:t>通过对操作数何时可用进行跟踪，减少</a:t>
            </a:r>
            <a:r>
              <a:rPr lang="en-US" altLang="zh-CN" sz="2400"/>
              <a:t>RAW</a:t>
            </a:r>
            <a:r>
              <a:rPr lang="zh-CN" altLang="en-US" sz="2400"/>
              <a:t>冒险</a:t>
            </a:r>
            <a:r>
              <a:rPr lang="en-US" altLang="zh-CN" sz="2400"/>
              <a:t>(P.63)</a:t>
            </a:r>
          </a:p>
          <a:p>
            <a:pPr eaLnBrk="1" hangingPunct="1">
              <a:lnSpc>
                <a:spcPct val="90000"/>
              </a:lnSpc>
            </a:pPr>
            <a:r>
              <a:rPr lang="zh-CN" altLang="en-US" sz="2400"/>
              <a:t>通过引入寄存器重命名减少</a:t>
            </a:r>
            <a:r>
              <a:rPr lang="en-US" altLang="zh-CN" sz="2400"/>
              <a:t>WAW</a:t>
            </a:r>
            <a:r>
              <a:rPr lang="zh-CN" altLang="en-US" sz="2400"/>
              <a:t>和</a:t>
            </a:r>
            <a:r>
              <a:rPr lang="en-US" altLang="zh-CN" sz="2400"/>
              <a:t>WAR</a:t>
            </a:r>
            <a:r>
              <a:rPr lang="zh-CN" altLang="en-US" sz="2400"/>
              <a:t>冒险</a:t>
            </a:r>
          </a:p>
          <a:p>
            <a:pPr eaLnBrk="1" hangingPunct="1">
              <a:lnSpc>
                <a:spcPct val="90000"/>
              </a:lnSpc>
            </a:pPr>
            <a:r>
              <a:rPr lang="zh-CN" altLang="en-US" sz="2400"/>
              <a:t>寄存器重命名实现方法</a:t>
            </a:r>
          </a:p>
          <a:p>
            <a:pPr lvl="1" eaLnBrk="1" hangingPunct="1">
              <a:lnSpc>
                <a:spcPct val="90000"/>
              </a:lnSpc>
            </a:pPr>
            <a:r>
              <a:rPr lang="zh-CN" altLang="en-US" sz="2000"/>
              <a:t>两个临时寄存器</a:t>
            </a:r>
          </a:p>
          <a:p>
            <a:pPr lvl="1" eaLnBrk="1" hangingPunct="1">
              <a:lnSpc>
                <a:spcPct val="90000"/>
              </a:lnSpc>
            </a:pPr>
            <a:r>
              <a:rPr lang="zh-CN" altLang="en-US" sz="2000"/>
              <a:t>重命名通过保留站实现</a:t>
            </a:r>
          </a:p>
          <a:p>
            <a:pPr lvl="2" eaLnBrk="1" hangingPunct="1">
              <a:lnSpc>
                <a:spcPct val="90000"/>
              </a:lnSpc>
            </a:pPr>
            <a:r>
              <a:rPr lang="zh-CN" altLang="en-US"/>
              <a:t>用途</a:t>
            </a:r>
          </a:p>
          <a:p>
            <a:pPr lvl="2" eaLnBrk="1" hangingPunct="1">
              <a:lnSpc>
                <a:spcPct val="90000"/>
              </a:lnSpc>
            </a:pPr>
            <a:r>
              <a:rPr lang="zh-CN" altLang="en-US"/>
              <a:t>基本思想</a:t>
            </a:r>
          </a:p>
          <a:p>
            <a:pPr eaLnBrk="1" hangingPunct="1">
              <a:lnSpc>
                <a:spcPct val="90000"/>
              </a:lnSpc>
            </a:pPr>
            <a:r>
              <a:rPr lang="zh-CN" altLang="en-US"/>
              <a:t>指令运行的几个阶段：</a:t>
            </a:r>
            <a:r>
              <a:rPr lang="zh-CN" altLang="en-US" sz="2400">
                <a:solidFill>
                  <a:srgbClr val="336699"/>
                </a:solidFill>
              </a:rPr>
              <a:t>发射、执行、写结果</a:t>
            </a:r>
            <a:r>
              <a:rPr lang="en-US" altLang="zh-CN" sz="2400">
                <a:solidFill>
                  <a:srgbClr val="336699"/>
                </a:solidFill>
              </a:rPr>
              <a:t>P.65</a:t>
            </a:r>
          </a:p>
          <a:p>
            <a:pPr eaLnBrk="1" hangingPunct="1">
              <a:lnSpc>
                <a:spcPct val="90000"/>
              </a:lnSpc>
            </a:pPr>
            <a:r>
              <a:rPr lang="zh-CN" altLang="en-US"/>
              <a:t>每个保留站有</a:t>
            </a:r>
            <a:r>
              <a:rPr lang="en-US" altLang="zh-CN"/>
              <a:t>7</a:t>
            </a:r>
            <a:r>
              <a:rPr lang="zh-CN" altLang="en-US"/>
              <a:t>个字段  </a:t>
            </a:r>
            <a:r>
              <a:rPr lang="en-US" altLang="zh-CN"/>
              <a:t>P.66~P.67</a:t>
            </a:r>
          </a:p>
          <a:p>
            <a:pPr eaLnBrk="1" hangingPunct="1">
              <a:lnSpc>
                <a:spcPct val="90000"/>
              </a:lnSpc>
            </a:pPr>
            <a:r>
              <a:rPr lang="zh-CN" altLang="en-US"/>
              <a:t>算法和调度 （自学）</a:t>
            </a:r>
          </a:p>
        </p:txBody>
      </p:sp>
    </p:spTree>
    <p:extLst>
      <p:ext uri="{BB962C8B-B14F-4D97-AF65-F5344CB8AC3E}">
        <p14:creationId xmlns:p14="http://schemas.microsoft.com/office/powerpoint/2010/main" val="474024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页脚占位符 3">
            <a:extLst>
              <a:ext uri="{FF2B5EF4-FFF2-40B4-BE49-F238E27FC236}">
                <a16:creationId xmlns:a16="http://schemas.microsoft.com/office/drawing/2014/main" id="{B68A49A5-EE41-498B-8B13-9E1E4DBE332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DECCC491-F57A-40A6-8714-D9B7A5106D9A}" type="slidenum">
              <a:rPr lang="en-US" altLang="zh-CN" sz="1400">
                <a:solidFill>
                  <a:srgbClr val="000000"/>
                </a:solidFill>
              </a:rPr>
              <a:pPr eaLnBrk="1" fontAlgn="base" hangingPunct="1">
                <a:spcBef>
                  <a:spcPct val="0"/>
                </a:spcBef>
                <a:spcAft>
                  <a:spcPct val="0"/>
                </a:spcAft>
              </a:pPr>
              <a:t>37</a:t>
            </a:fld>
            <a:endParaRPr lang="en-US" altLang="zh-CN" sz="1400">
              <a:solidFill>
                <a:srgbClr val="000000"/>
              </a:solidFill>
            </a:endParaRPr>
          </a:p>
        </p:txBody>
      </p:sp>
      <p:sp>
        <p:nvSpPr>
          <p:cNvPr id="104451" name="Rectangle 2">
            <a:extLst>
              <a:ext uri="{FF2B5EF4-FFF2-40B4-BE49-F238E27FC236}">
                <a16:creationId xmlns:a16="http://schemas.microsoft.com/office/drawing/2014/main" id="{6F2CD424-6186-4738-A6DD-AB41A2391086}"/>
              </a:ext>
            </a:extLst>
          </p:cNvPr>
          <p:cNvSpPr>
            <a:spLocks noGrp="1" noChangeArrowheads="1"/>
          </p:cNvSpPr>
          <p:nvPr>
            <p:ph type="title"/>
          </p:nvPr>
        </p:nvSpPr>
        <p:spPr/>
        <p:txBody>
          <a:bodyPr/>
          <a:lstStyle/>
          <a:p>
            <a:pPr eaLnBrk="1" hangingPunct="1"/>
            <a:r>
              <a:rPr lang="en-US" altLang="zh-CN">
                <a:solidFill>
                  <a:srgbClr val="0000CC"/>
                </a:solidFill>
              </a:rPr>
              <a:t>Tomasulo</a:t>
            </a:r>
            <a:r>
              <a:rPr lang="zh-CN" altLang="en-US">
                <a:solidFill>
                  <a:srgbClr val="0000CC"/>
                </a:solidFill>
              </a:rPr>
              <a:t>算法</a:t>
            </a:r>
          </a:p>
        </p:txBody>
      </p:sp>
      <p:sp>
        <p:nvSpPr>
          <p:cNvPr id="104452" name="Rectangle 3">
            <a:extLst>
              <a:ext uri="{FF2B5EF4-FFF2-40B4-BE49-F238E27FC236}">
                <a16:creationId xmlns:a16="http://schemas.microsoft.com/office/drawing/2014/main" id="{C9B79004-2642-4CB4-9C68-74A454C96742}"/>
              </a:ext>
            </a:extLst>
          </p:cNvPr>
          <p:cNvSpPr>
            <a:spLocks noGrp="1" noChangeArrowheads="1"/>
          </p:cNvSpPr>
          <p:nvPr>
            <p:ph type="body" idx="1"/>
          </p:nvPr>
        </p:nvSpPr>
        <p:spPr>
          <a:xfrm>
            <a:off x="2135188" y="1341438"/>
            <a:ext cx="7772400" cy="4508500"/>
          </a:xfrm>
        </p:spPr>
        <p:txBody>
          <a:bodyPr/>
          <a:lstStyle/>
          <a:p>
            <a:pPr marL="457200" indent="-457200" eaLnBrk="1" hangingPunct="1">
              <a:lnSpc>
                <a:spcPct val="110000"/>
              </a:lnSpc>
            </a:pPr>
            <a:r>
              <a:rPr lang="zh-CN" altLang="en-US"/>
              <a:t>核心思想</a:t>
            </a:r>
          </a:p>
          <a:p>
            <a:pPr marL="1085850" lvl="1" indent="-457200" eaLnBrk="1" hangingPunct="1">
              <a:lnSpc>
                <a:spcPct val="110000"/>
              </a:lnSpc>
            </a:pPr>
            <a:r>
              <a:rPr lang="zh-CN" altLang="en-US">
                <a:latin typeface="黑体" panose="02010609060101010101" pitchFamily="49" charset="-122"/>
              </a:rPr>
              <a:t>记录和检测指令相关，操作数一旦就绪就立即执行，把发生</a:t>
            </a:r>
            <a:r>
              <a:rPr lang="en-US" altLang="zh-CN">
                <a:solidFill>
                  <a:srgbClr val="D60093"/>
                </a:solidFill>
                <a:latin typeface="黑体" panose="02010609060101010101" pitchFamily="49" charset="-122"/>
              </a:rPr>
              <a:t>RAW</a:t>
            </a:r>
            <a:r>
              <a:rPr lang="zh-CN" altLang="en-US">
                <a:solidFill>
                  <a:srgbClr val="D60093"/>
                </a:solidFill>
                <a:latin typeface="黑体" panose="02010609060101010101" pitchFamily="49" charset="-122"/>
              </a:rPr>
              <a:t>冲突</a:t>
            </a:r>
            <a:r>
              <a:rPr lang="zh-CN" altLang="en-US">
                <a:latin typeface="黑体" panose="02010609060101010101" pitchFamily="49" charset="-122"/>
              </a:rPr>
              <a:t>的可能性减少到最小；</a:t>
            </a:r>
          </a:p>
          <a:p>
            <a:pPr marL="1085850" lvl="1" indent="-457200" eaLnBrk="1" hangingPunct="1">
              <a:lnSpc>
                <a:spcPct val="110000"/>
              </a:lnSpc>
            </a:pPr>
            <a:r>
              <a:rPr lang="zh-CN" altLang="en-US">
                <a:latin typeface="黑体" panose="02010609060101010101" pitchFamily="49" charset="-122"/>
              </a:rPr>
              <a:t>通过寄存器换名来消除</a:t>
            </a:r>
            <a:r>
              <a:rPr lang="en-US" altLang="zh-CN">
                <a:solidFill>
                  <a:srgbClr val="D60093"/>
                </a:solidFill>
                <a:latin typeface="黑体" panose="02010609060101010101" pitchFamily="49" charset="-122"/>
              </a:rPr>
              <a:t>WAR</a:t>
            </a:r>
            <a:r>
              <a:rPr lang="zh-CN" altLang="en-US">
                <a:solidFill>
                  <a:srgbClr val="D60093"/>
                </a:solidFill>
                <a:latin typeface="黑体" panose="02010609060101010101" pitchFamily="49" charset="-122"/>
              </a:rPr>
              <a:t>冲突</a:t>
            </a:r>
            <a:r>
              <a:rPr lang="zh-CN" altLang="en-US">
                <a:latin typeface="黑体" panose="02010609060101010101" pitchFamily="49" charset="-122"/>
              </a:rPr>
              <a:t>和</a:t>
            </a:r>
            <a:r>
              <a:rPr lang="en-US" altLang="zh-CN">
                <a:solidFill>
                  <a:srgbClr val="D60093"/>
                </a:solidFill>
                <a:latin typeface="黑体" panose="02010609060101010101" pitchFamily="49" charset="-122"/>
              </a:rPr>
              <a:t>WAW</a:t>
            </a:r>
            <a:r>
              <a:rPr lang="zh-CN" altLang="en-US">
                <a:solidFill>
                  <a:srgbClr val="D60093"/>
                </a:solidFill>
                <a:latin typeface="黑体" panose="02010609060101010101" pitchFamily="49" charset="-122"/>
              </a:rPr>
              <a:t>冲突</a:t>
            </a:r>
            <a:r>
              <a:rPr lang="zh-CN" altLang="en-US">
                <a:latin typeface="黑体" panose="02010609060101010101" pitchFamily="49" charset="-122"/>
              </a:rPr>
              <a:t>。</a:t>
            </a:r>
          </a:p>
          <a:p>
            <a:pPr marL="457200" indent="-457200" eaLnBrk="1" hangingPunct="1">
              <a:lnSpc>
                <a:spcPct val="110000"/>
              </a:lnSpc>
            </a:pPr>
            <a:r>
              <a:rPr lang="en-US" altLang="zh-CN">
                <a:latin typeface="黑体" panose="02010609060101010101" pitchFamily="49" charset="-122"/>
              </a:rPr>
              <a:t>IBM 360/91</a:t>
            </a:r>
            <a:r>
              <a:rPr lang="zh-CN" altLang="sv-SE">
                <a:latin typeface="黑体" panose="02010609060101010101" pitchFamily="49" charset="-122"/>
              </a:rPr>
              <a:t>首先采用了</a:t>
            </a:r>
            <a:r>
              <a:rPr lang="en-US" altLang="zh-CN">
                <a:latin typeface="黑体" panose="02010609060101010101" pitchFamily="49" charset="-122"/>
              </a:rPr>
              <a:t>Tomasulo</a:t>
            </a:r>
            <a:r>
              <a:rPr lang="zh-CN" altLang="sv-SE">
                <a:latin typeface="黑体" panose="02010609060101010101" pitchFamily="49" charset="-122"/>
              </a:rPr>
              <a:t>算法</a:t>
            </a:r>
            <a:r>
              <a:rPr lang="zh-CN" altLang="en-US">
                <a:latin typeface="黑体" panose="02010609060101010101" pitchFamily="49" charset="-122"/>
              </a:rPr>
              <a:t>。</a:t>
            </a:r>
          </a:p>
          <a:p>
            <a:pPr marL="1085850" lvl="1" indent="-457200" eaLnBrk="1" hangingPunct="1">
              <a:lnSpc>
                <a:spcPct val="110000"/>
              </a:lnSpc>
            </a:pPr>
            <a:r>
              <a:rPr lang="zh-CN" altLang="en-US"/>
              <a:t> </a:t>
            </a:r>
            <a:r>
              <a:rPr lang="en-US" altLang="zh-CN">
                <a:solidFill>
                  <a:srgbClr val="9933FF"/>
                </a:solidFill>
                <a:latin typeface="黑体" panose="02010609060101010101" pitchFamily="49" charset="-122"/>
              </a:rPr>
              <a:t>IBM</a:t>
            </a:r>
            <a:r>
              <a:rPr lang="en-US" altLang="zh-CN">
                <a:latin typeface="黑体" panose="02010609060101010101" pitchFamily="49" charset="-122"/>
              </a:rPr>
              <a:t> </a:t>
            </a:r>
            <a:r>
              <a:rPr lang="en-US" altLang="zh-CN">
                <a:solidFill>
                  <a:srgbClr val="9933FF"/>
                </a:solidFill>
                <a:latin typeface="黑体" panose="02010609060101010101" pitchFamily="49" charset="-122"/>
              </a:rPr>
              <a:t>360/91</a:t>
            </a:r>
            <a:r>
              <a:rPr lang="zh-CN" altLang="en-US">
                <a:latin typeface="黑体" panose="02010609060101010101" pitchFamily="49" charset="-122"/>
              </a:rPr>
              <a:t>的设计目标是基于整个</a:t>
            </a:r>
            <a:r>
              <a:rPr lang="en-US" altLang="zh-CN">
                <a:solidFill>
                  <a:srgbClr val="9933FF"/>
                </a:solidFill>
                <a:latin typeface="黑体" panose="02010609060101010101" pitchFamily="49" charset="-122"/>
              </a:rPr>
              <a:t>360</a:t>
            </a:r>
            <a:r>
              <a:rPr lang="zh-CN" altLang="en-US">
                <a:latin typeface="黑体" panose="02010609060101010101" pitchFamily="49" charset="-122"/>
              </a:rPr>
              <a:t>系列的统一指令系统和编译器来实现高性能，而不是设计和利用专用的编译器来提高性能。</a:t>
            </a:r>
          </a:p>
          <a:p>
            <a:pPr marL="1714500" lvl="2" indent="-457200" eaLnBrk="1" hangingPunct="1">
              <a:lnSpc>
                <a:spcPct val="110000"/>
              </a:lnSpc>
              <a:buNone/>
            </a:pPr>
            <a:r>
              <a:rPr lang="zh-CN" altLang="en-US">
                <a:latin typeface="黑体" panose="02010609060101010101" pitchFamily="49" charset="-122"/>
              </a:rPr>
              <a:t>  需要更多地依赖于硬件。</a:t>
            </a:r>
          </a:p>
        </p:txBody>
      </p:sp>
    </p:spTree>
    <p:extLst>
      <p:ext uri="{BB962C8B-B14F-4D97-AF65-F5344CB8AC3E}">
        <p14:creationId xmlns:p14="http://schemas.microsoft.com/office/powerpoint/2010/main" val="364333507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页脚占位符 3">
            <a:extLst>
              <a:ext uri="{FF2B5EF4-FFF2-40B4-BE49-F238E27FC236}">
                <a16:creationId xmlns:a16="http://schemas.microsoft.com/office/drawing/2014/main" id="{4AB0F706-09C9-4D38-AC0B-0218FB7429D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90C2DD97-349F-4E8D-BCBD-E6FAC48FF58B}" type="slidenum">
              <a:rPr lang="en-US" altLang="zh-CN" sz="1400">
                <a:solidFill>
                  <a:srgbClr val="000000"/>
                </a:solidFill>
              </a:rPr>
              <a:pPr eaLnBrk="1" fontAlgn="base" hangingPunct="1">
                <a:spcBef>
                  <a:spcPct val="0"/>
                </a:spcBef>
                <a:spcAft>
                  <a:spcPct val="0"/>
                </a:spcAft>
              </a:pPr>
              <a:t>38</a:t>
            </a:fld>
            <a:endParaRPr lang="en-US" altLang="zh-CN" sz="1400">
              <a:solidFill>
                <a:srgbClr val="000000"/>
              </a:solidFill>
            </a:endParaRPr>
          </a:p>
        </p:txBody>
      </p:sp>
      <p:sp>
        <p:nvSpPr>
          <p:cNvPr id="105475" name="Rectangle 2">
            <a:extLst>
              <a:ext uri="{FF2B5EF4-FFF2-40B4-BE49-F238E27FC236}">
                <a16:creationId xmlns:a16="http://schemas.microsoft.com/office/drawing/2014/main" id="{82493FF8-994B-463A-9D15-6A32180D57EF}"/>
              </a:ext>
            </a:extLst>
          </p:cNvPr>
          <p:cNvSpPr>
            <a:spLocks noGrp="1" noChangeArrowheads="1"/>
          </p:cNvSpPr>
          <p:nvPr>
            <p:ph type="title"/>
          </p:nvPr>
        </p:nvSpPr>
        <p:spPr/>
        <p:txBody>
          <a:bodyPr/>
          <a:lstStyle/>
          <a:p>
            <a:pPr eaLnBrk="1" hangingPunct="1"/>
            <a:r>
              <a:rPr lang="en-US" altLang="zh-CN">
                <a:solidFill>
                  <a:srgbClr val="0000CC"/>
                </a:solidFill>
              </a:rPr>
              <a:t>Tomasulo</a:t>
            </a:r>
            <a:r>
              <a:rPr lang="zh-CN" altLang="en-US">
                <a:solidFill>
                  <a:srgbClr val="0000CC"/>
                </a:solidFill>
              </a:rPr>
              <a:t>算法</a:t>
            </a:r>
          </a:p>
        </p:txBody>
      </p:sp>
      <p:sp>
        <p:nvSpPr>
          <p:cNvPr id="105476" name="Rectangle 3">
            <a:extLst>
              <a:ext uri="{FF2B5EF4-FFF2-40B4-BE49-F238E27FC236}">
                <a16:creationId xmlns:a16="http://schemas.microsoft.com/office/drawing/2014/main" id="{A76AC802-78DB-48A0-919B-B8E5D722AF10}"/>
              </a:ext>
            </a:extLst>
          </p:cNvPr>
          <p:cNvSpPr>
            <a:spLocks noGrp="1" noChangeArrowheads="1"/>
          </p:cNvSpPr>
          <p:nvPr>
            <p:ph type="body" idx="1"/>
          </p:nvPr>
        </p:nvSpPr>
        <p:spPr>
          <a:xfrm>
            <a:off x="2209800" y="1219200"/>
            <a:ext cx="7772400" cy="5638800"/>
          </a:xfrm>
        </p:spPr>
        <p:txBody>
          <a:bodyPr/>
          <a:lstStyle/>
          <a:p>
            <a:pPr marL="1085850" lvl="1" indent="-457200" eaLnBrk="1" hangingPunct="1"/>
            <a:r>
              <a:rPr lang="en-US" altLang="zh-CN">
                <a:solidFill>
                  <a:srgbClr val="9933FF"/>
                </a:solidFill>
                <a:latin typeface="黑体" panose="02010609060101010101" pitchFamily="49" charset="-122"/>
              </a:rPr>
              <a:t>IBM 360</a:t>
            </a:r>
            <a:r>
              <a:rPr lang="zh-CN" altLang="en-US">
                <a:latin typeface="黑体" panose="02010609060101010101" pitchFamily="49" charset="-122"/>
              </a:rPr>
              <a:t>体系结构只有</a:t>
            </a:r>
            <a:r>
              <a:rPr lang="en-US" altLang="zh-CN">
                <a:solidFill>
                  <a:srgbClr val="9933FF"/>
                </a:solidFill>
                <a:latin typeface="黑体" panose="02010609060101010101" pitchFamily="49" charset="-122"/>
              </a:rPr>
              <a:t>4</a:t>
            </a:r>
            <a:r>
              <a:rPr lang="zh-CN" altLang="en-US">
                <a:latin typeface="黑体" panose="02010609060101010101" pitchFamily="49" charset="-122"/>
              </a:rPr>
              <a:t>个双精度浮点寄存器，限制了编译器调度的有效性。</a:t>
            </a:r>
          </a:p>
          <a:p>
            <a:pPr marL="1085850" lvl="1" indent="-457200" eaLnBrk="1" hangingPunct="1"/>
            <a:r>
              <a:rPr lang="en-US" altLang="zh-CN">
                <a:solidFill>
                  <a:srgbClr val="9933FF"/>
                </a:solidFill>
                <a:latin typeface="黑体" panose="02010609060101010101" pitchFamily="49" charset="-122"/>
              </a:rPr>
              <a:t>360/91</a:t>
            </a:r>
            <a:r>
              <a:rPr lang="zh-CN" altLang="en-US">
                <a:latin typeface="黑体" panose="02010609060101010101" pitchFamily="49" charset="-122"/>
              </a:rPr>
              <a:t>的访存时间和浮点计算时间都很长。</a:t>
            </a:r>
          </a:p>
          <a:p>
            <a:pPr marL="1714500" lvl="2" indent="-457200" eaLnBrk="1" hangingPunct="1">
              <a:buNone/>
            </a:pPr>
            <a:r>
              <a:rPr lang="zh-CN" altLang="en-US">
                <a:latin typeface="黑体" panose="02010609060101010101" pitchFamily="49" charset="-122"/>
              </a:rPr>
              <a:t> （也是</a:t>
            </a:r>
            <a:r>
              <a:rPr lang="en-US" altLang="zh-CN">
                <a:solidFill>
                  <a:srgbClr val="9933FF"/>
                </a:solidFill>
                <a:latin typeface="黑体" panose="02010609060101010101" pitchFamily="49" charset="-122"/>
              </a:rPr>
              <a:t>Tomasulo</a:t>
            </a:r>
            <a:r>
              <a:rPr lang="zh-CN" altLang="en-US">
                <a:latin typeface="黑体" panose="02010609060101010101" pitchFamily="49" charset="-122"/>
              </a:rPr>
              <a:t>算法要解决的问题）</a:t>
            </a:r>
          </a:p>
          <a:p>
            <a:pPr marL="457200" indent="-457200" eaLnBrk="1" hangingPunct="1"/>
            <a:r>
              <a:rPr lang="zh-CN" altLang="en-US">
                <a:solidFill>
                  <a:srgbClr val="FF0000"/>
                </a:solidFill>
                <a:latin typeface="黑体" panose="02010609060101010101" pitchFamily="49" charset="-122"/>
              </a:rPr>
              <a:t>寄存器换名</a:t>
            </a:r>
            <a:r>
              <a:rPr lang="zh-CN" altLang="en-US">
                <a:latin typeface="黑体" panose="02010609060101010101" pitchFamily="49" charset="-122"/>
              </a:rPr>
              <a:t>可以消除</a:t>
            </a:r>
            <a:r>
              <a:rPr lang="en-US" altLang="zh-CN">
                <a:latin typeface="黑体" panose="02010609060101010101" pitchFamily="49" charset="-122"/>
              </a:rPr>
              <a:t>WAR</a:t>
            </a:r>
            <a:r>
              <a:rPr lang="zh-CN" altLang="en-US">
                <a:latin typeface="黑体" panose="02010609060101010101" pitchFamily="49" charset="-122"/>
              </a:rPr>
              <a:t>冲突和</a:t>
            </a:r>
            <a:r>
              <a:rPr lang="en-US" altLang="zh-CN">
                <a:latin typeface="黑体" panose="02010609060101010101" pitchFamily="49" charset="-122"/>
              </a:rPr>
              <a:t>WAW</a:t>
            </a:r>
            <a:r>
              <a:rPr lang="zh-CN" altLang="en-US">
                <a:latin typeface="黑体" panose="02010609060101010101" pitchFamily="49" charset="-122"/>
              </a:rPr>
              <a:t>冲突。</a:t>
            </a:r>
          </a:p>
          <a:p>
            <a:pPr marL="1085850" lvl="1" indent="-457200" eaLnBrk="1" hangingPunct="1"/>
            <a:r>
              <a:rPr lang="zh-CN" altLang="en-US"/>
              <a:t>考虑以下代码：</a:t>
            </a:r>
          </a:p>
          <a:p>
            <a:pPr marL="1714500" lvl="2" indent="-457200" eaLnBrk="1" hangingPunct="1">
              <a:buNone/>
            </a:pPr>
            <a:r>
              <a:rPr lang="zh-CN" altLang="en-US">
                <a:latin typeface="宋体" panose="02010600030101010101" pitchFamily="2" charset="-122"/>
              </a:rPr>
              <a:t>       </a:t>
            </a:r>
            <a:r>
              <a:rPr lang="en-US" altLang="zh-CN">
                <a:latin typeface="宋体" panose="02010600030101010101" pitchFamily="2" charset="-122"/>
              </a:rPr>
              <a:t>DIV.D	F0</a:t>
            </a:r>
            <a:r>
              <a:rPr lang="zh-CN" altLang="en-US">
                <a:latin typeface="宋体" panose="02010600030101010101" pitchFamily="2" charset="-122"/>
              </a:rPr>
              <a:t>，</a:t>
            </a:r>
            <a:r>
              <a:rPr lang="en-US" altLang="zh-CN">
                <a:latin typeface="宋体" panose="02010600030101010101" pitchFamily="2" charset="-122"/>
              </a:rPr>
              <a:t>F2</a:t>
            </a:r>
            <a:r>
              <a:rPr lang="zh-CN" altLang="en-US">
                <a:latin typeface="宋体" panose="02010600030101010101" pitchFamily="2" charset="-122"/>
              </a:rPr>
              <a:t>，</a:t>
            </a:r>
            <a:r>
              <a:rPr lang="en-US" altLang="zh-CN">
                <a:latin typeface="宋体" panose="02010600030101010101" pitchFamily="2" charset="-122"/>
              </a:rPr>
              <a:t>F4</a:t>
            </a:r>
          </a:p>
          <a:p>
            <a:pPr marL="1714500" lvl="2" indent="-457200" eaLnBrk="1" hangingPunct="1">
              <a:buNone/>
            </a:pPr>
            <a:r>
              <a:rPr lang="en-US" altLang="zh-CN">
                <a:latin typeface="宋体" panose="02010600030101010101" pitchFamily="2" charset="-122"/>
              </a:rPr>
              <a:t>       ADD.D	</a:t>
            </a:r>
            <a:r>
              <a:rPr lang="en-US" altLang="zh-CN">
                <a:solidFill>
                  <a:schemeClr val="hlink"/>
                </a:solidFill>
                <a:latin typeface="宋体" panose="02010600030101010101" pitchFamily="2" charset="-122"/>
              </a:rPr>
              <a:t>F6</a:t>
            </a:r>
            <a:r>
              <a:rPr lang="zh-CN" altLang="en-US">
                <a:latin typeface="宋体" panose="02010600030101010101" pitchFamily="2" charset="-122"/>
              </a:rPr>
              <a:t>，</a:t>
            </a:r>
            <a:r>
              <a:rPr lang="en-US" altLang="zh-CN">
                <a:latin typeface="宋体" panose="02010600030101010101" pitchFamily="2" charset="-122"/>
              </a:rPr>
              <a:t>F0</a:t>
            </a:r>
            <a:r>
              <a:rPr lang="zh-CN" altLang="en-US">
                <a:latin typeface="宋体" panose="02010600030101010101" pitchFamily="2" charset="-122"/>
              </a:rPr>
              <a:t>，</a:t>
            </a:r>
            <a:r>
              <a:rPr lang="en-US" altLang="zh-CN">
                <a:solidFill>
                  <a:srgbClr val="D60093"/>
                </a:solidFill>
                <a:latin typeface="宋体" panose="02010600030101010101" pitchFamily="2" charset="-122"/>
              </a:rPr>
              <a:t>F8</a:t>
            </a:r>
          </a:p>
          <a:p>
            <a:pPr marL="1714500" lvl="2" indent="-457200" eaLnBrk="1" hangingPunct="1">
              <a:buNone/>
            </a:pPr>
            <a:r>
              <a:rPr lang="en-US" altLang="zh-CN">
                <a:latin typeface="宋体" panose="02010600030101010101" pitchFamily="2" charset="-122"/>
              </a:rPr>
              <a:t>       S.D		</a:t>
            </a:r>
            <a:r>
              <a:rPr lang="en-US" altLang="zh-CN">
                <a:solidFill>
                  <a:schemeClr val="hlink"/>
                </a:solidFill>
                <a:latin typeface="宋体" panose="02010600030101010101" pitchFamily="2" charset="-122"/>
              </a:rPr>
              <a:t>F6</a:t>
            </a:r>
            <a:r>
              <a:rPr lang="zh-CN" altLang="en-US">
                <a:latin typeface="宋体" panose="02010600030101010101" pitchFamily="2" charset="-122"/>
              </a:rPr>
              <a:t>，</a:t>
            </a:r>
            <a:r>
              <a:rPr lang="en-US" altLang="zh-CN">
                <a:latin typeface="宋体" panose="02010600030101010101" pitchFamily="2" charset="-122"/>
              </a:rPr>
              <a:t>0</a:t>
            </a:r>
            <a:r>
              <a:rPr lang="zh-CN" altLang="en-US">
                <a:latin typeface="宋体" panose="02010600030101010101" pitchFamily="2" charset="-122"/>
              </a:rPr>
              <a:t>（</a:t>
            </a:r>
            <a:r>
              <a:rPr lang="en-US" altLang="zh-CN">
                <a:latin typeface="宋体" panose="02010600030101010101" pitchFamily="2" charset="-122"/>
              </a:rPr>
              <a:t>R1</a:t>
            </a:r>
            <a:r>
              <a:rPr lang="zh-CN" altLang="en-US">
                <a:latin typeface="宋体" panose="02010600030101010101" pitchFamily="2" charset="-122"/>
              </a:rPr>
              <a:t>）</a:t>
            </a:r>
          </a:p>
          <a:p>
            <a:pPr marL="1714500" lvl="2" indent="-457200" eaLnBrk="1" hangingPunct="1">
              <a:buNone/>
            </a:pPr>
            <a:r>
              <a:rPr lang="zh-CN" altLang="en-US">
                <a:latin typeface="宋体" panose="02010600030101010101" pitchFamily="2" charset="-122"/>
              </a:rPr>
              <a:t>       </a:t>
            </a:r>
            <a:r>
              <a:rPr lang="en-US" altLang="zh-CN">
                <a:latin typeface="宋体" panose="02010600030101010101" pitchFamily="2" charset="-122"/>
              </a:rPr>
              <a:t>SUB.D	</a:t>
            </a:r>
            <a:r>
              <a:rPr lang="en-US" altLang="zh-CN">
                <a:solidFill>
                  <a:srgbClr val="D60093"/>
                </a:solidFill>
                <a:latin typeface="宋体" panose="02010600030101010101" pitchFamily="2" charset="-122"/>
              </a:rPr>
              <a:t>F8</a:t>
            </a:r>
            <a:r>
              <a:rPr lang="zh-CN" altLang="en-US">
                <a:latin typeface="宋体" panose="02010600030101010101" pitchFamily="2" charset="-122"/>
              </a:rPr>
              <a:t>，</a:t>
            </a:r>
            <a:r>
              <a:rPr lang="en-US" altLang="zh-CN">
                <a:latin typeface="宋体" panose="02010600030101010101" pitchFamily="2" charset="-122"/>
              </a:rPr>
              <a:t>F10</a:t>
            </a:r>
            <a:r>
              <a:rPr lang="zh-CN" altLang="en-US">
                <a:latin typeface="宋体" panose="02010600030101010101" pitchFamily="2" charset="-122"/>
              </a:rPr>
              <a:t>，</a:t>
            </a:r>
            <a:r>
              <a:rPr lang="en-US" altLang="zh-CN">
                <a:latin typeface="宋体" panose="02010600030101010101" pitchFamily="2" charset="-122"/>
              </a:rPr>
              <a:t>F14</a:t>
            </a:r>
          </a:p>
          <a:p>
            <a:pPr marL="1714500" lvl="2" indent="-457200" eaLnBrk="1" hangingPunct="1">
              <a:buNone/>
            </a:pPr>
            <a:r>
              <a:rPr lang="en-US" altLang="zh-CN">
                <a:latin typeface="宋体" panose="02010600030101010101" pitchFamily="2" charset="-122"/>
              </a:rPr>
              <a:t>       MUL.D	</a:t>
            </a:r>
            <a:r>
              <a:rPr lang="en-US" altLang="zh-CN">
                <a:solidFill>
                  <a:schemeClr val="hlink"/>
                </a:solidFill>
                <a:latin typeface="宋体" panose="02010600030101010101" pitchFamily="2" charset="-122"/>
              </a:rPr>
              <a:t>F6</a:t>
            </a:r>
            <a:r>
              <a:rPr lang="zh-CN" altLang="en-US">
                <a:latin typeface="宋体" panose="02010600030101010101" pitchFamily="2" charset="-122"/>
              </a:rPr>
              <a:t>， </a:t>
            </a:r>
            <a:r>
              <a:rPr lang="en-US" altLang="zh-CN">
                <a:latin typeface="宋体" panose="02010600030101010101" pitchFamily="2" charset="-122"/>
              </a:rPr>
              <a:t>F10</a:t>
            </a:r>
            <a:r>
              <a:rPr lang="zh-CN" altLang="en-US">
                <a:latin typeface="宋体" panose="02010600030101010101" pitchFamily="2" charset="-122"/>
              </a:rPr>
              <a:t>，</a:t>
            </a:r>
            <a:r>
              <a:rPr lang="en-US" altLang="zh-CN">
                <a:solidFill>
                  <a:srgbClr val="D60093"/>
                </a:solidFill>
                <a:latin typeface="宋体" panose="02010600030101010101" pitchFamily="2" charset="-122"/>
              </a:rPr>
              <a:t>F8</a:t>
            </a:r>
            <a:r>
              <a:rPr lang="en-US" altLang="zh-CN">
                <a:latin typeface="宋体" panose="02010600030101010101" pitchFamily="2" charset="-122"/>
              </a:rPr>
              <a:t> </a:t>
            </a:r>
          </a:p>
        </p:txBody>
      </p:sp>
      <p:sp>
        <p:nvSpPr>
          <p:cNvPr id="105477" name="Text Box 4">
            <a:extLst>
              <a:ext uri="{FF2B5EF4-FFF2-40B4-BE49-F238E27FC236}">
                <a16:creationId xmlns:a16="http://schemas.microsoft.com/office/drawing/2014/main" id="{547B5EDA-4534-426C-9CFB-925DD0A2F888}"/>
              </a:ext>
            </a:extLst>
          </p:cNvPr>
          <p:cNvSpPr txBox="1">
            <a:spLocks noChangeArrowheads="1"/>
          </p:cNvSpPr>
          <p:nvPr/>
        </p:nvSpPr>
        <p:spPr bwMode="auto">
          <a:xfrm>
            <a:off x="7947025" y="4586288"/>
            <a:ext cx="213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lnSpc>
                <a:spcPct val="60000"/>
              </a:lnSpc>
              <a:spcBef>
                <a:spcPct val="50000"/>
              </a:spcBef>
              <a:spcAft>
                <a:spcPct val="0"/>
              </a:spcAft>
            </a:pPr>
            <a:r>
              <a:rPr lang="zh-CN" altLang="en-US" sz="2000" b="1">
                <a:solidFill>
                  <a:srgbClr val="000000"/>
                </a:solidFill>
                <a:latin typeface="宋体" panose="02010600030101010101" pitchFamily="2" charset="-122"/>
              </a:rPr>
              <a:t>输出相关（</a:t>
            </a:r>
            <a:r>
              <a:rPr lang="en-US" altLang="zh-CN" sz="2000" b="1">
                <a:solidFill>
                  <a:srgbClr val="000000"/>
                </a:solidFill>
                <a:latin typeface="宋体" panose="02010600030101010101" pitchFamily="2" charset="-122"/>
              </a:rPr>
              <a:t>F6</a:t>
            </a:r>
            <a:r>
              <a:rPr lang="zh-CN" altLang="en-US" sz="2000" b="1">
                <a:solidFill>
                  <a:srgbClr val="000000"/>
                </a:solidFill>
                <a:latin typeface="宋体" panose="02010600030101010101" pitchFamily="2" charset="-122"/>
              </a:rPr>
              <a:t>）</a:t>
            </a:r>
          </a:p>
          <a:p>
            <a:pPr eaLnBrk="1" fontAlgn="base" hangingPunct="1">
              <a:lnSpc>
                <a:spcPct val="60000"/>
              </a:lnSpc>
              <a:spcBef>
                <a:spcPct val="50000"/>
              </a:spcBef>
              <a:spcAft>
                <a:spcPct val="0"/>
              </a:spcAft>
            </a:pPr>
            <a:r>
              <a:rPr lang="zh-CN" altLang="en-US" sz="2000" b="1">
                <a:solidFill>
                  <a:srgbClr val="000000"/>
                </a:solidFill>
                <a:latin typeface="宋体" panose="02010600030101010101" pitchFamily="2" charset="-122"/>
              </a:rPr>
              <a:t>导致</a:t>
            </a:r>
            <a:r>
              <a:rPr lang="en-US" altLang="zh-CN" sz="2000" b="1">
                <a:solidFill>
                  <a:srgbClr val="000000"/>
                </a:solidFill>
                <a:latin typeface="宋体" panose="02010600030101010101" pitchFamily="2" charset="-122"/>
              </a:rPr>
              <a:t>WAW</a:t>
            </a:r>
            <a:r>
              <a:rPr lang="zh-CN" altLang="en-US" sz="2000" b="1">
                <a:solidFill>
                  <a:srgbClr val="000000"/>
                </a:solidFill>
                <a:latin typeface="宋体" panose="02010600030101010101" pitchFamily="2" charset="-122"/>
              </a:rPr>
              <a:t>冲突</a:t>
            </a:r>
          </a:p>
        </p:txBody>
      </p:sp>
      <p:sp>
        <p:nvSpPr>
          <p:cNvPr id="105478" name="Text Box 5">
            <a:extLst>
              <a:ext uri="{FF2B5EF4-FFF2-40B4-BE49-F238E27FC236}">
                <a16:creationId xmlns:a16="http://schemas.microsoft.com/office/drawing/2014/main" id="{7B9380E1-A8FF-4103-B399-5C8913723755}"/>
              </a:ext>
            </a:extLst>
          </p:cNvPr>
          <p:cNvSpPr txBox="1">
            <a:spLocks noChangeArrowheads="1"/>
          </p:cNvSpPr>
          <p:nvPr/>
        </p:nvSpPr>
        <p:spPr bwMode="auto">
          <a:xfrm>
            <a:off x="2514600" y="4724400"/>
            <a:ext cx="190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lnSpc>
                <a:spcPct val="60000"/>
              </a:lnSpc>
              <a:spcBef>
                <a:spcPct val="50000"/>
              </a:spcBef>
              <a:spcAft>
                <a:spcPct val="0"/>
              </a:spcAft>
            </a:pPr>
            <a:r>
              <a:rPr lang="zh-CN" altLang="en-US" sz="2000" b="1">
                <a:solidFill>
                  <a:srgbClr val="D60093"/>
                </a:solidFill>
                <a:latin typeface="宋体" panose="02010600030101010101" pitchFamily="2" charset="-122"/>
              </a:rPr>
              <a:t>反相关（</a:t>
            </a:r>
            <a:r>
              <a:rPr lang="en-US" altLang="zh-CN" sz="2000" b="1">
                <a:solidFill>
                  <a:srgbClr val="D60093"/>
                </a:solidFill>
                <a:latin typeface="宋体" panose="02010600030101010101" pitchFamily="2" charset="-122"/>
              </a:rPr>
              <a:t>F8</a:t>
            </a:r>
            <a:r>
              <a:rPr lang="zh-CN" altLang="en-US" sz="2000" b="1">
                <a:solidFill>
                  <a:srgbClr val="D60093"/>
                </a:solidFill>
                <a:latin typeface="宋体" panose="02010600030101010101" pitchFamily="2" charset="-122"/>
              </a:rPr>
              <a:t>）</a:t>
            </a:r>
          </a:p>
          <a:p>
            <a:pPr eaLnBrk="1" fontAlgn="base" hangingPunct="1">
              <a:lnSpc>
                <a:spcPct val="60000"/>
              </a:lnSpc>
              <a:spcBef>
                <a:spcPct val="50000"/>
              </a:spcBef>
              <a:spcAft>
                <a:spcPct val="0"/>
              </a:spcAft>
            </a:pPr>
            <a:r>
              <a:rPr lang="zh-CN" altLang="en-US" sz="2000" b="1">
                <a:solidFill>
                  <a:srgbClr val="D60093"/>
                </a:solidFill>
                <a:latin typeface="宋体" panose="02010600030101010101" pitchFamily="2" charset="-122"/>
              </a:rPr>
              <a:t>导致</a:t>
            </a:r>
            <a:r>
              <a:rPr lang="en-US" altLang="zh-CN" sz="2000" b="1">
                <a:solidFill>
                  <a:srgbClr val="D60093"/>
                </a:solidFill>
                <a:latin typeface="宋体" panose="02010600030101010101" pitchFamily="2" charset="-122"/>
              </a:rPr>
              <a:t>WAR</a:t>
            </a:r>
            <a:r>
              <a:rPr lang="zh-CN" altLang="en-US" sz="2000" b="1">
                <a:solidFill>
                  <a:srgbClr val="D60093"/>
                </a:solidFill>
                <a:latin typeface="宋体" panose="02010600030101010101" pitchFamily="2" charset="-122"/>
              </a:rPr>
              <a:t>冲突</a:t>
            </a:r>
            <a:r>
              <a:rPr lang="zh-CN" altLang="en-US" sz="2000" b="1">
                <a:solidFill>
                  <a:srgbClr val="008000"/>
                </a:solidFill>
                <a:latin typeface="宋体" panose="02010600030101010101" pitchFamily="2" charset="-122"/>
              </a:rPr>
              <a:t> </a:t>
            </a:r>
          </a:p>
        </p:txBody>
      </p:sp>
      <p:sp>
        <p:nvSpPr>
          <p:cNvPr id="105479" name="AutoShape 6">
            <a:extLst>
              <a:ext uri="{FF2B5EF4-FFF2-40B4-BE49-F238E27FC236}">
                <a16:creationId xmlns:a16="http://schemas.microsoft.com/office/drawing/2014/main" id="{C0F37064-3DDD-4BD7-85BA-B32E14121CF4}"/>
              </a:ext>
            </a:extLst>
          </p:cNvPr>
          <p:cNvSpPr>
            <a:spLocks/>
          </p:cNvSpPr>
          <p:nvPr/>
        </p:nvSpPr>
        <p:spPr bwMode="auto">
          <a:xfrm>
            <a:off x="7751763" y="4297363"/>
            <a:ext cx="228600" cy="1219200"/>
          </a:xfrm>
          <a:prstGeom prst="rightBrace">
            <a:avLst>
              <a:gd name="adj1" fmla="val 44444"/>
              <a:gd name="adj2" fmla="val 50000"/>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endParaRPr lang="zh-CN" altLang="zh-CN" sz="2400">
              <a:solidFill>
                <a:srgbClr val="CCCCFF"/>
              </a:solidFill>
              <a:latin typeface="Tahoma" panose="020B0604030504040204" pitchFamily="34" charset="0"/>
              <a:ea typeface="黑体" panose="02010609060101010101" pitchFamily="49" charset="-122"/>
            </a:endParaRPr>
          </a:p>
        </p:txBody>
      </p:sp>
      <p:sp>
        <p:nvSpPr>
          <p:cNvPr id="105480" name="AutoShape 7">
            <a:extLst>
              <a:ext uri="{FF2B5EF4-FFF2-40B4-BE49-F238E27FC236}">
                <a16:creationId xmlns:a16="http://schemas.microsoft.com/office/drawing/2014/main" id="{A0B5C7DE-8AB2-411A-98A7-E963C5267AC8}"/>
              </a:ext>
            </a:extLst>
          </p:cNvPr>
          <p:cNvSpPr>
            <a:spLocks/>
          </p:cNvSpPr>
          <p:nvPr/>
        </p:nvSpPr>
        <p:spPr bwMode="auto">
          <a:xfrm>
            <a:off x="4151314" y="4292601"/>
            <a:ext cx="142875" cy="1122363"/>
          </a:xfrm>
          <a:prstGeom prst="leftBrace">
            <a:avLst>
              <a:gd name="adj1" fmla="val 65463"/>
              <a:gd name="adj2" fmla="val 50000"/>
            </a:avLst>
          </a:prstGeom>
          <a:noFill/>
          <a:ln w="19050">
            <a:solidFill>
              <a:srgbClr val="D6009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p>
        </p:txBody>
      </p:sp>
    </p:spTree>
    <p:extLst>
      <p:ext uri="{BB962C8B-B14F-4D97-AF65-F5344CB8AC3E}">
        <p14:creationId xmlns:p14="http://schemas.microsoft.com/office/powerpoint/2010/main" val="300466158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页脚占位符 3">
            <a:extLst>
              <a:ext uri="{FF2B5EF4-FFF2-40B4-BE49-F238E27FC236}">
                <a16:creationId xmlns:a16="http://schemas.microsoft.com/office/drawing/2014/main" id="{5F30C94C-4197-4521-AB07-C4233C78B46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BE8BF4D4-D50B-4DC8-ADA7-3761862398F8}" type="slidenum">
              <a:rPr lang="en-US" altLang="zh-CN" sz="1400">
                <a:solidFill>
                  <a:srgbClr val="000000"/>
                </a:solidFill>
              </a:rPr>
              <a:pPr eaLnBrk="1" fontAlgn="base" hangingPunct="1">
                <a:spcBef>
                  <a:spcPct val="0"/>
                </a:spcBef>
                <a:spcAft>
                  <a:spcPct val="0"/>
                </a:spcAft>
              </a:pPr>
              <a:t>39</a:t>
            </a:fld>
            <a:endParaRPr lang="en-US" altLang="zh-CN" sz="1400">
              <a:solidFill>
                <a:srgbClr val="000000"/>
              </a:solidFill>
            </a:endParaRPr>
          </a:p>
        </p:txBody>
      </p:sp>
      <p:sp>
        <p:nvSpPr>
          <p:cNvPr id="106499" name="Rectangle 2">
            <a:extLst>
              <a:ext uri="{FF2B5EF4-FFF2-40B4-BE49-F238E27FC236}">
                <a16:creationId xmlns:a16="http://schemas.microsoft.com/office/drawing/2014/main" id="{4E942454-E8E2-4525-8649-7ECFDFACF03E}"/>
              </a:ext>
            </a:extLst>
          </p:cNvPr>
          <p:cNvSpPr>
            <a:spLocks noGrp="1" noChangeArrowheads="1"/>
          </p:cNvSpPr>
          <p:nvPr>
            <p:ph type="title"/>
          </p:nvPr>
        </p:nvSpPr>
        <p:spPr/>
        <p:txBody>
          <a:bodyPr/>
          <a:lstStyle/>
          <a:p>
            <a:pPr eaLnBrk="1" hangingPunct="1"/>
            <a:r>
              <a:rPr lang="en-US" altLang="zh-CN">
                <a:solidFill>
                  <a:srgbClr val="0000CC"/>
                </a:solidFill>
              </a:rPr>
              <a:t>Tomasulo</a:t>
            </a:r>
            <a:r>
              <a:rPr lang="zh-CN" altLang="en-US">
                <a:solidFill>
                  <a:srgbClr val="0000CC"/>
                </a:solidFill>
              </a:rPr>
              <a:t>算法</a:t>
            </a:r>
          </a:p>
        </p:txBody>
      </p:sp>
      <p:sp>
        <p:nvSpPr>
          <p:cNvPr id="106500" name="Rectangle 3">
            <a:extLst>
              <a:ext uri="{FF2B5EF4-FFF2-40B4-BE49-F238E27FC236}">
                <a16:creationId xmlns:a16="http://schemas.microsoft.com/office/drawing/2014/main" id="{40A8E2EB-F55F-4881-BCFC-4A94CE05F20B}"/>
              </a:ext>
            </a:extLst>
          </p:cNvPr>
          <p:cNvSpPr>
            <a:spLocks noGrp="1" noChangeArrowheads="1"/>
          </p:cNvSpPr>
          <p:nvPr>
            <p:ph type="body" idx="1"/>
          </p:nvPr>
        </p:nvSpPr>
        <p:spPr>
          <a:xfrm>
            <a:off x="2355850" y="1219201"/>
            <a:ext cx="7772400" cy="3217863"/>
          </a:xfrm>
        </p:spPr>
        <p:txBody>
          <a:bodyPr/>
          <a:lstStyle/>
          <a:p>
            <a:pPr marL="1085850" lvl="1" indent="-457200" eaLnBrk="1" hangingPunct="1"/>
            <a:r>
              <a:rPr lang="zh-CN" altLang="en-US">
                <a:latin typeface="黑体" panose="02010609060101010101" pitchFamily="49" charset="-122"/>
              </a:rPr>
              <a:t>消除名相关</a:t>
            </a:r>
            <a:r>
              <a:rPr lang="en-US" altLang="zh-CN">
                <a:latin typeface="黑体" panose="02010609060101010101" pitchFamily="49" charset="-122"/>
              </a:rPr>
              <a:t>(P.64)</a:t>
            </a:r>
          </a:p>
          <a:p>
            <a:pPr marL="1714500" lvl="2" indent="-457200" eaLnBrk="1" hangingPunct="1"/>
            <a:r>
              <a:rPr lang="zh-CN" altLang="en-US">
                <a:latin typeface="宋体" panose="02010600030101010101" pitchFamily="2" charset="-122"/>
              </a:rPr>
              <a:t>引入两个临时寄存器</a:t>
            </a:r>
            <a:r>
              <a:rPr lang="en-US" altLang="zh-CN">
                <a:solidFill>
                  <a:schemeClr val="hlink"/>
                </a:solidFill>
                <a:latin typeface="宋体" panose="02010600030101010101" pitchFamily="2" charset="-122"/>
              </a:rPr>
              <a:t>S</a:t>
            </a:r>
            <a:r>
              <a:rPr lang="zh-CN" altLang="en-US">
                <a:latin typeface="宋体" panose="02010600030101010101" pitchFamily="2" charset="-122"/>
              </a:rPr>
              <a:t>和</a:t>
            </a:r>
            <a:r>
              <a:rPr lang="en-US" altLang="zh-CN">
                <a:solidFill>
                  <a:srgbClr val="D60093"/>
                </a:solidFill>
                <a:latin typeface="宋体" panose="02010600030101010101" pitchFamily="2" charset="-122"/>
              </a:rPr>
              <a:t>T</a:t>
            </a:r>
          </a:p>
          <a:p>
            <a:pPr marL="1714500" lvl="2" indent="-457200" eaLnBrk="1" hangingPunct="1"/>
            <a:r>
              <a:rPr lang="zh-CN" altLang="en-US">
                <a:latin typeface="黑体" panose="02010609060101010101" pitchFamily="49" charset="-122"/>
              </a:rPr>
              <a:t>把这段代码改写为：</a:t>
            </a:r>
          </a:p>
          <a:p>
            <a:pPr marL="1714500" lvl="2" indent="-457200" eaLnBrk="1" hangingPunct="1">
              <a:buNone/>
            </a:pPr>
            <a:r>
              <a:rPr lang="zh-CN" altLang="en-US">
                <a:latin typeface="宋体" panose="02010600030101010101" pitchFamily="2" charset="-122"/>
              </a:rPr>
              <a:t>       </a:t>
            </a:r>
            <a:r>
              <a:rPr lang="en-US" altLang="zh-CN">
                <a:latin typeface="宋体" panose="02010600030101010101" pitchFamily="2" charset="-122"/>
              </a:rPr>
              <a:t>DIV.D	F0</a:t>
            </a:r>
            <a:r>
              <a:rPr lang="zh-CN" altLang="en-US">
                <a:latin typeface="宋体" panose="02010600030101010101" pitchFamily="2" charset="-122"/>
              </a:rPr>
              <a:t>，</a:t>
            </a:r>
            <a:r>
              <a:rPr lang="en-US" altLang="zh-CN">
                <a:latin typeface="宋体" panose="02010600030101010101" pitchFamily="2" charset="-122"/>
              </a:rPr>
              <a:t>F2</a:t>
            </a:r>
            <a:r>
              <a:rPr lang="zh-CN" altLang="en-US">
                <a:latin typeface="宋体" panose="02010600030101010101" pitchFamily="2" charset="-122"/>
              </a:rPr>
              <a:t>，</a:t>
            </a:r>
            <a:r>
              <a:rPr lang="en-US" altLang="zh-CN">
                <a:latin typeface="宋体" panose="02010600030101010101" pitchFamily="2" charset="-122"/>
              </a:rPr>
              <a:t>F4</a:t>
            </a:r>
          </a:p>
          <a:p>
            <a:pPr marL="1714500" lvl="2" indent="-457200" eaLnBrk="1" hangingPunct="1">
              <a:buNone/>
            </a:pPr>
            <a:r>
              <a:rPr lang="en-US" altLang="zh-CN">
                <a:latin typeface="宋体" panose="02010600030101010101" pitchFamily="2" charset="-122"/>
              </a:rPr>
              <a:t>       ADD.D	</a:t>
            </a:r>
            <a:r>
              <a:rPr lang="en-US" altLang="zh-CN">
                <a:solidFill>
                  <a:schemeClr val="hlink"/>
                </a:solidFill>
                <a:latin typeface="宋体" panose="02010600030101010101" pitchFamily="2" charset="-122"/>
              </a:rPr>
              <a:t>S</a:t>
            </a:r>
            <a:r>
              <a:rPr lang="zh-CN" altLang="en-US">
                <a:latin typeface="宋体" panose="02010600030101010101" pitchFamily="2" charset="-122"/>
              </a:rPr>
              <a:t>，</a:t>
            </a:r>
            <a:r>
              <a:rPr lang="en-US" altLang="zh-CN">
                <a:latin typeface="宋体" panose="02010600030101010101" pitchFamily="2" charset="-122"/>
              </a:rPr>
              <a:t>F0</a:t>
            </a:r>
            <a:r>
              <a:rPr lang="zh-CN" altLang="en-US">
                <a:latin typeface="宋体" panose="02010600030101010101" pitchFamily="2" charset="-122"/>
              </a:rPr>
              <a:t>，</a:t>
            </a:r>
            <a:r>
              <a:rPr lang="en-US" altLang="zh-CN">
                <a:latin typeface="宋体" panose="02010600030101010101" pitchFamily="2" charset="-122"/>
              </a:rPr>
              <a:t>F8</a:t>
            </a:r>
          </a:p>
          <a:p>
            <a:pPr marL="1714500" lvl="2" indent="-457200" eaLnBrk="1" hangingPunct="1">
              <a:buNone/>
            </a:pPr>
            <a:r>
              <a:rPr lang="en-US" altLang="zh-CN">
                <a:latin typeface="宋体" panose="02010600030101010101" pitchFamily="2" charset="-122"/>
              </a:rPr>
              <a:t>       S.D		</a:t>
            </a:r>
            <a:r>
              <a:rPr lang="en-US" altLang="zh-CN">
                <a:solidFill>
                  <a:schemeClr val="hlink"/>
                </a:solidFill>
                <a:latin typeface="宋体" panose="02010600030101010101" pitchFamily="2" charset="-122"/>
              </a:rPr>
              <a:t>S</a:t>
            </a:r>
            <a:r>
              <a:rPr lang="zh-CN" altLang="en-US">
                <a:latin typeface="宋体" panose="02010600030101010101" pitchFamily="2" charset="-122"/>
              </a:rPr>
              <a:t>，</a:t>
            </a:r>
            <a:r>
              <a:rPr lang="en-US" altLang="zh-CN">
                <a:latin typeface="宋体" panose="02010600030101010101" pitchFamily="2" charset="-122"/>
              </a:rPr>
              <a:t>0</a:t>
            </a:r>
            <a:r>
              <a:rPr lang="zh-CN" altLang="en-US">
                <a:latin typeface="宋体" panose="02010600030101010101" pitchFamily="2" charset="-122"/>
              </a:rPr>
              <a:t>（</a:t>
            </a:r>
            <a:r>
              <a:rPr lang="en-US" altLang="zh-CN">
                <a:latin typeface="宋体" panose="02010600030101010101" pitchFamily="2" charset="-122"/>
              </a:rPr>
              <a:t>R1</a:t>
            </a:r>
            <a:r>
              <a:rPr lang="zh-CN" altLang="en-US">
                <a:latin typeface="宋体" panose="02010600030101010101" pitchFamily="2" charset="-122"/>
              </a:rPr>
              <a:t>）</a:t>
            </a:r>
          </a:p>
          <a:p>
            <a:pPr marL="1714500" lvl="2" indent="-457200" eaLnBrk="1" hangingPunct="1">
              <a:buNone/>
            </a:pPr>
            <a:r>
              <a:rPr lang="zh-CN" altLang="en-US">
                <a:latin typeface="宋体" panose="02010600030101010101" pitchFamily="2" charset="-122"/>
              </a:rPr>
              <a:t>       </a:t>
            </a:r>
            <a:r>
              <a:rPr lang="en-US" altLang="zh-CN">
                <a:latin typeface="宋体" panose="02010600030101010101" pitchFamily="2" charset="-122"/>
              </a:rPr>
              <a:t>SUB.D	</a:t>
            </a:r>
            <a:r>
              <a:rPr lang="en-US" altLang="zh-CN">
                <a:solidFill>
                  <a:srgbClr val="D60093"/>
                </a:solidFill>
                <a:latin typeface="宋体" panose="02010600030101010101" pitchFamily="2" charset="-122"/>
              </a:rPr>
              <a:t>T</a:t>
            </a:r>
            <a:r>
              <a:rPr lang="zh-CN" altLang="en-US">
                <a:latin typeface="宋体" panose="02010600030101010101" pitchFamily="2" charset="-122"/>
              </a:rPr>
              <a:t>，</a:t>
            </a:r>
            <a:r>
              <a:rPr lang="en-US" altLang="zh-CN">
                <a:latin typeface="宋体" panose="02010600030101010101" pitchFamily="2" charset="-122"/>
              </a:rPr>
              <a:t>F10</a:t>
            </a:r>
            <a:r>
              <a:rPr lang="zh-CN" altLang="en-US">
                <a:latin typeface="宋体" panose="02010600030101010101" pitchFamily="2" charset="-122"/>
              </a:rPr>
              <a:t>，</a:t>
            </a:r>
            <a:r>
              <a:rPr lang="en-US" altLang="zh-CN">
                <a:latin typeface="宋体" panose="02010600030101010101" pitchFamily="2" charset="-122"/>
              </a:rPr>
              <a:t>F14</a:t>
            </a:r>
          </a:p>
          <a:p>
            <a:pPr marL="1714500" lvl="2" indent="-457200" eaLnBrk="1" hangingPunct="1">
              <a:buNone/>
            </a:pPr>
            <a:r>
              <a:rPr lang="en-US" altLang="zh-CN">
                <a:latin typeface="宋体" panose="02010600030101010101" pitchFamily="2" charset="-122"/>
              </a:rPr>
              <a:t>       MUL.D	</a:t>
            </a:r>
            <a:r>
              <a:rPr lang="en-US" altLang="zh-CN">
                <a:solidFill>
                  <a:schemeClr val="hlink"/>
                </a:solidFill>
                <a:latin typeface="宋体" panose="02010600030101010101" pitchFamily="2" charset="-122"/>
              </a:rPr>
              <a:t>F6</a:t>
            </a:r>
            <a:r>
              <a:rPr lang="zh-CN" altLang="en-US">
                <a:latin typeface="宋体" panose="02010600030101010101" pitchFamily="2" charset="-122"/>
              </a:rPr>
              <a:t>，</a:t>
            </a:r>
            <a:r>
              <a:rPr lang="en-US" altLang="zh-CN">
                <a:latin typeface="宋体" panose="02010600030101010101" pitchFamily="2" charset="-122"/>
              </a:rPr>
              <a:t>F10</a:t>
            </a:r>
            <a:r>
              <a:rPr lang="zh-CN" altLang="en-US">
                <a:latin typeface="宋体" panose="02010600030101010101" pitchFamily="2" charset="-122"/>
              </a:rPr>
              <a:t>，</a:t>
            </a:r>
            <a:r>
              <a:rPr lang="en-US" altLang="zh-CN">
                <a:solidFill>
                  <a:srgbClr val="D60093"/>
                </a:solidFill>
                <a:latin typeface="宋体" panose="02010600030101010101" pitchFamily="2" charset="-122"/>
              </a:rPr>
              <a:t>T</a:t>
            </a:r>
            <a:r>
              <a:rPr lang="en-US" altLang="zh-CN">
                <a:latin typeface="宋体" panose="02010600030101010101" pitchFamily="2" charset="-122"/>
              </a:rPr>
              <a:t> </a:t>
            </a:r>
          </a:p>
        </p:txBody>
      </p:sp>
      <p:sp>
        <p:nvSpPr>
          <p:cNvPr id="106501" name="Text Box 4">
            <a:extLst>
              <a:ext uri="{FF2B5EF4-FFF2-40B4-BE49-F238E27FC236}">
                <a16:creationId xmlns:a16="http://schemas.microsoft.com/office/drawing/2014/main" id="{E2702607-EC3F-4257-81AB-2B425A29DDDC}"/>
              </a:ext>
            </a:extLst>
          </p:cNvPr>
          <p:cNvSpPr txBox="1">
            <a:spLocks noChangeArrowheads="1"/>
          </p:cNvSpPr>
          <p:nvPr/>
        </p:nvSpPr>
        <p:spPr bwMode="auto">
          <a:xfrm>
            <a:off x="7824789" y="2941639"/>
            <a:ext cx="2376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lang="zh-CN" altLang="en-US" sz="2000" b="1">
                <a:solidFill>
                  <a:srgbClr val="000000"/>
                </a:solidFill>
                <a:latin typeface="宋体" panose="02010600030101010101" pitchFamily="2" charset="-122"/>
              </a:rPr>
              <a:t>两个</a:t>
            </a:r>
            <a:r>
              <a:rPr lang="en-US" altLang="zh-CN" sz="2000" b="1">
                <a:solidFill>
                  <a:srgbClr val="000000"/>
                </a:solidFill>
                <a:latin typeface="宋体" panose="02010600030101010101" pitchFamily="2" charset="-122"/>
              </a:rPr>
              <a:t>F6</a:t>
            </a:r>
            <a:r>
              <a:rPr lang="zh-CN" altLang="en-US" sz="2000" b="1">
                <a:solidFill>
                  <a:srgbClr val="000000"/>
                </a:solidFill>
                <a:latin typeface="宋体" panose="02010600030101010101" pitchFamily="2" charset="-122"/>
              </a:rPr>
              <a:t>都换名为</a:t>
            </a:r>
            <a:r>
              <a:rPr lang="en-US" altLang="zh-CN" sz="2000" b="1">
                <a:solidFill>
                  <a:srgbClr val="000000"/>
                </a:solidFill>
                <a:latin typeface="宋体" panose="02010600030101010101" pitchFamily="2" charset="-122"/>
              </a:rPr>
              <a:t>S</a:t>
            </a:r>
            <a:r>
              <a:rPr lang="en-US" altLang="zh-CN" sz="2000" b="1">
                <a:solidFill>
                  <a:srgbClr val="000000"/>
                </a:solidFill>
                <a:latin typeface="Tahoma" panose="020B0604030504040204" pitchFamily="34" charset="0"/>
                <a:ea typeface="黑体" panose="02010609060101010101" pitchFamily="49" charset="-122"/>
              </a:rPr>
              <a:t> </a:t>
            </a:r>
          </a:p>
        </p:txBody>
      </p:sp>
      <p:sp>
        <p:nvSpPr>
          <p:cNvPr id="106502" name="AutoShape 5">
            <a:extLst>
              <a:ext uri="{FF2B5EF4-FFF2-40B4-BE49-F238E27FC236}">
                <a16:creationId xmlns:a16="http://schemas.microsoft.com/office/drawing/2014/main" id="{FC5DF892-2D26-45DC-AB96-38A9BD54338B}"/>
              </a:ext>
            </a:extLst>
          </p:cNvPr>
          <p:cNvSpPr>
            <a:spLocks/>
          </p:cNvSpPr>
          <p:nvPr/>
        </p:nvSpPr>
        <p:spPr bwMode="auto">
          <a:xfrm>
            <a:off x="7608888" y="2852739"/>
            <a:ext cx="144462" cy="504825"/>
          </a:xfrm>
          <a:prstGeom prst="rightBrace">
            <a:avLst>
              <a:gd name="adj1" fmla="val 29121"/>
              <a:gd name="adj2" fmla="val 50000"/>
            </a:avLst>
          </a:prstGeom>
          <a:noFill/>
          <a:ln w="190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p>
        </p:txBody>
      </p:sp>
      <p:sp>
        <p:nvSpPr>
          <p:cNvPr id="106503" name="AutoShape 6">
            <a:extLst>
              <a:ext uri="{FF2B5EF4-FFF2-40B4-BE49-F238E27FC236}">
                <a16:creationId xmlns:a16="http://schemas.microsoft.com/office/drawing/2014/main" id="{919A7539-05F5-4123-B2D5-91A03A1C7F90}"/>
              </a:ext>
            </a:extLst>
          </p:cNvPr>
          <p:cNvSpPr>
            <a:spLocks/>
          </p:cNvSpPr>
          <p:nvPr/>
        </p:nvSpPr>
        <p:spPr bwMode="auto">
          <a:xfrm>
            <a:off x="4294189" y="3646488"/>
            <a:ext cx="142875" cy="431800"/>
          </a:xfrm>
          <a:prstGeom prst="leftBrace">
            <a:avLst>
              <a:gd name="adj1" fmla="val 25185"/>
              <a:gd name="adj2" fmla="val 50000"/>
            </a:avLst>
          </a:prstGeom>
          <a:noFill/>
          <a:ln w="19050">
            <a:solidFill>
              <a:srgbClr val="D6009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endParaRPr lang="zh-CN" altLang="zh-CN" sz="2400">
              <a:solidFill>
                <a:srgbClr val="D60093"/>
              </a:solidFill>
              <a:latin typeface="Tahoma" panose="020B0604030504040204" pitchFamily="34" charset="0"/>
              <a:ea typeface="黑体" panose="02010609060101010101" pitchFamily="49" charset="-122"/>
            </a:endParaRPr>
          </a:p>
        </p:txBody>
      </p:sp>
      <p:sp>
        <p:nvSpPr>
          <p:cNvPr id="106504" name="Text Box 7">
            <a:extLst>
              <a:ext uri="{FF2B5EF4-FFF2-40B4-BE49-F238E27FC236}">
                <a16:creationId xmlns:a16="http://schemas.microsoft.com/office/drawing/2014/main" id="{8D378233-2373-45A5-A21E-748A6613B266}"/>
              </a:ext>
            </a:extLst>
          </p:cNvPr>
          <p:cNvSpPr txBox="1">
            <a:spLocks noChangeArrowheads="1"/>
          </p:cNvSpPr>
          <p:nvPr/>
        </p:nvSpPr>
        <p:spPr bwMode="auto">
          <a:xfrm>
            <a:off x="2135189" y="3573464"/>
            <a:ext cx="2232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lang="zh-CN" altLang="en-US" sz="2000" b="1">
                <a:solidFill>
                  <a:srgbClr val="D60093"/>
                </a:solidFill>
                <a:latin typeface="宋体" panose="02010600030101010101" pitchFamily="2" charset="-122"/>
              </a:rPr>
              <a:t>两个</a:t>
            </a:r>
            <a:r>
              <a:rPr lang="en-US" altLang="zh-CN" sz="2000" b="1">
                <a:solidFill>
                  <a:srgbClr val="D60093"/>
                </a:solidFill>
                <a:latin typeface="宋体" panose="02010600030101010101" pitchFamily="2" charset="-122"/>
              </a:rPr>
              <a:t>F8</a:t>
            </a:r>
            <a:r>
              <a:rPr lang="zh-CN" altLang="en-US" sz="2000" b="1">
                <a:solidFill>
                  <a:srgbClr val="D60093"/>
                </a:solidFill>
                <a:latin typeface="宋体" panose="02010600030101010101" pitchFamily="2" charset="-122"/>
              </a:rPr>
              <a:t>都换名为</a:t>
            </a:r>
            <a:r>
              <a:rPr lang="en-US" altLang="zh-CN" sz="2000" b="1">
                <a:solidFill>
                  <a:srgbClr val="D60093"/>
                </a:solidFill>
                <a:latin typeface="宋体" panose="02010600030101010101" pitchFamily="2" charset="-122"/>
              </a:rPr>
              <a:t>T </a:t>
            </a:r>
          </a:p>
        </p:txBody>
      </p:sp>
      <p:sp>
        <p:nvSpPr>
          <p:cNvPr id="106505" name="Rectangle 8" descr="Rectangle: Click to edit Master text styles&#10;Second level&#10;Third level&#10;Fourth level&#10;Fifth level">
            <a:extLst>
              <a:ext uri="{FF2B5EF4-FFF2-40B4-BE49-F238E27FC236}">
                <a16:creationId xmlns:a16="http://schemas.microsoft.com/office/drawing/2014/main" id="{A461B1BD-2279-4C84-BB9E-4D1B7F2AFF54}"/>
              </a:ext>
            </a:extLst>
          </p:cNvPr>
          <p:cNvSpPr>
            <a:spLocks noChangeArrowheads="1"/>
          </p:cNvSpPr>
          <p:nvPr/>
        </p:nvSpPr>
        <p:spPr bwMode="auto">
          <a:xfrm>
            <a:off x="2208213" y="4953000"/>
            <a:ext cx="77025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20000"/>
              </a:spcBef>
              <a:spcAft>
                <a:spcPct val="0"/>
              </a:spcAft>
              <a:buClr>
                <a:srgbClr val="006699"/>
              </a:buClr>
              <a:buFont typeface="Wingdings" panose="05000000000000000000" pitchFamily="2" charset="2"/>
              <a:buChar char="§"/>
            </a:pPr>
            <a:r>
              <a:rPr lang="zh-CN" altLang="en-US" sz="2800" b="1">
                <a:solidFill>
                  <a:srgbClr val="000000"/>
                </a:solidFill>
                <a:latin typeface="黑体" panose="02010609060101010101" pitchFamily="49" charset="-122"/>
                <a:ea typeface="楷体_GB2312" pitchFamily="49" charset="-122"/>
              </a:rPr>
              <a:t>基于</a:t>
            </a:r>
            <a:r>
              <a:rPr lang="en-US" altLang="zh-CN" sz="2800" b="1">
                <a:solidFill>
                  <a:srgbClr val="000000"/>
                </a:solidFill>
                <a:latin typeface="黑体" panose="02010609060101010101" pitchFamily="49" charset="-122"/>
                <a:ea typeface="楷体_GB2312" pitchFamily="49" charset="-122"/>
              </a:rPr>
              <a:t>Tomasulo</a:t>
            </a:r>
            <a:r>
              <a:rPr lang="zh-CN" altLang="en-US" sz="2800" b="1">
                <a:solidFill>
                  <a:srgbClr val="000000"/>
                </a:solidFill>
                <a:latin typeface="黑体" panose="02010609060101010101" pitchFamily="49" charset="-122"/>
                <a:ea typeface="楷体_GB2312" pitchFamily="49" charset="-122"/>
              </a:rPr>
              <a:t>算法的</a:t>
            </a:r>
            <a:r>
              <a:rPr lang="en-US" altLang="zh-CN" sz="2800" b="1">
                <a:solidFill>
                  <a:srgbClr val="000000"/>
                </a:solidFill>
                <a:latin typeface="黑体" panose="02010609060101010101" pitchFamily="49" charset="-122"/>
                <a:ea typeface="楷体_GB2312" pitchFamily="49" charset="-122"/>
              </a:rPr>
              <a:t>MIPS</a:t>
            </a:r>
            <a:r>
              <a:rPr lang="zh-CN" altLang="en-US" sz="2800" b="1">
                <a:solidFill>
                  <a:srgbClr val="000000"/>
                </a:solidFill>
                <a:latin typeface="黑体" panose="02010609060101010101" pitchFamily="49" charset="-122"/>
                <a:ea typeface="楷体_GB2312" pitchFamily="49" charset="-122"/>
              </a:rPr>
              <a:t>处理器浮点部件的基本结构 </a:t>
            </a:r>
          </a:p>
        </p:txBody>
      </p:sp>
    </p:spTree>
    <p:extLst>
      <p:ext uri="{BB962C8B-B14F-4D97-AF65-F5344CB8AC3E}">
        <p14:creationId xmlns:p14="http://schemas.microsoft.com/office/powerpoint/2010/main" val="4480538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B3FE676-944B-4F0B-B6E5-01848CEA9C8E}"/>
              </a:ext>
            </a:extLst>
          </p:cNvPr>
          <p:cNvSpPr>
            <a:spLocks noGrp="1" noChangeArrowheads="1"/>
          </p:cNvSpPr>
          <p:nvPr>
            <p:ph type="title"/>
          </p:nvPr>
        </p:nvSpPr>
        <p:spPr/>
        <p:txBody>
          <a:bodyPr/>
          <a:lstStyle/>
          <a:p>
            <a:pPr eaLnBrk="1" hangingPunct="1"/>
            <a:r>
              <a:rPr lang="zh-CN" altLang="en-US" sz="3200">
                <a:solidFill>
                  <a:schemeClr val="tx1"/>
                </a:solidFill>
              </a:rPr>
              <a:t>计算机组成</a:t>
            </a:r>
          </a:p>
        </p:txBody>
      </p:sp>
      <p:sp>
        <p:nvSpPr>
          <p:cNvPr id="88067" name="Rectangle 3">
            <a:extLst>
              <a:ext uri="{FF2B5EF4-FFF2-40B4-BE49-F238E27FC236}">
                <a16:creationId xmlns:a16="http://schemas.microsoft.com/office/drawing/2014/main" id="{58179F09-4691-46D9-A1C2-8690DDCE5C34}"/>
              </a:ext>
            </a:extLst>
          </p:cNvPr>
          <p:cNvSpPr>
            <a:spLocks noGrp="1" noChangeArrowheads="1"/>
          </p:cNvSpPr>
          <p:nvPr>
            <p:ph type="body" idx="1"/>
          </p:nvPr>
        </p:nvSpPr>
        <p:spPr>
          <a:xfrm>
            <a:off x="2209800" y="1052513"/>
            <a:ext cx="7918450" cy="5226050"/>
          </a:xfrm>
        </p:spPr>
        <p:txBody>
          <a:bodyPr/>
          <a:lstStyle/>
          <a:p>
            <a:pPr eaLnBrk="1" hangingPunct="1">
              <a:lnSpc>
                <a:spcPct val="150000"/>
              </a:lnSpc>
              <a:spcBef>
                <a:spcPct val="0"/>
              </a:spcBef>
            </a:pPr>
            <a:r>
              <a:rPr lang="zh-CN" altLang="en-US" sz="2400" dirty="0"/>
              <a:t>计算机组成是</a:t>
            </a:r>
          </a:p>
          <a:p>
            <a:pPr lvl="1" eaLnBrk="1" hangingPunct="1">
              <a:lnSpc>
                <a:spcPct val="150000"/>
              </a:lnSpc>
              <a:spcBef>
                <a:spcPct val="0"/>
              </a:spcBef>
            </a:pPr>
            <a:r>
              <a:rPr lang="zh-CN" altLang="en-US" sz="2000" dirty="0"/>
              <a:t>计算机系统结构的逻辑实现，包括机器内部的数据流和控制流的组成以及逻辑设计等。</a:t>
            </a:r>
          </a:p>
          <a:p>
            <a:pPr eaLnBrk="1" hangingPunct="1">
              <a:lnSpc>
                <a:spcPct val="160000"/>
              </a:lnSpc>
              <a:spcBef>
                <a:spcPct val="0"/>
              </a:spcBef>
            </a:pPr>
            <a:r>
              <a:rPr lang="zh-CN" altLang="en-US" sz="2400" dirty="0"/>
              <a:t>计算机组成的任务是</a:t>
            </a:r>
          </a:p>
          <a:p>
            <a:pPr lvl="1" eaLnBrk="1" hangingPunct="1">
              <a:lnSpc>
                <a:spcPct val="160000"/>
              </a:lnSpc>
              <a:spcBef>
                <a:spcPct val="0"/>
              </a:spcBef>
            </a:pPr>
            <a:r>
              <a:rPr lang="zh-CN" altLang="en-US" sz="2000" dirty="0"/>
              <a:t>在计算机系统结构确定分配给硬件系统的功能及其概念结构之后，研究各组成部分的内部构造和相互之间的联系，</a:t>
            </a:r>
          </a:p>
          <a:p>
            <a:pPr eaLnBrk="1" hangingPunct="1">
              <a:lnSpc>
                <a:spcPct val="160000"/>
              </a:lnSpc>
              <a:spcBef>
                <a:spcPct val="0"/>
              </a:spcBef>
            </a:pPr>
            <a:r>
              <a:rPr lang="zh-CN" altLang="en-US" sz="2400" dirty="0"/>
              <a:t>这种相互联系包括</a:t>
            </a:r>
          </a:p>
          <a:p>
            <a:pPr lvl="1" eaLnBrk="1" hangingPunct="1">
              <a:lnSpc>
                <a:spcPct val="160000"/>
              </a:lnSpc>
              <a:spcBef>
                <a:spcPct val="0"/>
              </a:spcBef>
            </a:pPr>
            <a:r>
              <a:rPr lang="zh-CN" altLang="en-US" sz="2000" dirty="0"/>
              <a:t>各功能部件的配置、相互连接和相互作用</a:t>
            </a:r>
          </a:p>
          <a:p>
            <a:pPr eaLnBrk="1" hangingPunct="1">
              <a:lnSpc>
                <a:spcPct val="160000"/>
              </a:lnSpc>
              <a:spcBef>
                <a:spcPct val="0"/>
              </a:spcBef>
            </a:pPr>
            <a:r>
              <a:rPr lang="zh-CN" altLang="en-US" sz="2400" dirty="0"/>
              <a:t>计算机组成设计是</a:t>
            </a:r>
          </a:p>
          <a:p>
            <a:pPr lvl="1" eaLnBrk="1" hangingPunct="1">
              <a:lnSpc>
                <a:spcPct val="160000"/>
              </a:lnSpc>
              <a:spcBef>
                <a:spcPct val="0"/>
              </a:spcBef>
            </a:pPr>
            <a:r>
              <a:rPr lang="zh-CN" altLang="en-US" sz="2000" dirty="0"/>
              <a:t>实现所确定的计算机系统结构</a:t>
            </a:r>
          </a:p>
        </p:txBody>
      </p:sp>
    </p:spTree>
    <p:extLst>
      <p:ext uri="{BB962C8B-B14F-4D97-AF65-F5344CB8AC3E}">
        <p14:creationId xmlns:p14="http://schemas.microsoft.com/office/powerpoint/2010/main" val="3047130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页脚占位符 4">
            <a:extLst>
              <a:ext uri="{FF2B5EF4-FFF2-40B4-BE49-F238E27FC236}">
                <a16:creationId xmlns:a16="http://schemas.microsoft.com/office/drawing/2014/main" id="{FB35A4EB-0C3E-4C66-9A27-6D556BAAC17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80ABE29F-C19B-4483-A203-5E70E0806ECE}" type="slidenum">
              <a:rPr lang="en-US" altLang="zh-CN" sz="1400">
                <a:solidFill>
                  <a:srgbClr val="000000"/>
                </a:solidFill>
              </a:rPr>
              <a:pPr eaLnBrk="1" fontAlgn="base" hangingPunct="1">
                <a:spcBef>
                  <a:spcPct val="0"/>
                </a:spcBef>
                <a:spcAft>
                  <a:spcPct val="0"/>
                </a:spcAft>
              </a:pPr>
              <a:t>40</a:t>
            </a:fld>
            <a:endParaRPr lang="en-US" altLang="zh-CN" sz="1400">
              <a:solidFill>
                <a:srgbClr val="000000"/>
              </a:solidFill>
            </a:endParaRPr>
          </a:p>
        </p:txBody>
      </p:sp>
      <p:sp>
        <p:nvSpPr>
          <p:cNvPr id="14340" name="Rectangle 2">
            <a:extLst>
              <a:ext uri="{FF2B5EF4-FFF2-40B4-BE49-F238E27FC236}">
                <a16:creationId xmlns:a16="http://schemas.microsoft.com/office/drawing/2014/main" id="{75DF95B6-2206-4FB4-9ADD-2CF1CBA55B81}"/>
              </a:ext>
            </a:extLst>
          </p:cNvPr>
          <p:cNvSpPr>
            <a:spLocks noGrp="1" noChangeArrowheads="1"/>
          </p:cNvSpPr>
          <p:nvPr>
            <p:ph type="title"/>
          </p:nvPr>
        </p:nvSpPr>
        <p:spPr/>
        <p:txBody>
          <a:bodyPr/>
          <a:lstStyle/>
          <a:p>
            <a:pPr eaLnBrk="1" hangingPunct="1"/>
            <a:r>
              <a:rPr lang="en-US" altLang="zh-CN">
                <a:solidFill>
                  <a:srgbClr val="0000CC"/>
                </a:solidFill>
              </a:rPr>
              <a:t>Tomasulo</a:t>
            </a:r>
            <a:r>
              <a:rPr lang="zh-CN" altLang="en-US">
                <a:solidFill>
                  <a:srgbClr val="0000CC"/>
                </a:solidFill>
              </a:rPr>
              <a:t>算法</a:t>
            </a:r>
          </a:p>
        </p:txBody>
      </p:sp>
      <p:graphicFrame>
        <p:nvGraphicFramePr>
          <p:cNvPr id="14338" name="Object 3">
            <a:extLst>
              <a:ext uri="{FF2B5EF4-FFF2-40B4-BE49-F238E27FC236}">
                <a16:creationId xmlns:a16="http://schemas.microsoft.com/office/drawing/2014/main" id="{D88E3B12-DA9D-405F-A65F-C89615F28ADC}"/>
              </a:ext>
            </a:extLst>
          </p:cNvPr>
          <p:cNvGraphicFramePr>
            <a:graphicFrameLocks noChangeAspect="1"/>
          </p:cNvGraphicFramePr>
          <p:nvPr>
            <p:ph sz="half" idx="2"/>
          </p:nvPr>
        </p:nvGraphicFramePr>
        <p:xfrm>
          <a:off x="2135189" y="908050"/>
          <a:ext cx="7488237" cy="5257800"/>
        </p:xfrm>
        <a:graphic>
          <a:graphicData uri="http://schemas.openxmlformats.org/presentationml/2006/ole">
            <mc:AlternateContent xmlns:mc="http://schemas.openxmlformats.org/markup-compatibility/2006">
              <mc:Choice xmlns:v="urn:schemas-microsoft-com:vml" Requires="v">
                <p:oleObj spid="_x0000_s1028" name="图片" r:id="rId3" imgW="5128920" imgH="3306600" progId="Word.Picture.8">
                  <p:embed/>
                </p:oleObj>
              </mc:Choice>
              <mc:Fallback>
                <p:oleObj name="图片" r:id="rId3" imgW="5128920" imgH="3306600" progId="Word.Picture.8">
                  <p:embed/>
                  <p:pic>
                    <p:nvPicPr>
                      <p:cNvPr id="14338" name="Object 3">
                        <a:extLst>
                          <a:ext uri="{FF2B5EF4-FFF2-40B4-BE49-F238E27FC236}">
                            <a16:creationId xmlns:a16="http://schemas.microsoft.com/office/drawing/2014/main" id="{D88E3B12-DA9D-405F-A65F-C89615F28A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9" y="908050"/>
                        <a:ext cx="7488237"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2157345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页脚占位符 3">
            <a:extLst>
              <a:ext uri="{FF2B5EF4-FFF2-40B4-BE49-F238E27FC236}">
                <a16:creationId xmlns:a16="http://schemas.microsoft.com/office/drawing/2014/main" id="{59091735-1D37-4A77-A117-9258CD96BAF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D80091DA-FB49-413D-974C-17550B66FFBA}" type="slidenum">
              <a:rPr lang="en-US" altLang="zh-CN" sz="1400">
                <a:solidFill>
                  <a:srgbClr val="000000"/>
                </a:solidFill>
              </a:rPr>
              <a:pPr eaLnBrk="1" fontAlgn="base" hangingPunct="1">
                <a:spcBef>
                  <a:spcPct val="0"/>
                </a:spcBef>
                <a:spcAft>
                  <a:spcPct val="0"/>
                </a:spcAft>
              </a:pPr>
              <a:t>41</a:t>
            </a:fld>
            <a:endParaRPr lang="en-US" altLang="zh-CN" sz="1400">
              <a:solidFill>
                <a:srgbClr val="000000"/>
              </a:solidFill>
            </a:endParaRPr>
          </a:p>
        </p:txBody>
      </p:sp>
      <p:sp>
        <p:nvSpPr>
          <p:cNvPr id="107523" name="Rectangle 2">
            <a:extLst>
              <a:ext uri="{FF2B5EF4-FFF2-40B4-BE49-F238E27FC236}">
                <a16:creationId xmlns:a16="http://schemas.microsoft.com/office/drawing/2014/main" id="{C2017A39-E11C-4E51-8292-FBB091D99D2D}"/>
              </a:ext>
            </a:extLst>
          </p:cNvPr>
          <p:cNvSpPr>
            <a:spLocks noGrp="1" noChangeArrowheads="1"/>
          </p:cNvSpPr>
          <p:nvPr>
            <p:ph type="title"/>
          </p:nvPr>
        </p:nvSpPr>
        <p:spPr/>
        <p:txBody>
          <a:bodyPr/>
          <a:lstStyle/>
          <a:p>
            <a:pPr eaLnBrk="1" hangingPunct="1"/>
            <a:r>
              <a:rPr lang="en-US" altLang="zh-CN">
                <a:solidFill>
                  <a:srgbClr val="0000CC"/>
                </a:solidFill>
              </a:rPr>
              <a:t>Tomasulo</a:t>
            </a:r>
            <a:r>
              <a:rPr lang="zh-CN" altLang="en-US">
                <a:solidFill>
                  <a:srgbClr val="0000CC"/>
                </a:solidFill>
              </a:rPr>
              <a:t>算法</a:t>
            </a:r>
          </a:p>
        </p:txBody>
      </p:sp>
      <p:sp>
        <p:nvSpPr>
          <p:cNvPr id="107524" name="Rectangle 3">
            <a:extLst>
              <a:ext uri="{FF2B5EF4-FFF2-40B4-BE49-F238E27FC236}">
                <a16:creationId xmlns:a16="http://schemas.microsoft.com/office/drawing/2014/main" id="{C6D140C4-B95A-4249-BC65-A37E287A1072}"/>
              </a:ext>
            </a:extLst>
          </p:cNvPr>
          <p:cNvSpPr>
            <a:spLocks noGrp="1" noChangeArrowheads="1"/>
          </p:cNvSpPr>
          <p:nvPr>
            <p:ph type="body" idx="1"/>
          </p:nvPr>
        </p:nvSpPr>
        <p:spPr>
          <a:xfrm>
            <a:off x="1703388" y="1292226"/>
            <a:ext cx="8424862" cy="5260975"/>
          </a:xfrm>
        </p:spPr>
        <p:txBody>
          <a:bodyPr/>
          <a:lstStyle/>
          <a:p>
            <a:pPr marL="1085850" lvl="1" indent="-457200" eaLnBrk="1" hangingPunct="1"/>
            <a:r>
              <a:rPr lang="zh-CN" altLang="en-US">
                <a:latin typeface="黑体" panose="02010609060101010101" pitchFamily="49" charset="-122"/>
              </a:rPr>
              <a:t>保留站（</a:t>
            </a:r>
            <a:r>
              <a:rPr lang="en-US" altLang="zh-CN">
                <a:solidFill>
                  <a:srgbClr val="9933FF"/>
                </a:solidFill>
                <a:latin typeface="黑体" panose="02010609060101010101" pitchFamily="49" charset="-122"/>
              </a:rPr>
              <a:t>reservation station</a:t>
            </a:r>
            <a:r>
              <a:rPr lang="zh-CN" altLang="en-US">
                <a:latin typeface="黑体" panose="02010609060101010101" pitchFamily="49" charset="-122"/>
              </a:rPr>
              <a:t>）</a:t>
            </a:r>
          </a:p>
          <a:p>
            <a:pPr marL="1714500" lvl="2" indent="-457200" eaLnBrk="1" hangingPunct="1">
              <a:buNone/>
            </a:pPr>
            <a:r>
              <a:rPr lang="zh-CN" altLang="en-US"/>
              <a:t>       每个保留站中保存一条已经流出并等待到本功能部件执行</a:t>
            </a:r>
          </a:p>
          <a:p>
            <a:pPr marL="1714500" lvl="2" indent="-457200" eaLnBrk="1" hangingPunct="1">
              <a:buNone/>
            </a:pPr>
            <a:r>
              <a:rPr lang="zh-CN" altLang="en-US"/>
              <a:t>的指令（相关信息）。</a:t>
            </a:r>
          </a:p>
          <a:p>
            <a:pPr marL="1714500" lvl="2" indent="-457200" eaLnBrk="1" hangingPunct="1">
              <a:buNone/>
            </a:pPr>
            <a:r>
              <a:rPr lang="zh-CN" altLang="en-US">
                <a:solidFill>
                  <a:srgbClr val="9933FF"/>
                </a:solidFill>
              </a:rPr>
              <a:t>包括：</a:t>
            </a:r>
            <a:r>
              <a:rPr lang="zh-CN" altLang="en-US"/>
              <a:t>操作码、操作数以及用于检测和解决冲突的信息。</a:t>
            </a:r>
          </a:p>
          <a:p>
            <a:pPr marL="2274888" lvl="3" indent="-381000" eaLnBrk="1" hangingPunct="1"/>
            <a:r>
              <a:rPr lang="zh-CN" altLang="en-US" sz="1800"/>
              <a:t>在一条指令流出到保留站的时候，如果该指令的源操作数已经在寄存器中就绪，则将之取到该保留站中。</a:t>
            </a:r>
          </a:p>
          <a:p>
            <a:pPr marL="2274888" lvl="3" indent="-381000" eaLnBrk="1" hangingPunct="1"/>
            <a:r>
              <a:rPr lang="zh-CN" altLang="en-US" sz="1800"/>
              <a:t>如果操作数还没有计算出来，则在该保留站中记录将产生这个操作数的保留站的标识。</a:t>
            </a:r>
          </a:p>
          <a:p>
            <a:pPr marL="1714500" lvl="2" indent="-457200" eaLnBrk="1" hangingPunct="1"/>
            <a:r>
              <a:rPr lang="zh-CN" altLang="en-US">
                <a:latin typeface="宋体" panose="02010600030101010101" pitchFamily="2" charset="-122"/>
              </a:rPr>
              <a:t>浮点加法器有</a:t>
            </a:r>
            <a:r>
              <a:rPr lang="en-US" altLang="zh-CN">
                <a:solidFill>
                  <a:srgbClr val="9933FF"/>
                </a:solidFill>
                <a:latin typeface="宋体" panose="02010600030101010101" pitchFamily="2" charset="-122"/>
              </a:rPr>
              <a:t>3</a:t>
            </a:r>
            <a:r>
              <a:rPr lang="zh-CN" altLang="en-US">
                <a:latin typeface="宋体" panose="02010600030101010101" pitchFamily="2" charset="-122"/>
              </a:rPr>
              <a:t>个保留站：</a:t>
            </a:r>
            <a:r>
              <a:rPr lang="en-US" altLang="zh-CN">
                <a:solidFill>
                  <a:srgbClr val="D60093"/>
                </a:solidFill>
                <a:latin typeface="宋体" panose="02010600030101010101" pitchFamily="2" charset="-122"/>
              </a:rPr>
              <a:t>ADD1</a:t>
            </a:r>
            <a:r>
              <a:rPr lang="zh-CN" altLang="en-US">
                <a:solidFill>
                  <a:srgbClr val="D60093"/>
                </a:solidFill>
                <a:latin typeface="宋体" panose="02010600030101010101" pitchFamily="2" charset="-122"/>
              </a:rPr>
              <a:t>，</a:t>
            </a:r>
            <a:r>
              <a:rPr lang="en-US" altLang="zh-CN">
                <a:solidFill>
                  <a:srgbClr val="D60093"/>
                </a:solidFill>
                <a:latin typeface="宋体" panose="02010600030101010101" pitchFamily="2" charset="-122"/>
              </a:rPr>
              <a:t>ADD2</a:t>
            </a:r>
            <a:r>
              <a:rPr lang="zh-CN" altLang="en-US">
                <a:solidFill>
                  <a:srgbClr val="D60093"/>
                </a:solidFill>
                <a:latin typeface="宋体" panose="02010600030101010101" pitchFamily="2" charset="-122"/>
              </a:rPr>
              <a:t>，</a:t>
            </a:r>
            <a:r>
              <a:rPr lang="en-US" altLang="zh-CN">
                <a:solidFill>
                  <a:srgbClr val="D60093"/>
                </a:solidFill>
                <a:latin typeface="宋体" panose="02010600030101010101" pitchFamily="2" charset="-122"/>
              </a:rPr>
              <a:t>ADD3</a:t>
            </a:r>
          </a:p>
          <a:p>
            <a:pPr marL="1714500" lvl="2" indent="-457200" eaLnBrk="1" hangingPunct="1"/>
            <a:r>
              <a:rPr lang="zh-CN" altLang="en-US">
                <a:latin typeface="宋体" panose="02010600030101010101" pitchFamily="2" charset="-122"/>
              </a:rPr>
              <a:t>浮点乘法器有</a:t>
            </a:r>
            <a:r>
              <a:rPr lang="zh-CN" altLang="en-US">
                <a:solidFill>
                  <a:srgbClr val="9933FF"/>
                </a:solidFill>
                <a:latin typeface="宋体" panose="02010600030101010101" pitchFamily="2" charset="-122"/>
              </a:rPr>
              <a:t>两</a:t>
            </a:r>
            <a:r>
              <a:rPr lang="zh-CN" altLang="en-US">
                <a:latin typeface="宋体" panose="02010600030101010101" pitchFamily="2" charset="-122"/>
              </a:rPr>
              <a:t>个保留站：</a:t>
            </a:r>
            <a:r>
              <a:rPr lang="en-US" altLang="zh-CN">
                <a:solidFill>
                  <a:srgbClr val="D60093"/>
                </a:solidFill>
                <a:latin typeface="宋体" panose="02010600030101010101" pitchFamily="2" charset="-122"/>
              </a:rPr>
              <a:t>MULT1</a:t>
            </a:r>
            <a:r>
              <a:rPr lang="zh-CN" altLang="en-US">
                <a:solidFill>
                  <a:srgbClr val="D60093"/>
                </a:solidFill>
                <a:latin typeface="宋体" panose="02010600030101010101" pitchFamily="2" charset="-122"/>
              </a:rPr>
              <a:t>，</a:t>
            </a:r>
            <a:r>
              <a:rPr lang="en-US" altLang="zh-CN">
                <a:solidFill>
                  <a:srgbClr val="D60093"/>
                </a:solidFill>
                <a:latin typeface="宋体" panose="02010600030101010101" pitchFamily="2" charset="-122"/>
              </a:rPr>
              <a:t>MULT2</a:t>
            </a:r>
            <a:r>
              <a:rPr lang="en-US" altLang="zh-CN">
                <a:latin typeface="宋体" panose="02010600030101010101" pitchFamily="2" charset="-122"/>
              </a:rPr>
              <a:t> </a:t>
            </a:r>
          </a:p>
          <a:p>
            <a:pPr marL="1714500" lvl="2" indent="-457200" eaLnBrk="1" hangingPunct="1"/>
            <a:r>
              <a:rPr lang="zh-CN" altLang="en-US"/>
              <a:t>每个保留站都有一个标识字段，唯一地标识了该保留站。</a:t>
            </a:r>
            <a:r>
              <a:rPr lang="zh-CN" altLang="en-US">
                <a:latin typeface="宋体" panose="02010600030101010101" pitchFamily="2" charset="-122"/>
              </a:rPr>
              <a:t> </a:t>
            </a:r>
          </a:p>
        </p:txBody>
      </p:sp>
    </p:spTree>
    <p:extLst>
      <p:ext uri="{BB962C8B-B14F-4D97-AF65-F5344CB8AC3E}">
        <p14:creationId xmlns:p14="http://schemas.microsoft.com/office/powerpoint/2010/main" val="152451525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页脚占位符 3">
            <a:extLst>
              <a:ext uri="{FF2B5EF4-FFF2-40B4-BE49-F238E27FC236}">
                <a16:creationId xmlns:a16="http://schemas.microsoft.com/office/drawing/2014/main" id="{5CFB00BC-9492-496A-A3F0-BDBB0FFE296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0CA23593-0B54-47A7-989E-62C1AA0C4190}" type="slidenum">
              <a:rPr lang="en-US" altLang="zh-CN" sz="1400">
                <a:solidFill>
                  <a:srgbClr val="000000"/>
                </a:solidFill>
              </a:rPr>
              <a:pPr eaLnBrk="1" fontAlgn="base" hangingPunct="1">
                <a:spcBef>
                  <a:spcPct val="0"/>
                </a:spcBef>
                <a:spcAft>
                  <a:spcPct val="0"/>
                </a:spcAft>
              </a:pPr>
              <a:t>42</a:t>
            </a:fld>
            <a:endParaRPr lang="en-US" altLang="zh-CN" sz="1400">
              <a:solidFill>
                <a:srgbClr val="000000"/>
              </a:solidFill>
            </a:endParaRPr>
          </a:p>
        </p:txBody>
      </p:sp>
      <p:sp>
        <p:nvSpPr>
          <p:cNvPr id="108547" name="Rectangle 2">
            <a:extLst>
              <a:ext uri="{FF2B5EF4-FFF2-40B4-BE49-F238E27FC236}">
                <a16:creationId xmlns:a16="http://schemas.microsoft.com/office/drawing/2014/main" id="{8FDADBDB-61CC-446B-97B1-1F74694C211F}"/>
              </a:ext>
            </a:extLst>
          </p:cNvPr>
          <p:cNvSpPr>
            <a:spLocks noGrp="1" noChangeArrowheads="1"/>
          </p:cNvSpPr>
          <p:nvPr>
            <p:ph type="title"/>
          </p:nvPr>
        </p:nvSpPr>
        <p:spPr/>
        <p:txBody>
          <a:bodyPr/>
          <a:lstStyle/>
          <a:p>
            <a:pPr eaLnBrk="1" hangingPunct="1"/>
            <a:r>
              <a:rPr lang="en-US" altLang="zh-CN">
                <a:solidFill>
                  <a:srgbClr val="0000CC"/>
                </a:solidFill>
              </a:rPr>
              <a:t>Tomasulo</a:t>
            </a:r>
            <a:r>
              <a:rPr lang="zh-CN" altLang="en-US">
                <a:solidFill>
                  <a:srgbClr val="0000CC"/>
                </a:solidFill>
              </a:rPr>
              <a:t>算法</a:t>
            </a:r>
          </a:p>
        </p:txBody>
      </p:sp>
      <p:sp>
        <p:nvSpPr>
          <p:cNvPr id="108548" name="Rectangle 3">
            <a:extLst>
              <a:ext uri="{FF2B5EF4-FFF2-40B4-BE49-F238E27FC236}">
                <a16:creationId xmlns:a16="http://schemas.microsoft.com/office/drawing/2014/main" id="{3F4A1BBF-BFEE-48AD-8F90-46798BBBC1CD}"/>
              </a:ext>
            </a:extLst>
          </p:cNvPr>
          <p:cNvSpPr>
            <a:spLocks noGrp="1" noChangeArrowheads="1"/>
          </p:cNvSpPr>
          <p:nvPr>
            <p:ph type="body" idx="1"/>
          </p:nvPr>
        </p:nvSpPr>
        <p:spPr>
          <a:xfrm>
            <a:off x="1774826" y="1196976"/>
            <a:ext cx="8062913" cy="5661025"/>
          </a:xfrm>
        </p:spPr>
        <p:txBody>
          <a:bodyPr/>
          <a:lstStyle/>
          <a:p>
            <a:pPr marL="1085850" lvl="1" indent="-457200" eaLnBrk="1" hangingPunct="1"/>
            <a:r>
              <a:rPr lang="zh-CN" altLang="en-US">
                <a:latin typeface="黑体" panose="02010609060101010101" pitchFamily="49" charset="-122"/>
              </a:rPr>
              <a:t>公共数据总线</a:t>
            </a:r>
            <a:r>
              <a:rPr lang="en-US" altLang="zh-CN">
                <a:solidFill>
                  <a:srgbClr val="9933FF"/>
                </a:solidFill>
                <a:latin typeface="黑体" panose="02010609060101010101" pitchFamily="49" charset="-122"/>
              </a:rPr>
              <a:t>CDB</a:t>
            </a:r>
            <a:r>
              <a:rPr lang="en-US" altLang="zh-CN">
                <a:latin typeface="黑体" panose="02010609060101010101" pitchFamily="49" charset="-122"/>
              </a:rPr>
              <a:t> </a:t>
            </a:r>
          </a:p>
          <a:p>
            <a:pPr marL="1714500" lvl="2" indent="-457200" eaLnBrk="1" hangingPunct="1">
              <a:buNone/>
            </a:pPr>
            <a:r>
              <a:rPr lang="zh-CN" altLang="en-US">
                <a:solidFill>
                  <a:srgbClr val="D60093"/>
                </a:solidFill>
                <a:latin typeface="宋体" panose="02010600030101010101" pitchFamily="2" charset="-122"/>
              </a:rPr>
              <a:t>（一条重要的数据通路）</a:t>
            </a:r>
          </a:p>
          <a:p>
            <a:pPr marL="1714500" lvl="2" indent="-457200" eaLnBrk="1" hangingPunct="1"/>
            <a:r>
              <a:rPr lang="zh-CN" altLang="en-US">
                <a:latin typeface="宋体" panose="02010600030101010101" pitchFamily="2" charset="-122"/>
              </a:rPr>
              <a:t>所有功能部件的计算结果都是送到</a:t>
            </a:r>
            <a:r>
              <a:rPr lang="en-US" altLang="zh-CN">
                <a:solidFill>
                  <a:srgbClr val="9933FF"/>
                </a:solidFill>
                <a:latin typeface="宋体" panose="02010600030101010101" pitchFamily="2" charset="-122"/>
              </a:rPr>
              <a:t>CDB</a:t>
            </a:r>
            <a:r>
              <a:rPr lang="zh-CN" altLang="en-US">
                <a:latin typeface="宋体" panose="02010600030101010101" pitchFamily="2" charset="-122"/>
              </a:rPr>
              <a:t>上，由它把这些结果直接送到（播送到）各个需要该结果的地方。</a:t>
            </a:r>
          </a:p>
          <a:p>
            <a:pPr marL="1714500" lvl="2" indent="-457200" eaLnBrk="1" hangingPunct="1"/>
            <a:r>
              <a:rPr lang="zh-CN" altLang="en-US">
                <a:latin typeface="宋体" panose="02010600030101010101" pitchFamily="2" charset="-122"/>
              </a:rPr>
              <a:t>在具有多个执行部件且采用多流出（即每个时钟周期流出多条指令）的流水线中，需要采用多条</a:t>
            </a:r>
            <a:r>
              <a:rPr lang="en-US" altLang="zh-CN">
                <a:solidFill>
                  <a:srgbClr val="9933FF"/>
                </a:solidFill>
                <a:latin typeface="宋体" panose="02010600030101010101" pitchFamily="2" charset="-122"/>
              </a:rPr>
              <a:t>CDB</a:t>
            </a:r>
            <a:r>
              <a:rPr lang="zh-CN" altLang="en-US">
                <a:latin typeface="宋体" panose="02010600030101010101" pitchFamily="2" charset="-122"/>
              </a:rPr>
              <a:t>。</a:t>
            </a:r>
          </a:p>
          <a:p>
            <a:pPr marL="1085850" lvl="1" indent="-457200" eaLnBrk="1" hangingPunct="1"/>
            <a:r>
              <a:rPr lang="en-US" altLang="zh-CN">
                <a:solidFill>
                  <a:srgbClr val="9933FF"/>
                </a:solidFill>
                <a:latin typeface="黑体" panose="02010609060101010101" pitchFamily="49" charset="-122"/>
              </a:rPr>
              <a:t>load</a:t>
            </a:r>
            <a:r>
              <a:rPr lang="zh-CN" altLang="en-US">
                <a:latin typeface="黑体" panose="02010609060101010101" pitchFamily="49" charset="-122"/>
              </a:rPr>
              <a:t>缓冲器和</a:t>
            </a:r>
            <a:r>
              <a:rPr lang="en-US" altLang="zh-CN">
                <a:solidFill>
                  <a:srgbClr val="9933FF"/>
                </a:solidFill>
                <a:latin typeface="黑体" panose="02010609060101010101" pitchFamily="49" charset="-122"/>
              </a:rPr>
              <a:t>store</a:t>
            </a:r>
            <a:r>
              <a:rPr lang="zh-CN" altLang="en-US">
                <a:latin typeface="黑体" panose="02010609060101010101" pitchFamily="49" charset="-122"/>
              </a:rPr>
              <a:t>缓冲器 </a:t>
            </a:r>
          </a:p>
          <a:p>
            <a:pPr marL="1714500" lvl="2" indent="-457200" eaLnBrk="1" hangingPunct="1"/>
            <a:r>
              <a:rPr lang="zh-CN" altLang="en-US"/>
              <a:t>存放读</a:t>
            </a:r>
            <a:r>
              <a:rPr lang="en-US" altLang="zh-CN"/>
              <a:t>/</a:t>
            </a:r>
            <a:r>
              <a:rPr lang="zh-CN" altLang="en-US"/>
              <a:t>写存储器的数据或地址 </a:t>
            </a:r>
          </a:p>
          <a:p>
            <a:pPr marL="1714500" lvl="2" indent="-457200" eaLnBrk="1" hangingPunct="1"/>
            <a:r>
              <a:rPr lang="en-US" altLang="zh-CN">
                <a:solidFill>
                  <a:srgbClr val="9933FF"/>
                </a:solidFill>
                <a:latin typeface="宋体" panose="02010600030101010101" pitchFamily="2" charset="-122"/>
              </a:rPr>
              <a:t>load</a:t>
            </a:r>
            <a:r>
              <a:rPr lang="zh-CN" altLang="en-US">
                <a:latin typeface="宋体" panose="02010600030101010101" pitchFamily="2" charset="-122"/>
              </a:rPr>
              <a:t>缓冲器的</a:t>
            </a:r>
            <a:r>
              <a:rPr lang="zh-CN" altLang="en-US">
                <a:solidFill>
                  <a:srgbClr val="D60093"/>
                </a:solidFill>
                <a:latin typeface="宋体" panose="02010600030101010101" pitchFamily="2" charset="-122"/>
              </a:rPr>
              <a:t>作用有</a:t>
            </a:r>
            <a:r>
              <a:rPr lang="en-US" altLang="zh-CN">
                <a:solidFill>
                  <a:srgbClr val="D60093"/>
                </a:solidFill>
                <a:latin typeface="宋体" panose="02010600030101010101" pitchFamily="2" charset="-122"/>
              </a:rPr>
              <a:t>3</a:t>
            </a:r>
            <a:r>
              <a:rPr lang="zh-CN" altLang="en-US">
                <a:solidFill>
                  <a:srgbClr val="D60093"/>
                </a:solidFill>
                <a:latin typeface="宋体" panose="02010600030101010101" pitchFamily="2" charset="-122"/>
              </a:rPr>
              <a:t>个：</a:t>
            </a:r>
          </a:p>
          <a:p>
            <a:pPr marL="2274888" lvl="3" indent="-381000" eaLnBrk="1" hangingPunct="1"/>
            <a:r>
              <a:rPr lang="zh-CN" altLang="en-US" sz="1800">
                <a:latin typeface="宋体" panose="02010600030101010101" pitchFamily="2" charset="-122"/>
              </a:rPr>
              <a:t>存放用于计算有效地址的分量；</a:t>
            </a:r>
          </a:p>
          <a:p>
            <a:pPr marL="2274888" lvl="3" indent="-381000" eaLnBrk="1" hangingPunct="1"/>
            <a:r>
              <a:rPr lang="zh-CN" altLang="en-US" sz="1800">
                <a:latin typeface="宋体" panose="02010600030101010101" pitchFamily="2" charset="-122"/>
              </a:rPr>
              <a:t>记录正在进行的</a:t>
            </a:r>
            <a:r>
              <a:rPr lang="en-US" altLang="zh-CN" sz="1800">
                <a:solidFill>
                  <a:srgbClr val="9933FF"/>
                </a:solidFill>
                <a:latin typeface="宋体" panose="02010600030101010101" pitchFamily="2" charset="-122"/>
              </a:rPr>
              <a:t>load</a:t>
            </a:r>
            <a:r>
              <a:rPr lang="zh-CN" altLang="en-US" sz="1800">
                <a:latin typeface="宋体" panose="02010600030101010101" pitchFamily="2" charset="-122"/>
              </a:rPr>
              <a:t>访存，等待存储器的响应；</a:t>
            </a:r>
          </a:p>
          <a:p>
            <a:pPr marL="2274888" lvl="3" indent="-381000" eaLnBrk="1" hangingPunct="1"/>
            <a:r>
              <a:rPr lang="zh-CN" altLang="en-US" sz="1800">
                <a:latin typeface="宋体" panose="02010600030101010101" pitchFamily="2" charset="-122"/>
              </a:rPr>
              <a:t>保存已经完成了的</a:t>
            </a:r>
            <a:r>
              <a:rPr lang="en-US" altLang="zh-CN" sz="1800">
                <a:solidFill>
                  <a:srgbClr val="9933FF"/>
                </a:solidFill>
                <a:latin typeface="宋体" panose="02010600030101010101" pitchFamily="2" charset="-122"/>
              </a:rPr>
              <a:t>load</a:t>
            </a:r>
            <a:r>
              <a:rPr lang="zh-CN" altLang="en-US" sz="1800">
                <a:latin typeface="宋体" panose="02010600030101010101" pitchFamily="2" charset="-122"/>
              </a:rPr>
              <a:t>的结果（即从存储器取来的数据），等待</a:t>
            </a:r>
            <a:r>
              <a:rPr lang="en-US" altLang="zh-CN" sz="1800">
                <a:solidFill>
                  <a:srgbClr val="9933FF"/>
                </a:solidFill>
                <a:latin typeface="宋体" panose="02010600030101010101" pitchFamily="2" charset="-122"/>
              </a:rPr>
              <a:t>CDB</a:t>
            </a:r>
            <a:r>
              <a:rPr lang="zh-CN" altLang="en-US" sz="1800">
                <a:latin typeface="宋体" panose="02010600030101010101" pitchFamily="2" charset="-122"/>
              </a:rPr>
              <a:t>传输。</a:t>
            </a:r>
          </a:p>
        </p:txBody>
      </p:sp>
    </p:spTree>
    <p:extLst>
      <p:ext uri="{BB962C8B-B14F-4D97-AF65-F5344CB8AC3E}">
        <p14:creationId xmlns:p14="http://schemas.microsoft.com/office/powerpoint/2010/main" val="246387224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页脚占位符 3">
            <a:extLst>
              <a:ext uri="{FF2B5EF4-FFF2-40B4-BE49-F238E27FC236}">
                <a16:creationId xmlns:a16="http://schemas.microsoft.com/office/drawing/2014/main" id="{D9855337-3550-447B-8179-5B7DE4906E6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DD59EDE7-4D4D-48F5-A0B5-63692A984644}" type="slidenum">
              <a:rPr lang="en-US" altLang="zh-CN" sz="1400">
                <a:solidFill>
                  <a:srgbClr val="000000"/>
                </a:solidFill>
              </a:rPr>
              <a:pPr eaLnBrk="1" fontAlgn="base" hangingPunct="1">
                <a:spcBef>
                  <a:spcPct val="0"/>
                </a:spcBef>
                <a:spcAft>
                  <a:spcPct val="0"/>
                </a:spcAft>
              </a:pPr>
              <a:t>43</a:t>
            </a:fld>
            <a:endParaRPr lang="en-US" altLang="zh-CN" sz="1400">
              <a:solidFill>
                <a:srgbClr val="000000"/>
              </a:solidFill>
            </a:endParaRPr>
          </a:p>
        </p:txBody>
      </p:sp>
      <p:sp>
        <p:nvSpPr>
          <p:cNvPr id="109571" name="Rectangle 2">
            <a:extLst>
              <a:ext uri="{FF2B5EF4-FFF2-40B4-BE49-F238E27FC236}">
                <a16:creationId xmlns:a16="http://schemas.microsoft.com/office/drawing/2014/main" id="{674F985B-286C-4C84-9CBB-EAC127CB1412}"/>
              </a:ext>
            </a:extLst>
          </p:cNvPr>
          <p:cNvSpPr>
            <a:spLocks noGrp="1" noChangeArrowheads="1"/>
          </p:cNvSpPr>
          <p:nvPr>
            <p:ph type="title"/>
          </p:nvPr>
        </p:nvSpPr>
        <p:spPr/>
        <p:txBody>
          <a:bodyPr/>
          <a:lstStyle/>
          <a:p>
            <a:pPr eaLnBrk="1" hangingPunct="1"/>
            <a:r>
              <a:rPr lang="en-US" altLang="zh-CN">
                <a:solidFill>
                  <a:srgbClr val="0000CC"/>
                </a:solidFill>
              </a:rPr>
              <a:t>Tomasulo</a:t>
            </a:r>
            <a:r>
              <a:rPr lang="zh-CN" altLang="en-US">
                <a:solidFill>
                  <a:srgbClr val="0000CC"/>
                </a:solidFill>
              </a:rPr>
              <a:t>算法</a:t>
            </a:r>
          </a:p>
        </p:txBody>
      </p:sp>
      <p:sp>
        <p:nvSpPr>
          <p:cNvPr id="109572" name="Rectangle 3">
            <a:extLst>
              <a:ext uri="{FF2B5EF4-FFF2-40B4-BE49-F238E27FC236}">
                <a16:creationId xmlns:a16="http://schemas.microsoft.com/office/drawing/2014/main" id="{E8657D62-E4D9-49E7-81A9-07182F0F4583}"/>
              </a:ext>
            </a:extLst>
          </p:cNvPr>
          <p:cNvSpPr>
            <a:spLocks noGrp="1" noChangeArrowheads="1"/>
          </p:cNvSpPr>
          <p:nvPr>
            <p:ph type="body" idx="1"/>
          </p:nvPr>
        </p:nvSpPr>
        <p:spPr>
          <a:xfrm>
            <a:off x="1847851" y="1219200"/>
            <a:ext cx="8062913" cy="5334000"/>
          </a:xfrm>
        </p:spPr>
        <p:txBody>
          <a:bodyPr/>
          <a:lstStyle/>
          <a:p>
            <a:pPr marL="1714500" lvl="2" indent="-457200" eaLnBrk="1" hangingPunct="1">
              <a:lnSpc>
                <a:spcPct val="110000"/>
              </a:lnSpc>
            </a:pPr>
            <a:r>
              <a:rPr lang="en-US" altLang="zh-CN">
                <a:solidFill>
                  <a:srgbClr val="9933FF"/>
                </a:solidFill>
                <a:latin typeface="宋体" panose="02010600030101010101" pitchFamily="2" charset="-122"/>
              </a:rPr>
              <a:t>store</a:t>
            </a:r>
            <a:r>
              <a:rPr lang="zh-CN" altLang="en-US">
                <a:latin typeface="宋体" panose="02010600030101010101" pitchFamily="2" charset="-122"/>
              </a:rPr>
              <a:t>缓冲器的</a:t>
            </a:r>
            <a:r>
              <a:rPr lang="zh-CN" altLang="en-US">
                <a:solidFill>
                  <a:srgbClr val="D60093"/>
                </a:solidFill>
                <a:latin typeface="宋体" panose="02010600030101010101" pitchFamily="2" charset="-122"/>
              </a:rPr>
              <a:t>作用有</a:t>
            </a:r>
            <a:r>
              <a:rPr lang="en-US" altLang="zh-CN">
                <a:solidFill>
                  <a:srgbClr val="D60093"/>
                </a:solidFill>
                <a:latin typeface="宋体" panose="02010600030101010101" pitchFamily="2" charset="-122"/>
              </a:rPr>
              <a:t>3</a:t>
            </a:r>
            <a:r>
              <a:rPr lang="zh-CN" altLang="en-US">
                <a:solidFill>
                  <a:srgbClr val="D60093"/>
                </a:solidFill>
                <a:latin typeface="宋体" panose="02010600030101010101" pitchFamily="2" charset="-122"/>
              </a:rPr>
              <a:t>个：</a:t>
            </a:r>
          </a:p>
          <a:p>
            <a:pPr marL="2274888" lvl="3" indent="-381000" eaLnBrk="1" hangingPunct="1">
              <a:lnSpc>
                <a:spcPct val="110000"/>
              </a:lnSpc>
            </a:pPr>
            <a:r>
              <a:rPr lang="zh-CN" altLang="en-US" sz="1800">
                <a:latin typeface="宋体" panose="02010600030101010101" pitchFamily="2" charset="-122"/>
              </a:rPr>
              <a:t>存放用于计算有效地址的分量；</a:t>
            </a:r>
          </a:p>
          <a:p>
            <a:pPr marL="2274888" lvl="3" indent="-381000" eaLnBrk="1" hangingPunct="1">
              <a:lnSpc>
                <a:spcPct val="110000"/>
              </a:lnSpc>
            </a:pPr>
            <a:r>
              <a:rPr lang="zh-CN" altLang="en-US" sz="1800">
                <a:latin typeface="宋体" panose="02010600030101010101" pitchFamily="2" charset="-122"/>
              </a:rPr>
              <a:t>保存正在进行的</a:t>
            </a:r>
            <a:r>
              <a:rPr lang="en-US" altLang="zh-CN" sz="1800">
                <a:solidFill>
                  <a:srgbClr val="9933FF"/>
                </a:solidFill>
                <a:latin typeface="宋体" panose="02010600030101010101" pitchFamily="2" charset="-122"/>
              </a:rPr>
              <a:t>store</a:t>
            </a:r>
            <a:r>
              <a:rPr lang="zh-CN" altLang="en-US" sz="1800">
                <a:latin typeface="宋体" panose="02010600030101010101" pitchFamily="2" charset="-122"/>
              </a:rPr>
              <a:t>访存的目标地址，该</a:t>
            </a:r>
            <a:r>
              <a:rPr lang="en-US" altLang="zh-CN" sz="1800">
                <a:solidFill>
                  <a:srgbClr val="9933FF"/>
                </a:solidFill>
                <a:latin typeface="宋体" panose="02010600030101010101" pitchFamily="2" charset="-122"/>
              </a:rPr>
              <a:t>store</a:t>
            </a:r>
            <a:r>
              <a:rPr lang="zh-CN" altLang="en-US" sz="1800">
                <a:latin typeface="宋体" panose="02010600030101010101" pitchFamily="2" charset="-122"/>
              </a:rPr>
              <a:t>正在等待存储数据的到达；</a:t>
            </a:r>
          </a:p>
          <a:p>
            <a:pPr marL="2274888" lvl="3" indent="-381000" eaLnBrk="1" hangingPunct="1">
              <a:lnSpc>
                <a:spcPct val="110000"/>
              </a:lnSpc>
            </a:pPr>
            <a:r>
              <a:rPr lang="zh-CN" altLang="en-US" sz="1800">
                <a:latin typeface="宋体" panose="02010600030101010101" pitchFamily="2" charset="-122"/>
              </a:rPr>
              <a:t>保存该</a:t>
            </a:r>
            <a:r>
              <a:rPr lang="en-US" altLang="zh-CN" sz="1800">
                <a:solidFill>
                  <a:srgbClr val="9933FF"/>
                </a:solidFill>
                <a:latin typeface="宋体" panose="02010600030101010101" pitchFamily="2" charset="-122"/>
              </a:rPr>
              <a:t>stor</a:t>
            </a:r>
            <a:r>
              <a:rPr lang="en-US" altLang="zh-CN" sz="1800">
                <a:latin typeface="宋体" panose="02010600030101010101" pitchFamily="2" charset="-122"/>
              </a:rPr>
              <a:t>e</a:t>
            </a:r>
            <a:r>
              <a:rPr lang="zh-CN" altLang="en-US" sz="1800">
                <a:latin typeface="宋体" panose="02010600030101010101" pitchFamily="2" charset="-122"/>
              </a:rPr>
              <a:t>的地址和数据，直到存储部件接收。</a:t>
            </a:r>
          </a:p>
          <a:p>
            <a:pPr marL="1085850" lvl="1" indent="-457200" eaLnBrk="1" hangingPunct="1">
              <a:lnSpc>
                <a:spcPct val="110000"/>
              </a:lnSpc>
            </a:pPr>
            <a:r>
              <a:rPr lang="zh-CN" altLang="en-US">
                <a:latin typeface="黑体" panose="02010609060101010101" pitchFamily="49" charset="-122"/>
              </a:rPr>
              <a:t>浮点寄存器</a:t>
            </a:r>
            <a:r>
              <a:rPr lang="en-US" altLang="zh-CN">
                <a:solidFill>
                  <a:srgbClr val="9933FF"/>
                </a:solidFill>
                <a:latin typeface="黑体" panose="02010609060101010101" pitchFamily="49" charset="-122"/>
              </a:rPr>
              <a:t>FP</a:t>
            </a:r>
          </a:p>
          <a:p>
            <a:pPr marL="1714500" lvl="2" indent="-457200" eaLnBrk="1" hangingPunct="1">
              <a:lnSpc>
                <a:spcPct val="110000"/>
              </a:lnSpc>
            </a:pPr>
            <a:r>
              <a:rPr lang="zh-CN" altLang="en-US">
                <a:latin typeface="宋体" panose="02010600030101010101" pitchFamily="2" charset="-122"/>
              </a:rPr>
              <a:t>共有</a:t>
            </a:r>
            <a:r>
              <a:rPr lang="en-US" altLang="zh-CN">
                <a:solidFill>
                  <a:srgbClr val="9933FF"/>
                </a:solidFill>
                <a:latin typeface="宋体" panose="02010600030101010101" pitchFamily="2" charset="-122"/>
              </a:rPr>
              <a:t>16</a:t>
            </a:r>
            <a:r>
              <a:rPr lang="zh-CN" altLang="en-US">
                <a:latin typeface="宋体" panose="02010600030101010101" pitchFamily="2" charset="-122"/>
              </a:rPr>
              <a:t>个浮点寄存器：</a:t>
            </a:r>
            <a:r>
              <a:rPr lang="en-US" altLang="zh-CN">
                <a:solidFill>
                  <a:srgbClr val="D60093"/>
                </a:solidFill>
                <a:latin typeface="宋体" panose="02010600030101010101" pitchFamily="2" charset="-122"/>
              </a:rPr>
              <a:t>F0</a:t>
            </a:r>
            <a:r>
              <a:rPr lang="zh-CN" altLang="en-US">
                <a:solidFill>
                  <a:srgbClr val="D60093"/>
                </a:solidFill>
                <a:latin typeface="宋体" panose="02010600030101010101" pitchFamily="2" charset="-122"/>
              </a:rPr>
              <a:t>，</a:t>
            </a:r>
            <a:r>
              <a:rPr lang="en-US" altLang="zh-CN">
                <a:solidFill>
                  <a:srgbClr val="D60093"/>
                </a:solidFill>
                <a:latin typeface="宋体" panose="02010600030101010101" pitchFamily="2" charset="-122"/>
              </a:rPr>
              <a:t>F2</a:t>
            </a:r>
            <a:r>
              <a:rPr lang="zh-CN" altLang="en-US">
                <a:solidFill>
                  <a:srgbClr val="D60093"/>
                </a:solidFill>
                <a:latin typeface="宋体" panose="02010600030101010101" pitchFamily="2" charset="-122"/>
              </a:rPr>
              <a:t>，</a:t>
            </a:r>
            <a:r>
              <a:rPr lang="en-US" altLang="zh-CN">
                <a:solidFill>
                  <a:srgbClr val="D60093"/>
                </a:solidFill>
                <a:latin typeface="宋体" panose="02010600030101010101" pitchFamily="2" charset="-122"/>
              </a:rPr>
              <a:t>F4</a:t>
            </a:r>
            <a:r>
              <a:rPr lang="zh-CN" altLang="en-US">
                <a:solidFill>
                  <a:srgbClr val="D60093"/>
                </a:solidFill>
                <a:latin typeface="宋体" panose="02010600030101010101" pitchFamily="2" charset="-122"/>
              </a:rPr>
              <a:t>，</a:t>
            </a:r>
            <a:r>
              <a:rPr lang="en-US" altLang="zh-CN">
                <a:solidFill>
                  <a:srgbClr val="D60093"/>
                </a:solidFill>
                <a:latin typeface="宋体" panose="02010600030101010101" pitchFamily="2" charset="-122"/>
              </a:rPr>
              <a:t>…</a:t>
            </a:r>
            <a:r>
              <a:rPr lang="zh-CN" altLang="en-US">
                <a:solidFill>
                  <a:srgbClr val="D60093"/>
                </a:solidFill>
                <a:latin typeface="宋体" panose="02010600030101010101" pitchFamily="2" charset="-122"/>
              </a:rPr>
              <a:t>，</a:t>
            </a:r>
            <a:r>
              <a:rPr lang="en-US" altLang="zh-CN">
                <a:solidFill>
                  <a:srgbClr val="D60093"/>
                </a:solidFill>
                <a:latin typeface="宋体" panose="02010600030101010101" pitchFamily="2" charset="-122"/>
              </a:rPr>
              <a:t>F30</a:t>
            </a:r>
            <a:r>
              <a:rPr lang="zh-CN" altLang="en-US">
                <a:solidFill>
                  <a:srgbClr val="D60093"/>
                </a:solidFill>
                <a:latin typeface="宋体" panose="02010600030101010101" pitchFamily="2" charset="-122"/>
              </a:rPr>
              <a:t>。</a:t>
            </a:r>
          </a:p>
          <a:p>
            <a:pPr marL="1714500" lvl="2" indent="-457200" eaLnBrk="1" hangingPunct="1">
              <a:lnSpc>
                <a:spcPct val="110000"/>
              </a:lnSpc>
            </a:pPr>
            <a:r>
              <a:rPr lang="zh-CN" altLang="en-US">
                <a:latin typeface="宋体" panose="02010600030101010101" pitchFamily="2" charset="-122"/>
              </a:rPr>
              <a:t>它们通过一对总线连接到功能部件，并通过</a:t>
            </a:r>
            <a:r>
              <a:rPr lang="en-US" altLang="zh-CN">
                <a:solidFill>
                  <a:srgbClr val="9933FF"/>
                </a:solidFill>
                <a:latin typeface="宋体" panose="02010600030101010101" pitchFamily="2" charset="-122"/>
              </a:rPr>
              <a:t>CDB</a:t>
            </a:r>
            <a:r>
              <a:rPr lang="zh-CN" altLang="en-US">
                <a:latin typeface="宋体" panose="02010600030101010101" pitchFamily="2" charset="-122"/>
              </a:rPr>
              <a:t>连接到</a:t>
            </a:r>
            <a:r>
              <a:rPr lang="en-US" altLang="zh-CN">
                <a:solidFill>
                  <a:srgbClr val="9933FF"/>
                </a:solidFill>
                <a:latin typeface="宋体" panose="02010600030101010101" pitchFamily="2" charset="-122"/>
              </a:rPr>
              <a:t>store</a:t>
            </a:r>
            <a:r>
              <a:rPr lang="zh-CN" altLang="en-US">
                <a:latin typeface="宋体" panose="02010600030101010101" pitchFamily="2" charset="-122"/>
              </a:rPr>
              <a:t>缓冲器</a:t>
            </a:r>
            <a:r>
              <a:rPr lang="zh-CN" altLang="en-US"/>
              <a:t>。</a:t>
            </a:r>
          </a:p>
          <a:p>
            <a:pPr marL="1085850" lvl="1" indent="-457200" eaLnBrk="1" hangingPunct="1">
              <a:lnSpc>
                <a:spcPct val="110000"/>
              </a:lnSpc>
            </a:pPr>
            <a:r>
              <a:rPr lang="zh-CN" altLang="en-US"/>
              <a:t>指令队列</a:t>
            </a:r>
          </a:p>
          <a:p>
            <a:pPr marL="1714500" lvl="2" indent="-457200" eaLnBrk="1" hangingPunct="1">
              <a:lnSpc>
                <a:spcPct val="110000"/>
              </a:lnSpc>
            </a:pPr>
            <a:r>
              <a:rPr lang="zh-CN" altLang="en-US"/>
              <a:t>指令部件送来的指令放入指令队列</a:t>
            </a:r>
          </a:p>
          <a:p>
            <a:pPr marL="1714500" lvl="2" indent="-457200" eaLnBrk="1" hangingPunct="1">
              <a:lnSpc>
                <a:spcPct val="110000"/>
              </a:lnSpc>
            </a:pPr>
            <a:r>
              <a:rPr lang="zh-CN" altLang="en-US"/>
              <a:t>指令队列中的指令按先进先出的顺序流出</a:t>
            </a:r>
          </a:p>
        </p:txBody>
      </p:sp>
    </p:spTree>
    <p:extLst>
      <p:ext uri="{BB962C8B-B14F-4D97-AF65-F5344CB8AC3E}">
        <p14:creationId xmlns:p14="http://schemas.microsoft.com/office/powerpoint/2010/main" val="241987490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页脚占位符 3">
            <a:extLst>
              <a:ext uri="{FF2B5EF4-FFF2-40B4-BE49-F238E27FC236}">
                <a16:creationId xmlns:a16="http://schemas.microsoft.com/office/drawing/2014/main" id="{EF93EE9B-DE94-4723-93E3-9A460DD0D83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DA29EAA1-2897-4B0A-A965-B246F8492E3D}" type="slidenum">
              <a:rPr lang="en-US" altLang="zh-CN" sz="1400">
                <a:solidFill>
                  <a:srgbClr val="000000"/>
                </a:solidFill>
              </a:rPr>
              <a:pPr eaLnBrk="1" fontAlgn="base" hangingPunct="1">
                <a:spcBef>
                  <a:spcPct val="0"/>
                </a:spcBef>
                <a:spcAft>
                  <a:spcPct val="0"/>
                </a:spcAft>
              </a:pPr>
              <a:t>44</a:t>
            </a:fld>
            <a:endParaRPr lang="en-US" altLang="zh-CN" sz="1400">
              <a:solidFill>
                <a:srgbClr val="000000"/>
              </a:solidFill>
            </a:endParaRPr>
          </a:p>
        </p:txBody>
      </p:sp>
      <p:sp>
        <p:nvSpPr>
          <p:cNvPr id="110595" name="Rectangle 2">
            <a:extLst>
              <a:ext uri="{FF2B5EF4-FFF2-40B4-BE49-F238E27FC236}">
                <a16:creationId xmlns:a16="http://schemas.microsoft.com/office/drawing/2014/main" id="{EA832A8D-7C01-4866-87DD-3E18D7FDDCE9}"/>
              </a:ext>
            </a:extLst>
          </p:cNvPr>
          <p:cNvSpPr>
            <a:spLocks noGrp="1" noChangeArrowheads="1"/>
          </p:cNvSpPr>
          <p:nvPr>
            <p:ph type="title"/>
          </p:nvPr>
        </p:nvSpPr>
        <p:spPr/>
        <p:txBody>
          <a:bodyPr/>
          <a:lstStyle/>
          <a:p>
            <a:pPr eaLnBrk="1" hangingPunct="1"/>
            <a:r>
              <a:rPr lang="en-US" altLang="zh-CN">
                <a:solidFill>
                  <a:srgbClr val="0000CC"/>
                </a:solidFill>
              </a:rPr>
              <a:t>Tomasulo</a:t>
            </a:r>
            <a:r>
              <a:rPr lang="zh-CN" altLang="en-US">
                <a:solidFill>
                  <a:srgbClr val="0000CC"/>
                </a:solidFill>
              </a:rPr>
              <a:t>算法</a:t>
            </a:r>
          </a:p>
        </p:txBody>
      </p:sp>
      <p:sp>
        <p:nvSpPr>
          <p:cNvPr id="110596" name="Rectangle 3">
            <a:extLst>
              <a:ext uri="{FF2B5EF4-FFF2-40B4-BE49-F238E27FC236}">
                <a16:creationId xmlns:a16="http://schemas.microsoft.com/office/drawing/2014/main" id="{32CCF0ED-B671-4379-A2D8-AE044FD1AD9F}"/>
              </a:ext>
            </a:extLst>
          </p:cNvPr>
          <p:cNvSpPr>
            <a:spLocks noGrp="1" noChangeArrowheads="1"/>
          </p:cNvSpPr>
          <p:nvPr>
            <p:ph type="body" idx="1"/>
          </p:nvPr>
        </p:nvSpPr>
        <p:spPr/>
        <p:txBody>
          <a:bodyPr/>
          <a:lstStyle/>
          <a:p>
            <a:pPr marL="1085850" lvl="1" indent="-457200" eaLnBrk="1" hangingPunct="1">
              <a:lnSpc>
                <a:spcPct val="110000"/>
              </a:lnSpc>
            </a:pPr>
            <a:r>
              <a:rPr lang="zh-CN" altLang="en-US"/>
              <a:t>运算部件</a:t>
            </a:r>
          </a:p>
          <a:p>
            <a:pPr marL="1714500" lvl="2" indent="-457200" eaLnBrk="1" hangingPunct="1">
              <a:lnSpc>
                <a:spcPct val="110000"/>
              </a:lnSpc>
            </a:pPr>
            <a:r>
              <a:rPr lang="zh-CN" altLang="en-US"/>
              <a:t>浮点加法器完成加法和减法操作</a:t>
            </a:r>
          </a:p>
          <a:p>
            <a:pPr marL="1714500" lvl="2" indent="-457200" eaLnBrk="1" hangingPunct="1">
              <a:lnSpc>
                <a:spcPct val="110000"/>
              </a:lnSpc>
            </a:pPr>
            <a:r>
              <a:rPr lang="zh-CN" altLang="en-US"/>
              <a:t>浮点乘法器完成乘法和除法操作 </a:t>
            </a:r>
          </a:p>
          <a:p>
            <a:pPr marL="457200" indent="-457200" eaLnBrk="1" hangingPunct="1">
              <a:lnSpc>
                <a:spcPct val="110000"/>
              </a:lnSpc>
            </a:pPr>
            <a:r>
              <a:rPr lang="zh-CN" altLang="en-US">
                <a:latin typeface="黑体" panose="02010609060101010101" pitchFamily="49" charset="-122"/>
              </a:rPr>
              <a:t>在</a:t>
            </a:r>
            <a:r>
              <a:rPr lang="en-US" altLang="zh-CN">
                <a:latin typeface="黑体" panose="02010609060101010101" pitchFamily="49" charset="-122"/>
              </a:rPr>
              <a:t>Tomasulo</a:t>
            </a:r>
            <a:r>
              <a:rPr lang="zh-CN" altLang="en-US">
                <a:latin typeface="黑体" panose="02010609060101010101" pitchFamily="49" charset="-122"/>
              </a:rPr>
              <a:t>算法中，寄存器换名是通过保留站和流出逻辑来共同完成的。</a:t>
            </a:r>
          </a:p>
          <a:p>
            <a:pPr marL="1085850" lvl="1" indent="-457200" eaLnBrk="1" hangingPunct="1">
              <a:lnSpc>
                <a:spcPct val="110000"/>
              </a:lnSpc>
            </a:pPr>
            <a:r>
              <a:rPr lang="zh-CN" altLang="en-US">
                <a:latin typeface="黑体" panose="02010609060101010101" pitchFamily="49" charset="-122"/>
              </a:rPr>
              <a:t>当指令流出时，如果其操作数还没有计算出来，则将该指令中相应的寄存器号</a:t>
            </a:r>
            <a:r>
              <a:rPr lang="zh-CN" altLang="en-US">
                <a:solidFill>
                  <a:srgbClr val="D60093"/>
                </a:solidFill>
                <a:latin typeface="黑体" panose="02010609060101010101" pitchFamily="49" charset="-122"/>
              </a:rPr>
              <a:t>换名为将产生这个操作数的保留站的标识。</a:t>
            </a:r>
          </a:p>
          <a:p>
            <a:pPr marL="1085850" lvl="1" indent="-457200" eaLnBrk="1" hangingPunct="1">
              <a:lnSpc>
                <a:spcPct val="110000"/>
              </a:lnSpc>
            </a:pPr>
            <a:r>
              <a:rPr lang="zh-CN" altLang="en-US">
                <a:latin typeface="黑体" panose="02010609060101010101" pitchFamily="49" charset="-122"/>
              </a:rPr>
              <a:t>指令流出到保留站后，其操作数寄存器号或者换成了数据本身（如果该数据已经就绪），或者换成了保留站的标识，</a:t>
            </a:r>
            <a:r>
              <a:rPr lang="zh-CN" altLang="en-US">
                <a:solidFill>
                  <a:srgbClr val="D60093"/>
                </a:solidFill>
                <a:latin typeface="黑体" panose="02010609060101010101" pitchFamily="49" charset="-122"/>
              </a:rPr>
              <a:t>不再与寄存器有关系</a:t>
            </a:r>
            <a:r>
              <a:rPr lang="zh-CN" altLang="en-US">
                <a:latin typeface="黑体" panose="02010609060101010101" pitchFamily="49" charset="-122"/>
              </a:rPr>
              <a:t>。 </a:t>
            </a:r>
          </a:p>
        </p:txBody>
      </p:sp>
    </p:spTree>
    <p:extLst>
      <p:ext uri="{BB962C8B-B14F-4D97-AF65-F5344CB8AC3E}">
        <p14:creationId xmlns:p14="http://schemas.microsoft.com/office/powerpoint/2010/main" val="333970787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页脚占位符 4">
            <a:extLst>
              <a:ext uri="{FF2B5EF4-FFF2-40B4-BE49-F238E27FC236}">
                <a16:creationId xmlns:a16="http://schemas.microsoft.com/office/drawing/2014/main" id="{BAA95826-9BF5-47E1-8378-E9D89940B82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37F82D40-8DD8-4152-9A4A-2A23B87DB8A8}" type="slidenum">
              <a:rPr lang="en-US" altLang="zh-CN" sz="1400">
                <a:solidFill>
                  <a:srgbClr val="000000"/>
                </a:solidFill>
              </a:rPr>
              <a:pPr eaLnBrk="1" fontAlgn="base" hangingPunct="1">
                <a:spcBef>
                  <a:spcPct val="0"/>
                </a:spcBef>
                <a:spcAft>
                  <a:spcPct val="0"/>
                </a:spcAft>
              </a:pPr>
              <a:t>45</a:t>
            </a:fld>
            <a:endParaRPr lang="en-US" altLang="zh-CN" sz="1400">
              <a:solidFill>
                <a:srgbClr val="000000"/>
              </a:solidFill>
            </a:endParaRPr>
          </a:p>
        </p:txBody>
      </p:sp>
      <p:sp>
        <p:nvSpPr>
          <p:cNvPr id="15364" name="Rectangle 2">
            <a:extLst>
              <a:ext uri="{FF2B5EF4-FFF2-40B4-BE49-F238E27FC236}">
                <a16:creationId xmlns:a16="http://schemas.microsoft.com/office/drawing/2014/main" id="{8AAE6516-F15A-4434-B54C-ECFB5B04B02B}"/>
              </a:ext>
            </a:extLst>
          </p:cNvPr>
          <p:cNvSpPr>
            <a:spLocks noGrp="1" noChangeArrowheads="1"/>
          </p:cNvSpPr>
          <p:nvPr>
            <p:ph type="title"/>
          </p:nvPr>
        </p:nvSpPr>
        <p:spPr/>
        <p:txBody>
          <a:bodyPr/>
          <a:lstStyle/>
          <a:p>
            <a:pPr eaLnBrk="1" hangingPunct="1"/>
            <a:r>
              <a:rPr lang="en-US" altLang="zh-CN">
                <a:solidFill>
                  <a:srgbClr val="0000CC"/>
                </a:solidFill>
              </a:rPr>
              <a:t>Tomasulo</a:t>
            </a:r>
            <a:r>
              <a:rPr lang="zh-CN" altLang="en-US">
                <a:solidFill>
                  <a:srgbClr val="0000CC"/>
                </a:solidFill>
              </a:rPr>
              <a:t>算法</a:t>
            </a:r>
          </a:p>
        </p:txBody>
      </p:sp>
      <p:sp>
        <p:nvSpPr>
          <p:cNvPr id="15365" name="Rectangle 3">
            <a:extLst>
              <a:ext uri="{FF2B5EF4-FFF2-40B4-BE49-F238E27FC236}">
                <a16:creationId xmlns:a16="http://schemas.microsoft.com/office/drawing/2014/main" id="{74200F1A-C8C7-4AF9-B576-C763190EBC82}"/>
              </a:ext>
            </a:extLst>
          </p:cNvPr>
          <p:cNvSpPr>
            <a:spLocks noGrp="1" noChangeArrowheads="1"/>
          </p:cNvSpPr>
          <p:nvPr>
            <p:ph type="body" sz="half" idx="1"/>
          </p:nvPr>
        </p:nvSpPr>
        <p:spPr>
          <a:xfrm>
            <a:off x="2063750" y="981076"/>
            <a:ext cx="7989888" cy="576263"/>
          </a:xfrm>
        </p:spPr>
        <p:txBody>
          <a:bodyPr/>
          <a:lstStyle/>
          <a:p>
            <a:pPr marL="457200" indent="-457200" eaLnBrk="1" hangingPunct="1"/>
            <a:r>
              <a:rPr lang="zh-CN" altLang="en-US" sz="2400"/>
              <a:t>通过一个简单的例子来说明</a:t>
            </a:r>
            <a:r>
              <a:rPr lang="en-US" altLang="zh-CN" sz="2400"/>
              <a:t>Tomasulo</a:t>
            </a:r>
            <a:r>
              <a:rPr lang="zh-CN" altLang="en-US" sz="2400"/>
              <a:t>算法的基本思想 </a:t>
            </a:r>
          </a:p>
        </p:txBody>
      </p:sp>
      <p:graphicFrame>
        <p:nvGraphicFramePr>
          <p:cNvPr id="15362" name="Object 4">
            <a:extLst>
              <a:ext uri="{FF2B5EF4-FFF2-40B4-BE49-F238E27FC236}">
                <a16:creationId xmlns:a16="http://schemas.microsoft.com/office/drawing/2014/main" id="{5E232CFC-A3EA-4ED5-A2E9-87AA9BB961BF}"/>
              </a:ext>
            </a:extLst>
          </p:cNvPr>
          <p:cNvGraphicFramePr>
            <a:graphicFrameLocks noChangeAspect="1"/>
          </p:cNvGraphicFramePr>
          <p:nvPr>
            <p:ph sz="half" idx="2"/>
          </p:nvPr>
        </p:nvGraphicFramePr>
        <p:xfrm>
          <a:off x="2711451" y="1773238"/>
          <a:ext cx="6913563" cy="4508500"/>
        </p:xfrm>
        <a:graphic>
          <a:graphicData uri="http://schemas.openxmlformats.org/presentationml/2006/ole">
            <mc:AlternateContent xmlns:mc="http://schemas.openxmlformats.org/markup-compatibility/2006">
              <mc:Choice xmlns:v="urn:schemas-microsoft-com:vml" Requires="v">
                <p:oleObj spid="_x0000_s2052" name="图片" r:id="rId3" imgW="4648680" imgH="3030840" progId="Word.Picture.8">
                  <p:embed/>
                </p:oleObj>
              </mc:Choice>
              <mc:Fallback>
                <p:oleObj name="图片" r:id="rId3" imgW="4648680" imgH="3030840" progId="Word.Picture.8">
                  <p:embed/>
                  <p:pic>
                    <p:nvPicPr>
                      <p:cNvPr id="15362" name="Object 4">
                        <a:extLst>
                          <a:ext uri="{FF2B5EF4-FFF2-40B4-BE49-F238E27FC236}">
                            <a16:creationId xmlns:a16="http://schemas.microsoft.com/office/drawing/2014/main" id="{5E232CFC-A3EA-4ED5-A2E9-87AA9BB96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451" y="1773238"/>
                        <a:ext cx="6913563" cy="450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183960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页脚占位符 3">
            <a:extLst>
              <a:ext uri="{FF2B5EF4-FFF2-40B4-BE49-F238E27FC236}">
                <a16:creationId xmlns:a16="http://schemas.microsoft.com/office/drawing/2014/main" id="{D2376BDC-18C0-4EA6-8874-9B237A24805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0C5C7733-B4F5-4C54-9D70-53E35CB202B8}" type="slidenum">
              <a:rPr lang="en-US" altLang="zh-CN" sz="1400">
                <a:solidFill>
                  <a:srgbClr val="000000"/>
                </a:solidFill>
              </a:rPr>
              <a:pPr eaLnBrk="1" fontAlgn="base" hangingPunct="1">
                <a:spcBef>
                  <a:spcPct val="0"/>
                </a:spcBef>
                <a:spcAft>
                  <a:spcPct val="0"/>
                </a:spcAft>
              </a:pPr>
              <a:t>46</a:t>
            </a:fld>
            <a:endParaRPr lang="en-US" altLang="zh-CN" sz="1400">
              <a:solidFill>
                <a:srgbClr val="000000"/>
              </a:solidFill>
            </a:endParaRPr>
          </a:p>
        </p:txBody>
      </p:sp>
      <p:sp>
        <p:nvSpPr>
          <p:cNvPr id="16388" name="Rectangle 2">
            <a:extLst>
              <a:ext uri="{FF2B5EF4-FFF2-40B4-BE49-F238E27FC236}">
                <a16:creationId xmlns:a16="http://schemas.microsoft.com/office/drawing/2014/main" id="{47723040-004A-4738-973A-199BE9E31BF6}"/>
              </a:ext>
            </a:extLst>
          </p:cNvPr>
          <p:cNvSpPr>
            <a:spLocks noGrp="1" noChangeArrowheads="1"/>
          </p:cNvSpPr>
          <p:nvPr>
            <p:ph type="title"/>
          </p:nvPr>
        </p:nvSpPr>
        <p:spPr/>
        <p:txBody>
          <a:bodyPr/>
          <a:lstStyle/>
          <a:p>
            <a:pPr eaLnBrk="1" hangingPunct="1"/>
            <a:r>
              <a:rPr lang="en-US" altLang="zh-CN">
                <a:solidFill>
                  <a:srgbClr val="0000CC"/>
                </a:solidFill>
              </a:rPr>
              <a:t>Tomasulo</a:t>
            </a:r>
            <a:r>
              <a:rPr lang="zh-CN" altLang="en-US">
                <a:solidFill>
                  <a:srgbClr val="0000CC"/>
                </a:solidFill>
              </a:rPr>
              <a:t>算法</a:t>
            </a:r>
          </a:p>
        </p:txBody>
      </p:sp>
      <p:graphicFrame>
        <p:nvGraphicFramePr>
          <p:cNvPr id="16386" name="Object 3">
            <a:extLst>
              <a:ext uri="{FF2B5EF4-FFF2-40B4-BE49-F238E27FC236}">
                <a16:creationId xmlns:a16="http://schemas.microsoft.com/office/drawing/2014/main" id="{11E949C1-355B-4AB8-B5F5-17A2A751BBF0}"/>
              </a:ext>
            </a:extLst>
          </p:cNvPr>
          <p:cNvGraphicFramePr>
            <a:graphicFrameLocks noChangeAspect="1"/>
          </p:cNvGraphicFramePr>
          <p:nvPr>
            <p:ph idx="1"/>
          </p:nvPr>
        </p:nvGraphicFramePr>
        <p:xfrm>
          <a:off x="2351088" y="1125539"/>
          <a:ext cx="7561262" cy="4986337"/>
        </p:xfrm>
        <a:graphic>
          <a:graphicData uri="http://schemas.openxmlformats.org/presentationml/2006/ole">
            <mc:AlternateContent xmlns:mc="http://schemas.openxmlformats.org/markup-compatibility/2006">
              <mc:Choice xmlns:v="urn:schemas-microsoft-com:vml" Requires="v">
                <p:oleObj spid="_x0000_s3076" name="图片" r:id="rId3" imgW="4595400" imgH="3030840" progId="Word.Picture.8">
                  <p:embed/>
                </p:oleObj>
              </mc:Choice>
              <mc:Fallback>
                <p:oleObj name="图片" r:id="rId3" imgW="4595400" imgH="3030840" progId="Word.Picture.8">
                  <p:embed/>
                  <p:pic>
                    <p:nvPicPr>
                      <p:cNvPr id="16386" name="Object 3">
                        <a:extLst>
                          <a:ext uri="{FF2B5EF4-FFF2-40B4-BE49-F238E27FC236}">
                            <a16:creationId xmlns:a16="http://schemas.microsoft.com/office/drawing/2014/main" id="{11E949C1-355B-4AB8-B5F5-17A2A751BB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088" y="1125539"/>
                        <a:ext cx="7561262" cy="498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9942569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页脚占位符 3">
            <a:extLst>
              <a:ext uri="{FF2B5EF4-FFF2-40B4-BE49-F238E27FC236}">
                <a16:creationId xmlns:a16="http://schemas.microsoft.com/office/drawing/2014/main" id="{9DF40BCD-70C3-4889-BF3B-1238A34A4C3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CE73BB41-F316-445D-A683-558B2AA37757}" type="slidenum">
              <a:rPr lang="en-US" altLang="zh-CN" sz="1400">
                <a:solidFill>
                  <a:srgbClr val="000000"/>
                </a:solidFill>
              </a:rPr>
              <a:pPr eaLnBrk="1" fontAlgn="base" hangingPunct="1">
                <a:spcBef>
                  <a:spcPct val="0"/>
                </a:spcBef>
                <a:spcAft>
                  <a:spcPct val="0"/>
                </a:spcAft>
              </a:pPr>
              <a:t>47</a:t>
            </a:fld>
            <a:endParaRPr lang="en-US" altLang="zh-CN" sz="1400">
              <a:solidFill>
                <a:srgbClr val="000000"/>
              </a:solidFill>
            </a:endParaRPr>
          </a:p>
        </p:txBody>
      </p:sp>
      <p:sp>
        <p:nvSpPr>
          <p:cNvPr id="17412" name="Rectangle 2">
            <a:extLst>
              <a:ext uri="{FF2B5EF4-FFF2-40B4-BE49-F238E27FC236}">
                <a16:creationId xmlns:a16="http://schemas.microsoft.com/office/drawing/2014/main" id="{8C1DE6EC-EEC8-4A4E-9856-1A90059A0C76}"/>
              </a:ext>
            </a:extLst>
          </p:cNvPr>
          <p:cNvSpPr>
            <a:spLocks noGrp="1" noChangeArrowheads="1"/>
          </p:cNvSpPr>
          <p:nvPr>
            <p:ph type="title"/>
          </p:nvPr>
        </p:nvSpPr>
        <p:spPr/>
        <p:txBody>
          <a:bodyPr/>
          <a:lstStyle/>
          <a:p>
            <a:pPr eaLnBrk="1" hangingPunct="1"/>
            <a:r>
              <a:rPr lang="en-US" altLang="zh-CN">
                <a:solidFill>
                  <a:srgbClr val="0000CC"/>
                </a:solidFill>
              </a:rPr>
              <a:t>Tomasulo</a:t>
            </a:r>
            <a:r>
              <a:rPr lang="zh-CN" altLang="en-US">
                <a:solidFill>
                  <a:srgbClr val="0000CC"/>
                </a:solidFill>
              </a:rPr>
              <a:t>算法</a:t>
            </a:r>
          </a:p>
        </p:txBody>
      </p:sp>
      <p:graphicFrame>
        <p:nvGraphicFramePr>
          <p:cNvPr id="17410" name="Object 3">
            <a:extLst>
              <a:ext uri="{FF2B5EF4-FFF2-40B4-BE49-F238E27FC236}">
                <a16:creationId xmlns:a16="http://schemas.microsoft.com/office/drawing/2014/main" id="{2C0D34DC-9D51-4CBA-8D40-61C0045C3BF3}"/>
              </a:ext>
            </a:extLst>
          </p:cNvPr>
          <p:cNvGraphicFramePr>
            <a:graphicFrameLocks noChangeAspect="1"/>
          </p:cNvGraphicFramePr>
          <p:nvPr>
            <p:ph idx="1"/>
          </p:nvPr>
        </p:nvGraphicFramePr>
        <p:xfrm>
          <a:off x="2476500" y="1101726"/>
          <a:ext cx="7829550" cy="4746625"/>
        </p:xfrm>
        <a:graphic>
          <a:graphicData uri="http://schemas.openxmlformats.org/presentationml/2006/ole">
            <mc:AlternateContent xmlns:mc="http://schemas.openxmlformats.org/markup-compatibility/2006">
              <mc:Choice xmlns:v="urn:schemas-microsoft-com:vml" Requires="v">
                <p:oleObj spid="_x0000_s4100" name="图片" r:id="rId3" imgW="4622040" imgH="3030840" progId="Word.Picture.8">
                  <p:embed/>
                </p:oleObj>
              </mc:Choice>
              <mc:Fallback>
                <p:oleObj name="图片" r:id="rId3" imgW="4622040" imgH="3030840" progId="Word.Picture.8">
                  <p:embed/>
                  <p:pic>
                    <p:nvPicPr>
                      <p:cNvPr id="17410" name="Object 3">
                        <a:extLst>
                          <a:ext uri="{FF2B5EF4-FFF2-40B4-BE49-F238E27FC236}">
                            <a16:creationId xmlns:a16="http://schemas.microsoft.com/office/drawing/2014/main" id="{2C0D34DC-9D51-4CBA-8D40-61C0045C3B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0" y="1101726"/>
                        <a:ext cx="7829550" cy="474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9506119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页脚占位符 3">
            <a:extLst>
              <a:ext uri="{FF2B5EF4-FFF2-40B4-BE49-F238E27FC236}">
                <a16:creationId xmlns:a16="http://schemas.microsoft.com/office/drawing/2014/main" id="{54EC46A0-B7C5-4047-9A9C-266FF0D7769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24C309A3-D693-4B52-93F8-6B9EB80D6EF1}" type="slidenum">
              <a:rPr lang="en-US" altLang="zh-CN" sz="1400">
                <a:solidFill>
                  <a:srgbClr val="000000"/>
                </a:solidFill>
              </a:rPr>
              <a:pPr eaLnBrk="1" fontAlgn="base" hangingPunct="1">
                <a:spcBef>
                  <a:spcPct val="0"/>
                </a:spcBef>
                <a:spcAft>
                  <a:spcPct val="0"/>
                </a:spcAft>
              </a:pPr>
              <a:t>48</a:t>
            </a:fld>
            <a:endParaRPr lang="en-US" altLang="zh-CN" sz="1400">
              <a:solidFill>
                <a:srgbClr val="000000"/>
              </a:solidFill>
            </a:endParaRPr>
          </a:p>
        </p:txBody>
      </p:sp>
      <p:sp>
        <p:nvSpPr>
          <p:cNvPr id="18436" name="Rectangle 2">
            <a:extLst>
              <a:ext uri="{FF2B5EF4-FFF2-40B4-BE49-F238E27FC236}">
                <a16:creationId xmlns:a16="http://schemas.microsoft.com/office/drawing/2014/main" id="{DA1576E6-E5C1-4C52-9CCA-D227DEDA942F}"/>
              </a:ext>
            </a:extLst>
          </p:cNvPr>
          <p:cNvSpPr>
            <a:spLocks noGrp="1" noChangeArrowheads="1"/>
          </p:cNvSpPr>
          <p:nvPr>
            <p:ph type="title"/>
          </p:nvPr>
        </p:nvSpPr>
        <p:spPr/>
        <p:txBody>
          <a:bodyPr/>
          <a:lstStyle/>
          <a:p>
            <a:pPr eaLnBrk="1" hangingPunct="1"/>
            <a:r>
              <a:rPr lang="en-US" altLang="zh-CN">
                <a:solidFill>
                  <a:srgbClr val="0000CC"/>
                </a:solidFill>
              </a:rPr>
              <a:t>Tomasulo</a:t>
            </a:r>
            <a:r>
              <a:rPr lang="zh-CN" altLang="en-US">
                <a:solidFill>
                  <a:srgbClr val="0000CC"/>
                </a:solidFill>
              </a:rPr>
              <a:t>算法</a:t>
            </a:r>
          </a:p>
        </p:txBody>
      </p:sp>
      <p:graphicFrame>
        <p:nvGraphicFramePr>
          <p:cNvPr id="18434" name="Object 3">
            <a:extLst>
              <a:ext uri="{FF2B5EF4-FFF2-40B4-BE49-F238E27FC236}">
                <a16:creationId xmlns:a16="http://schemas.microsoft.com/office/drawing/2014/main" id="{3EDCEBD0-AA43-43BD-B3C1-D96BCF72A322}"/>
              </a:ext>
            </a:extLst>
          </p:cNvPr>
          <p:cNvGraphicFramePr>
            <a:graphicFrameLocks noChangeAspect="1"/>
          </p:cNvGraphicFramePr>
          <p:nvPr>
            <p:ph idx="1"/>
          </p:nvPr>
        </p:nvGraphicFramePr>
        <p:xfrm>
          <a:off x="2239964" y="1101725"/>
          <a:ext cx="7826375" cy="4745038"/>
        </p:xfrm>
        <a:graphic>
          <a:graphicData uri="http://schemas.openxmlformats.org/presentationml/2006/ole">
            <mc:AlternateContent xmlns:mc="http://schemas.openxmlformats.org/markup-compatibility/2006">
              <mc:Choice xmlns:v="urn:schemas-microsoft-com:vml" Requires="v">
                <p:oleObj spid="_x0000_s5124" name="图片" r:id="rId3" imgW="4622040" imgH="3030840" progId="Word.Picture.8">
                  <p:embed/>
                </p:oleObj>
              </mc:Choice>
              <mc:Fallback>
                <p:oleObj name="图片" r:id="rId3" imgW="4622040" imgH="3030840" progId="Word.Picture.8">
                  <p:embed/>
                  <p:pic>
                    <p:nvPicPr>
                      <p:cNvPr id="18434" name="Object 3">
                        <a:extLst>
                          <a:ext uri="{FF2B5EF4-FFF2-40B4-BE49-F238E27FC236}">
                            <a16:creationId xmlns:a16="http://schemas.microsoft.com/office/drawing/2014/main" id="{3EDCEBD0-AA43-43BD-B3C1-D96BCF72A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964" y="1101725"/>
                        <a:ext cx="7826375" cy="474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4386166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页脚占位符 3">
            <a:extLst>
              <a:ext uri="{FF2B5EF4-FFF2-40B4-BE49-F238E27FC236}">
                <a16:creationId xmlns:a16="http://schemas.microsoft.com/office/drawing/2014/main" id="{536C2558-1295-4D8E-B3AC-ECCF1FD1A65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0B5F3491-2F41-48E0-A279-14B58BE75123}" type="slidenum">
              <a:rPr lang="en-US" altLang="zh-CN" sz="1400">
                <a:solidFill>
                  <a:srgbClr val="000000"/>
                </a:solidFill>
              </a:rPr>
              <a:pPr eaLnBrk="1" fontAlgn="base" hangingPunct="1">
                <a:spcBef>
                  <a:spcPct val="0"/>
                </a:spcBef>
                <a:spcAft>
                  <a:spcPct val="0"/>
                </a:spcAft>
              </a:pPr>
              <a:t>49</a:t>
            </a:fld>
            <a:endParaRPr lang="en-US" altLang="zh-CN" sz="1400">
              <a:solidFill>
                <a:srgbClr val="000000"/>
              </a:solidFill>
            </a:endParaRPr>
          </a:p>
        </p:txBody>
      </p:sp>
      <p:sp>
        <p:nvSpPr>
          <p:cNvPr id="111619" name="Rectangle 2">
            <a:extLst>
              <a:ext uri="{FF2B5EF4-FFF2-40B4-BE49-F238E27FC236}">
                <a16:creationId xmlns:a16="http://schemas.microsoft.com/office/drawing/2014/main" id="{7BDABF2E-4E00-4F30-AC84-876AA810E3B1}"/>
              </a:ext>
            </a:extLst>
          </p:cNvPr>
          <p:cNvSpPr>
            <a:spLocks noGrp="1" noChangeArrowheads="1"/>
          </p:cNvSpPr>
          <p:nvPr>
            <p:ph type="title"/>
          </p:nvPr>
        </p:nvSpPr>
        <p:spPr/>
        <p:txBody>
          <a:bodyPr/>
          <a:lstStyle/>
          <a:p>
            <a:pPr eaLnBrk="1" hangingPunct="1"/>
            <a:r>
              <a:rPr lang="en-US" altLang="zh-CN">
                <a:solidFill>
                  <a:srgbClr val="0000CC"/>
                </a:solidFill>
              </a:rPr>
              <a:t>Tomasulo</a:t>
            </a:r>
            <a:r>
              <a:rPr lang="zh-CN" altLang="en-US">
                <a:solidFill>
                  <a:srgbClr val="0000CC"/>
                </a:solidFill>
              </a:rPr>
              <a:t>算法</a:t>
            </a:r>
          </a:p>
        </p:txBody>
      </p:sp>
      <p:sp>
        <p:nvSpPr>
          <p:cNvPr id="111620" name="Rectangle 3">
            <a:extLst>
              <a:ext uri="{FF2B5EF4-FFF2-40B4-BE49-F238E27FC236}">
                <a16:creationId xmlns:a16="http://schemas.microsoft.com/office/drawing/2014/main" id="{F97162BD-FB81-484B-8C59-251DB056AEFB}"/>
              </a:ext>
            </a:extLst>
          </p:cNvPr>
          <p:cNvSpPr>
            <a:spLocks noGrp="1" noChangeArrowheads="1"/>
          </p:cNvSpPr>
          <p:nvPr>
            <p:ph type="body" idx="1"/>
          </p:nvPr>
        </p:nvSpPr>
        <p:spPr>
          <a:xfrm>
            <a:off x="2209800" y="1143000"/>
            <a:ext cx="7772400" cy="4953000"/>
          </a:xfrm>
        </p:spPr>
        <p:txBody>
          <a:bodyPr/>
          <a:lstStyle/>
          <a:p>
            <a:pPr marL="457200" indent="-457200" eaLnBrk="1" hangingPunct="1">
              <a:lnSpc>
                <a:spcPct val="110000"/>
              </a:lnSpc>
            </a:pPr>
            <a:r>
              <a:rPr lang="en-US" altLang="zh-CN">
                <a:latin typeface="黑体" panose="02010609060101010101" pitchFamily="49" charset="-122"/>
              </a:rPr>
              <a:t>Tomasulo</a:t>
            </a:r>
            <a:r>
              <a:rPr lang="zh-CN" altLang="en-US">
                <a:latin typeface="黑体" panose="02010609060101010101" pitchFamily="49" charset="-122"/>
              </a:rPr>
              <a:t>算法具有以下</a:t>
            </a:r>
            <a:r>
              <a:rPr lang="zh-CN" altLang="en-US">
                <a:solidFill>
                  <a:srgbClr val="D60093"/>
                </a:solidFill>
                <a:latin typeface="黑体" panose="02010609060101010101" pitchFamily="49" charset="-122"/>
              </a:rPr>
              <a:t>两个特点：</a:t>
            </a:r>
          </a:p>
          <a:p>
            <a:pPr marL="1085850" lvl="1" indent="-457200" eaLnBrk="1" hangingPunct="1">
              <a:lnSpc>
                <a:spcPct val="110000"/>
              </a:lnSpc>
            </a:pPr>
            <a:r>
              <a:rPr lang="zh-CN" altLang="en-US">
                <a:latin typeface="黑体" panose="02010609060101010101" pitchFamily="49" charset="-122"/>
              </a:rPr>
              <a:t>冲突检测和指令执行控制是分布的。</a:t>
            </a:r>
          </a:p>
          <a:p>
            <a:pPr marL="1714500" lvl="2" indent="-457200" eaLnBrk="1" hangingPunct="1">
              <a:lnSpc>
                <a:spcPct val="110000"/>
              </a:lnSpc>
              <a:buNone/>
            </a:pPr>
            <a:r>
              <a:rPr lang="zh-CN" altLang="en-US">
                <a:latin typeface="黑体" panose="02010609060101010101" pitchFamily="49" charset="-122"/>
              </a:rPr>
              <a:t>    每个功能部件的保留站中的信息决定了什么时候</a:t>
            </a:r>
          </a:p>
          <a:p>
            <a:pPr marL="1714500" lvl="2" indent="-457200" eaLnBrk="1" hangingPunct="1">
              <a:lnSpc>
                <a:spcPct val="110000"/>
              </a:lnSpc>
              <a:buNone/>
            </a:pPr>
            <a:r>
              <a:rPr lang="zh-CN" altLang="en-US">
                <a:latin typeface="黑体" panose="02010609060101010101" pitchFamily="49" charset="-122"/>
              </a:rPr>
              <a:t>指令可以在该功能部件开始执行。</a:t>
            </a:r>
          </a:p>
          <a:p>
            <a:pPr marL="1085850" lvl="1" indent="-457200" eaLnBrk="1" hangingPunct="1">
              <a:lnSpc>
                <a:spcPct val="110000"/>
              </a:lnSpc>
            </a:pPr>
            <a:r>
              <a:rPr lang="zh-CN" altLang="en-US">
                <a:latin typeface="黑体" panose="02010609060101010101" pitchFamily="49" charset="-122"/>
              </a:rPr>
              <a:t>计算结果通过</a:t>
            </a:r>
            <a:r>
              <a:rPr lang="en-US" altLang="zh-CN">
                <a:solidFill>
                  <a:srgbClr val="9933FF"/>
                </a:solidFill>
                <a:latin typeface="黑体" panose="02010609060101010101" pitchFamily="49" charset="-122"/>
              </a:rPr>
              <a:t>CDB</a:t>
            </a:r>
            <a:r>
              <a:rPr lang="zh-CN" altLang="en-US">
                <a:latin typeface="黑体" panose="02010609060101010101" pitchFamily="49" charset="-122"/>
              </a:rPr>
              <a:t>直接从产生它的保留站传送到所有需要它的功能部件，而不用经过寄存器。</a:t>
            </a:r>
          </a:p>
          <a:p>
            <a:pPr marL="457200" indent="-457200" eaLnBrk="1" hangingPunct="1">
              <a:lnSpc>
                <a:spcPct val="110000"/>
              </a:lnSpc>
            </a:pPr>
            <a:r>
              <a:rPr lang="zh-CN" altLang="en-US"/>
              <a:t>指令执行的步骤</a:t>
            </a:r>
            <a:r>
              <a:rPr lang="en-US" altLang="zh-CN"/>
              <a:t>(P.65)</a:t>
            </a:r>
          </a:p>
          <a:p>
            <a:pPr marL="1085850" lvl="1" indent="-457200" eaLnBrk="1" hangingPunct="1">
              <a:lnSpc>
                <a:spcPct val="110000"/>
              </a:lnSpc>
              <a:buNone/>
            </a:pPr>
            <a:r>
              <a:rPr lang="zh-CN" altLang="en-US">
                <a:latin typeface="黑体" panose="02010609060101010101" pitchFamily="49" charset="-122"/>
              </a:rPr>
              <a:t>使用</a:t>
            </a:r>
            <a:r>
              <a:rPr lang="en-US" altLang="zh-CN">
                <a:latin typeface="黑体" panose="02010609060101010101" pitchFamily="49" charset="-122"/>
              </a:rPr>
              <a:t>Tomasulo</a:t>
            </a:r>
            <a:r>
              <a:rPr lang="zh-CN" altLang="en-US">
                <a:latin typeface="黑体" panose="02010609060101010101" pitchFamily="49" charset="-122"/>
              </a:rPr>
              <a:t>算法的流水线需</a:t>
            </a:r>
            <a:r>
              <a:rPr lang="en-US" altLang="zh-CN">
                <a:latin typeface="黑体" panose="02010609060101010101" pitchFamily="49" charset="-122"/>
              </a:rPr>
              <a:t>3</a:t>
            </a:r>
            <a:r>
              <a:rPr lang="zh-CN" altLang="en-US">
                <a:latin typeface="黑体" panose="02010609060101010101" pitchFamily="49" charset="-122"/>
              </a:rPr>
              <a:t>段</a:t>
            </a:r>
            <a:r>
              <a:rPr lang="zh-CN" altLang="en-US" b="0">
                <a:latin typeface="黑体" panose="02010609060101010101" pitchFamily="49" charset="-122"/>
              </a:rPr>
              <a:t>：</a:t>
            </a:r>
            <a:endParaRPr lang="zh-CN" altLang="en-US">
              <a:latin typeface="黑体" panose="02010609060101010101" pitchFamily="49" charset="-122"/>
            </a:endParaRPr>
          </a:p>
          <a:p>
            <a:pPr marL="1085850" lvl="1" indent="-457200" eaLnBrk="1" hangingPunct="1">
              <a:lnSpc>
                <a:spcPct val="110000"/>
              </a:lnSpc>
            </a:pPr>
            <a:r>
              <a:rPr lang="zh-CN" altLang="en-US"/>
              <a:t>流出：从指令队列的头部取一条指令。</a:t>
            </a:r>
          </a:p>
          <a:p>
            <a:pPr marL="1714500" lvl="2" indent="-457200" eaLnBrk="1" hangingPunct="1">
              <a:lnSpc>
                <a:spcPct val="110000"/>
              </a:lnSpc>
            </a:pPr>
            <a:r>
              <a:rPr lang="zh-CN" altLang="en-US">
                <a:latin typeface="宋体" panose="02010600030101010101" pitchFamily="2" charset="-122"/>
              </a:rPr>
              <a:t>如果该指令的操作所要求的保留站有空闲的，就把该指令送到该保留站（设为</a:t>
            </a:r>
            <a:r>
              <a:rPr lang="en-US" altLang="zh-CN">
                <a:solidFill>
                  <a:srgbClr val="9933FF"/>
                </a:solidFill>
                <a:latin typeface="宋体" panose="02010600030101010101" pitchFamily="2" charset="-122"/>
              </a:rPr>
              <a:t>r</a:t>
            </a:r>
            <a:r>
              <a:rPr lang="zh-CN" altLang="en-US">
                <a:latin typeface="宋体" panose="02010600030101010101" pitchFamily="2" charset="-122"/>
              </a:rPr>
              <a:t>）。</a:t>
            </a:r>
          </a:p>
        </p:txBody>
      </p:sp>
    </p:spTree>
    <p:extLst>
      <p:ext uri="{BB962C8B-B14F-4D97-AF65-F5344CB8AC3E}">
        <p14:creationId xmlns:p14="http://schemas.microsoft.com/office/powerpoint/2010/main" val="49348643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647C62D7-DA02-42B7-953B-C78BB24BF907}"/>
              </a:ext>
            </a:extLst>
          </p:cNvPr>
          <p:cNvSpPr>
            <a:spLocks noGrp="1" noChangeArrowheads="1"/>
          </p:cNvSpPr>
          <p:nvPr>
            <p:ph type="title"/>
          </p:nvPr>
        </p:nvSpPr>
        <p:spPr/>
        <p:txBody>
          <a:bodyPr/>
          <a:lstStyle/>
          <a:p>
            <a:pPr eaLnBrk="1" hangingPunct="1"/>
            <a:r>
              <a:rPr lang="zh-CN" altLang="en-US" sz="3200">
                <a:solidFill>
                  <a:schemeClr val="tx1"/>
                </a:solidFill>
                <a:latin typeface="黑体" panose="02010609060101010101" pitchFamily="49" charset="-122"/>
              </a:rPr>
              <a:t>计算机实现</a:t>
            </a:r>
          </a:p>
        </p:txBody>
      </p:sp>
      <p:sp>
        <p:nvSpPr>
          <p:cNvPr id="90115" name="Rectangle 3">
            <a:extLst>
              <a:ext uri="{FF2B5EF4-FFF2-40B4-BE49-F238E27FC236}">
                <a16:creationId xmlns:a16="http://schemas.microsoft.com/office/drawing/2014/main" id="{95E88D6B-7896-4A46-8341-9E14F8056990}"/>
              </a:ext>
            </a:extLst>
          </p:cNvPr>
          <p:cNvSpPr>
            <a:spLocks noGrp="1" noChangeArrowheads="1"/>
          </p:cNvSpPr>
          <p:nvPr>
            <p:ph type="body" idx="1"/>
          </p:nvPr>
        </p:nvSpPr>
        <p:spPr/>
        <p:txBody>
          <a:bodyPr/>
          <a:lstStyle/>
          <a:p>
            <a:pPr eaLnBrk="1" hangingPunct="1">
              <a:lnSpc>
                <a:spcPct val="180000"/>
              </a:lnSpc>
              <a:spcBef>
                <a:spcPct val="0"/>
              </a:spcBef>
            </a:pPr>
            <a:r>
              <a:rPr lang="en-US" altLang="zh-CN" sz="2400">
                <a:latin typeface="黑体" panose="02010609060101010101" pitchFamily="49" charset="-122"/>
              </a:rPr>
              <a:t> </a:t>
            </a:r>
            <a:r>
              <a:rPr lang="zh-CN" altLang="en-US" sz="2400">
                <a:latin typeface="黑体" panose="02010609060101010101" pitchFamily="49" charset="-122"/>
              </a:rPr>
              <a:t>计算机实现是计算机组成的物理实现</a:t>
            </a:r>
          </a:p>
          <a:p>
            <a:pPr lvl="1" eaLnBrk="1" hangingPunct="1">
              <a:lnSpc>
                <a:spcPct val="180000"/>
              </a:lnSpc>
              <a:spcBef>
                <a:spcPct val="0"/>
              </a:spcBef>
            </a:pPr>
            <a:r>
              <a:rPr lang="zh-CN" altLang="en-US" sz="2000">
                <a:latin typeface="黑体" panose="02010609060101010101" pitchFamily="49" charset="-122"/>
              </a:rPr>
              <a:t>包括处理机、主机等部件的物理结构，器件的集成度和速度，器件、模块、插件、底板的划分与连接</a:t>
            </a:r>
          </a:p>
          <a:p>
            <a:pPr lvl="1" eaLnBrk="1" hangingPunct="1">
              <a:lnSpc>
                <a:spcPct val="180000"/>
              </a:lnSpc>
              <a:spcBef>
                <a:spcPct val="0"/>
              </a:spcBef>
            </a:pPr>
            <a:r>
              <a:rPr lang="zh-CN" altLang="en-US" sz="2000">
                <a:latin typeface="黑体" panose="02010609060101010101" pitchFamily="49" charset="-122"/>
              </a:rPr>
              <a:t>专用器件的设计，微组装技术，信号传输，电源、冷却及整机装配技术等。</a:t>
            </a:r>
          </a:p>
          <a:p>
            <a:pPr eaLnBrk="1" hangingPunct="1">
              <a:lnSpc>
                <a:spcPct val="180000"/>
              </a:lnSpc>
              <a:spcBef>
                <a:spcPct val="0"/>
              </a:spcBef>
            </a:pPr>
            <a:r>
              <a:rPr lang="zh-CN" altLang="en-US" sz="2400">
                <a:latin typeface="黑体" panose="02010609060101010101" pitchFamily="49" charset="-122"/>
              </a:rPr>
              <a:t>它着眼于器件技术和微组装技术</a:t>
            </a:r>
          </a:p>
          <a:p>
            <a:pPr lvl="1" eaLnBrk="1" hangingPunct="1">
              <a:lnSpc>
                <a:spcPct val="180000"/>
              </a:lnSpc>
              <a:spcBef>
                <a:spcPct val="0"/>
              </a:spcBef>
            </a:pPr>
            <a:r>
              <a:rPr lang="zh-CN" altLang="en-US" sz="2000">
                <a:latin typeface="黑体" panose="02010609060101010101" pitchFamily="49" charset="-122"/>
              </a:rPr>
              <a:t>其中，</a:t>
            </a:r>
            <a:r>
              <a:rPr lang="zh-CN" altLang="en-US" sz="2000">
                <a:solidFill>
                  <a:srgbClr val="FF3300"/>
                </a:solidFill>
                <a:latin typeface="黑体" panose="02010609060101010101" pitchFamily="49" charset="-122"/>
              </a:rPr>
              <a:t>器件技术在实现技术中起着主导作用。</a:t>
            </a:r>
          </a:p>
        </p:txBody>
      </p:sp>
    </p:spTree>
    <p:extLst>
      <p:ext uri="{BB962C8B-B14F-4D97-AF65-F5344CB8AC3E}">
        <p14:creationId xmlns:p14="http://schemas.microsoft.com/office/powerpoint/2010/main" val="291922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页脚占位符 3">
            <a:extLst>
              <a:ext uri="{FF2B5EF4-FFF2-40B4-BE49-F238E27FC236}">
                <a16:creationId xmlns:a16="http://schemas.microsoft.com/office/drawing/2014/main" id="{07222C62-CE08-47A6-8A40-FD37E8BBC55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FD66488C-F6BC-4D52-8C69-1F06999D300B}" type="slidenum">
              <a:rPr lang="en-US" altLang="zh-CN" sz="1400">
                <a:solidFill>
                  <a:srgbClr val="000000"/>
                </a:solidFill>
              </a:rPr>
              <a:pPr eaLnBrk="1" fontAlgn="base" hangingPunct="1">
                <a:spcBef>
                  <a:spcPct val="0"/>
                </a:spcBef>
                <a:spcAft>
                  <a:spcPct val="0"/>
                </a:spcAft>
              </a:pPr>
              <a:t>50</a:t>
            </a:fld>
            <a:endParaRPr lang="en-US" altLang="zh-CN" sz="1400">
              <a:solidFill>
                <a:srgbClr val="000000"/>
              </a:solidFill>
            </a:endParaRPr>
          </a:p>
        </p:txBody>
      </p:sp>
      <p:sp>
        <p:nvSpPr>
          <p:cNvPr id="112643" name="Rectangle 2">
            <a:extLst>
              <a:ext uri="{FF2B5EF4-FFF2-40B4-BE49-F238E27FC236}">
                <a16:creationId xmlns:a16="http://schemas.microsoft.com/office/drawing/2014/main" id="{18107A57-7EF7-4044-8D2B-6EDD9578395A}"/>
              </a:ext>
            </a:extLst>
          </p:cNvPr>
          <p:cNvSpPr>
            <a:spLocks noGrp="1" noChangeArrowheads="1"/>
          </p:cNvSpPr>
          <p:nvPr>
            <p:ph type="title"/>
          </p:nvPr>
        </p:nvSpPr>
        <p:spPr/>
        <p:txBody>
          <a:bodyPr/>
          <a:lstStyle/>
          <a:p>
            <a:pPr eaLnBrk="1" hangingPunct="1"/>
            <a:r>
              <a:rPr lang="en-US" altLang="zh-CN">
                <a:solidFill>
                  <a:srgbClr val="0000CC"/>
                </a:solidFill>
              </a:rPr>
              <a:t>Tomasulo</a:t>
            </a:r>
            <a:r>
              <a:rPr lang="zh-CN" altLang="en-US">
                <a:solidFill>
                  <a:srgbClr val="0000CC"/>
                </a:solidFill>
              </a:rPr>
              <a:t>算法</a:t>
            </a:r>
          </a:p>
        </p:txBody>
      </p:sp>
      <p:sp>
        <p:nvSpPr>
          <p:cNvPr id="112644" name="Rectangle 3">
            <a:extLst>
              <a:ext uri="{FF2B5EF4-FFF2-40B4-BE49-F238E27FC236}">
                <a16:creationId xmlns:a16="http://schemas.microsoft.com/office/drawing/2014/main" id="{814E1C0C-C7A6-45CD-BA64-1442285D0705}"/>
              </a:ext>
            </a:extLst>
          </p:cNvPr>
          <p:cNvSpPr>
            <a:spLocks noGrp="1" noChangeArrowheads="1"/>
          </p:cNvSpPr>
          <p:nvPr>
            <p:ph type="body" idx="1"/>
          </p:nvPr>
        </p:nvSpPr>
        <p:spPr>
          <a:xfrm>
            <a:off x="1703389" y="1219200"/>
            <a:ext cx="7989887" cy="4953000"/>
          </a:xfrm>
        </p:spPr>
        <p:txBody>
          <a:bodyPr/>
          <a:lstStyle/>
          <a:p>
            <a:pPr marL="2274888" lvl="3" indent="-381000" eaLnBrk="1" hangingPunct="1"/>
            <a:r>
              <a:rPr lang="zh-CN" altLang="en-US">
                <a:latin typeface="宋体" panose="02010600030101010101" pitchFamily="2" charset="-122"/>
              </a:rPr>
              <a:t>如果其操作数在寄存器中已经就绪，就将这些操作数送入保留站</a:t>
            </a:r>
            <a:r>
              <a:rPr lang="en-US" altLang="zh-CN">
                <a:solidFill>
                  <a:srgbClr val="9933FF"/>
                </a:solidFill>
                <a:latin typeface="宋体" panose="02010600030101010101" pitchFamily="2" charset="-122"/>
              </a:rPr>
              <a:t>r</a:t>
            </a:r>
            <a:r>
              <a:rPr lang="zh-CN" altLang="en-US">
                <a:latin typeface="宋体" panose="02010600030101010101" pitchFamily="2" charset="-122"/>
              </a:rPr>
              <a:t>。</a:t>
            </a:r>
          </a:p>
          <a:p>
            <a:pPr marL="2274888" lvl="3" indent="-381000" eaLnBrk="1" hangingPunct="1"/>
            <a:r>
              <a:rPr lang="zh-CN" altLang="en-US">
                <a:latin typeface="宋体" panose="02010600030101010101" pitchFamily="2" charset="-122"/>
              </a:rPr>
              <a:t>如果其操作数还没有就绪，就把将产生该操作数的保留站的标识送入保留站</a:t>
            </a:r>
            <a:r>
              <a:rPr lang="en-US" altLang="zh-CN">
                <a:solidFill>
                  <a:srgbClr val="9933FF"/>
                </a:solidFill>
                <a:latin typeface="宋体" panose="02010600030101010101" pitchFamily="2" charset="-122"/>
              </a:rPr>
              <a:t>r</a:t>
            </a:r>
            <a:r>
              <a:rPr lang="zh-CN" altLang="en-US">
                <a:latin typeface="宋体" panose="02010600030101010101" pitchFamily="2" charset="-122"/>
              </a:rPr>
              <a:t>。</a:t>
            </a:r>
          </a:p>
          <a:p>
            <a:pPr marL="2274888" lvl="3" indent="-381000" eaLnBrk="1" hangingPunct="1"/>
            <a:r>
              <a:rPr lang="zh-CN" altLang="en-US">
                <a:latin typeface="宋体" panose="02010600030101010101" pitchFamily="2" charset="-122"/>
              </a:rPr>
              <a:t>一旦被记录的保留站完成计算，它将直接把数据送给保留站</a:t>
            </a:r>
            <a:r>
              <a:rPr lang="en-US" altLang="zh-CN">
                <a:solidFill>
                  <a:srgbClr val="9933FF"/>
                </a:solidFill>
                <a:latin typeface="宋体" panose="02010600030101010101" pitchFamily="2" charset="-122"/>
              </a:rPr>
              <a:t>r</a:t>
            </a:r>
            <a:r>
              <a:rPr lang="zh-CN" altLang="en-US">
                <a:latin typeface="宋体" panose="02010600030101010101" pitchFamily="2" charset="-122"/>
              </a:rPr>
              <a:t>。</a:t>
            </a:r>
          </a:p>
          <a:p>
            <a:pPr marL="2274888" lvl="3" indent="-381000" eaLnBrk="1" hangingPunct="1">
              <a:buNone/>
            </a:pPr>
            <a:r>
              <a:rPr lang="zh-CN" altLang="en-US">
                <a:latin typeface="宋体" panose="02010600030101010101" pitchFamily="2" charset="-122"/>
              </a:rPr>
              <a:t>（寄存器换名和对操作数进行缓冲，消除</a:t>
            </a:r>
            <a:r>
              <a:rPr lang="en-US" altLang="zh-CN">
                <a:solidFill>
                  <a:srgbClr val="9933FF"/>
                </a:solidFill>
                <a:latin typeface="宋体" panose="02010600030101010101" pitchFamily="2" charset="-122"/>
              </a:rPr>
              <a:t>WAR</a:t>
            </a:r>
            <a:r>
              <a:rPr lang="zh-CN" altLang="en-US">
                <a:latin typeface="宋体" panose="02010600030101010101" pitchFamily="2" charset="-122"/>
              </a:rPr>
              <a:t>冲突）</a:t>
            </a:r>
          </a:p>
          <a:p>
            <a:pPr marL="1714500" lvl="2" indent="-457200" eaLnBrk="1" hangingPunct="1"/>
            <a:r>
              <a:rPr lang="zh-CN" altLang="en-US" sz="2400"/>
              <a:t>完成对目标寄存器的预约工作</a:t>
            </a:r>
          </a:p>
          <a:p>
            <a:pPr marL="2274888" lvl="3" indent="-381000" eaLnBrk="1" hangingPunct="1">
              <a:buNone/>
            </a:pPr>
            <a:r>
              <a:rPr lang="zh-CN" altLang="en-US">
                <a:latin typeface="宋体" panose="02010600030101010101" pitchFamily="2" charset="-122"/>
              </a:rPr>
              <a:t>  （消除了</a:t>
            </a:r>
            <a:r>
              <a:rPr lang="en-US" altLang="zh-CN">
                <a:solidFill>
                  <a:srgbClr val="9933FF"/>
                </a:solidFill>
                <a:latin typeface="宋体" panose="02010600030101010101" pitchFamily="2" charset="-122"/>
              </a:rPr>
              <a:t>WAW</a:t>
            </a:r>
            <a:r>
              <a:rPr lang="zh-CN" altLang="en-US">
                <a:latin typeface="宋体" panose="02010600030101010101" pitchFamily="2" charset="-122"/>
              </a:rPr>
              <a:t>冲突）</a:t>
            </a:r>
          </a:p>
          <a:p>
            <a:pPr marL="1714500" lvl="2" indent="-457200" eaLnBrk="1" hangingPunct="1"/>
            <a:r>
              <a:rPr lang="zh-CN" altLang="en-US" sz="2400"/>
              <a:t>如果没有空闲的保留站，指令就不能流出。</a:t>
            </a:r>
          </a:p>
          <a:p>
            <a:pPr marL="1714500" lvl="2" indent="-457200" eaLnBrk="1" hangingPunct="1">
              <a:buNone/>
            </a:pPr>
            <a:r>
              <a:rPr lang="zh-CN" altLang="en-US" sz="2400"/>
              <a:t>            </a:t>
            </a:r>
            <a:r>
              <a:rPr lang="zh-CN" altLang="en-US" sz="2400">
                <a:solidFill>
                  <a:schemeClr val="tx1"/>
                </a:solidFill>
              </a:rPr>
              <a:t>（发生了结构冲突）</a:t>
            </a:r>
            <a:r>
              <a:rPr lang="zh-CN" altLang="en-US" sz="2400">
                <a:latin typeface="宋体" panose="02010600030101010101" pitchFamily="2" charset="-122"/>
              </a:rPr>
              <a:t> </a:t>
            </a:r>
          </a:p>
        </p:txBody>
      </p:sp>
    </p:spTree>
    <p:extLst>
      <p:ext uri="{BB962C8B-B14F-4D97-AF65-F5344CB8AC3E}">
        <p14:creationId xmlns:p14="http://schemas.microsoft.com/office/powerpoint/2010/main" val="64368077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页脚占位符 3">
            <a:extLst>
              <a:ext uri="{FF2B5EF4-FFF2-40B4-BE49-F238E27FC236}">
                <a16:creationId xmlns:a16="http://schemas.microsoft.com/office/drawing/2014/main" id="{F5181C40-94B1-45E5-BB2C-09A51C9AD7E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078BA421-69CB-48F0-BA12-021B99E6D64C}" type="slidenum">
              <a:rPr lang="en-US" altLang="zh-CN" sz="1400">
                <a:solidFill>
                  <a:srgbClr val="000000"/>
                </a:solidFill>
              </a:rPr>
              <a:pPr eaLnBrk="1" fontAlgn="base" hangingPunct="1">
                <a:spcBef>
                  <a:spcPct val="0"/>
                </a:spcBef>
                <a:spcAft>
                  <a:spcPct val="0"/>
                </a:spcAft>
              </a:pPr>
              <a:t>51</a:t>
            </a:fld>
            <a:endParaRPr lang="en-US" altLang="zh-CN" sz="1400">
              <a:solidFill>
                <a:srgbClr val="000000"/>
              </a:solidFill>
            </a:endParaRPr>
          </a:p>
        </p:txBody>
      </p:sp>
      <p:sp>
        <p:nvSpPr>
          <p:cNvPr id="113667" name="Rectangle 2">
            <a:extLst>
              <a:ext uri="{FF2B5EF4-FFF2-40B4-BE49-F238E27FC236}">
                <a16:creationId xmlns:a16="http://schemas.microsoft.com/office/drawing/2014/main" id="{18EF49CB-A325-4CEF-AB20-1C8746CAF8C0}"/>
              </a:ext>
            </a:extLst>
          </p:cNvPr>
          <p:cNvSpPr>
            <a:spLocks noGrp="1" noChangeArrowheads="1"/>
          </p:cNvSpPr>
          <p:nvPr>
            <p:ph type="title"/>
          </p:nvPr>
        </p:nvSpPr>
        <p:spPr/>
        <p:txBody>
          <a:bodyPr/>
          <a:lstStyle/>
          <a:p>
            <a:pPr eaLnBrk="1" hangingPunct="1"/>
            <a:r>
              <a:rPr lang="en-US" altLang="zh-CN">
                <a:solidFill>
                  <a:srgbClr val="0000CC"/>
                </a:solidFill>
              </a:rPr>
              <a:t>Tomasulo</a:t>
            </a:r>
            <a:r>
              <a:rPr lang="zh-CN" altLang="en-US">
                <a:solidFill>
                  <a:srgbClr val="0000CC"/>
                </a:solidFill>
              </a:rPr>
              <a:t>算法</a:t>
            </a:r>
          </a:p>
        </p:txBody>
      </p:sp>
      <p:sp>
        <p:nvSpPr>
          <p:cNvPr id="113668" name="Rectangle 3">
            <a:extLst>
              <a:ext uri="{FF2B5EF4-FFF2-40B4-BE49-F238E27FC236}">
                <a16:creationId xmlns:a16="http://schemas.microsoft.com/office/drawing/2014/main" id="{01F64843-61FD-488B-A0CB-40962F339380}"/>
              </a:ext>
            </a:extLst>
          </p:cNvPr>
          <p:cNvSpPr>
            <a:spLocks noGrp="1" noChangeArrowheads="1"/>
          </p:cNvSpPr>
          <p:nvPr>
            <p:ph type="body" idx="1"/>
          </p:nvPr>
        </p:nvSpPr>
        <p:spPr/>
        <p:txBody>
          <a:bodyPr/>
          <a:lstStyle/>
          <a:p>
            <a:pPr marL="1085850" lvl="1" indent="-457200" eaLnBrk="1" hangingPunct="1"/>
            <a:r>
              <a:rPr lang="zh-CN" altLang="en-US"/>
              <a:t>执行 </a:t>
            </a:r>
          </a:p>
          <a:p>
            <a:pPr marL="1714500" lvl="2" indent="-457200" eaLnBrk="1" hangingPunct="1"/>
            <a:r>
              <a:rPr lang="zh-CN" altLang="en-US"/>
              <a:t>当两个操作数都就绪后，本保留站就用相应的功能部件开始执行指令规定的操作。 </a:t>
            </a:r>
          </a:p>
          <a:p>
            <a:pPr marL="1714500" lvl="2" indent="-457200" eaLnBrk="1" hangingPunct="1"/>
            <a:r>
              <a:rPr lang="en-US" altLang="zh-CN">
                <a:solidFill>
                  <a:srgbClr val="9933FF"/>
                </a:solidFill>
                <a:latin typeface="宋体" panose="02010600030101010101" pitchFamily="2" charset="-122"/>
              </a:rPr>
              <a:t>load</a:t>
            </a:r>
            <a:r>
              <a:rPr lang="zh-CN" altLang="en-US">
                <a:latin typeface="宋体" panose="02010600030101010101" pitchFamily="2" charset="-122"/>
              </a:rPr>
              <a:t>和</a:t>
            </a:r>
            <a:r>
              <a:rPr lang="en-US" altLang="zh-CN">
                <a:solidFill>
                  <a:srgbClr val="9933FF"/>
                </a:solidFill>
                <a:latin typeface="宋体" panose="02010600030101010101" pitchFamily="2" charset="-122"/>
              </a:rPr>
              <a:t>store</a:t>
            </a:r>
            <a:r>
              <a:rPr lang="zh-CN" altLang="en-US">
                <a:latin typeface="宋体" panose="02010600030101010101" pitchFamily="2" charset="-122"/>
              </a:rPr>
              <a:t>指令的执行需要两个步骤：</a:t>
            </a:r>
          </a:p>
          <a:p>
            <a:pPr marL="2274888" lvl="3" indent="-381000" eaLnBrk="1" hangingPunct="1"/>
            <a:r>
              <a:rPr lang="zh-CN" altLang="en-US" sz="1800">
                <a:latin typeface="宋体" panose="02010600030101010101" pitchFamily="2" charset="-122"/>
              </a:rPr>
              <a:t>计算有效地址（要等到基地址寄存器就绪）</a:t>
            </a:r>
          </a:p>
          <a:p>
            <a:pPr marL="2274888" lvl="3" indent="-381000" eaLnBrk="1" hangingPunct="1"/>
            <a:r>
              <a:rPr lang="zh-CN" altLang="en-US" sz="1800">
                <a:latin typeface="宋体" panose="02010600030101010101" pitchFamily="2" charset="-122"/>
              </a:rPr>
              <a:t>把有效地址放入</a:t>
            </a:r>
            <a:r>
              <a:rPr lang="en-US" altLang="zh-CN" sz="1800">
                <a:solidFill>
                  <a:srgbClr val="9933FF"/>
                </a:solidFill>
                <a:latin typeface="宋体" panose="02010600030101010101" pitchFamily="2" charset="-122"/>
              </a:rPr>
              <a:t>load</a:t>
            </a:r>
            <a:r>
              <a:rPr lang="zh-CN" altLang="en-US" sz="1800">
                <a:latin typeface="宋体" panose="02010600030101010101" pitchFamily="2" charset="-122"/>
              </a:rPr>
              <a:t>或</a:t>
            </a:r>
            <a:r>
              <a:rPr lang="en-US" altLang="zh-CN" sz="1800">
                <a:solidFill>
                  <a:srgbClr val="9933FF"/>
                </a:solidFill>
                <a:latin typeface="宋体" panose="02010600030101010101" pitchFamily="2" charset="-122"/>
              </a:rPr>
              <a:t>store</a:t>
            </a:r>
            <a:r>
              <a:rPr lang="zh-CN" altLang="en-US" sz="1800">
                <a:latin typeface="宋体" panose="02010600030101010101" pitchFamily="2" charset="-122"/>
              </a:rPr>
              <a:t>缓冲器</a:t>
            </a:r>
          </a:p>
          <a:p>
            <a:pPr marL="1085850" lvl="1" indent="-457200" eaLnBrk="1" hangingPunct="1"/>
            <a:r>
              <a:rPr lang="zh-CN" altLang="en-US"/>
              <a:t>写结果 </a:t>
            </a:r>
          </a:p>
          <a:p>
            <a:pPr marL="1714500" lvl="2" indent="-457200" eaLnBrk="1" hangingPunct="1"/>
            <a:r>
              <a:rPr lang="zh-CN" altLang="en-US">
                <a:latin typeface="宋体" panose="02010600030101010101" pitchFamily="2" charset="-122"/>
              </a:rPr>
              <a:t>功能部件计算完毕后，就将计算结果放到</a:t>
            </a:r>
            <a:r>
              <a:rPr lang="en-US" altLang="zh-CN">
                <a:solidFill>
                  <a:srgbClr val="9933FF"/>
                </a:solidFill>
                <a:latin typeface="宋体" panose="02010600030101010101" pitchFamily="2" charset="-122"/>
              </a:rPr>
              <a:t>CDB</a:t>
            </a:r>
            <a:r>
              <a:rPr lang="zh-CN" altLang="en-US">
                <a:latin typeface="宋体" panose="02010600030101010101" pitchFamily="2" charset="-122"/>
              </a:rPr>
              <a:t>上，所有等待该计算结果的寄存器和保留站（包括</a:t>
            </a:r>
            <a:r>
              <a:rPr lang="en-US" altLang="zh-CN">
                <a:solidFill>
                  <a:srgbClr val="9933FF"/>
                </a:solidFill>
                <a:latin typeface="宋体" panose="02010600030101010101" pitchFamily="2" charset="-122"/>
              </a:rPr>
              <a:t>store</a:t>
            </a:r>
            <a:r>
              <a:rPr lang="zh-CN" altLang="en-US">
                <a:latin typeface="宋体" panose="02010600030101010101" pitchFamily="2" charset="-122"/>
              </a:rPr>
              <a:t>缓冲器）都同时从</a:t>
            </a:r>
            <a:r>
              <a:rPr lang="en-US" altLang="zh-CN">
                <a:solidFill>
                  <a:srgbClr val="9933FF"/>
                </a:solidFill>
                <a:latin typeface="宋体" panose="02010600030101010101" pitchFamily="2" charset="-122"/>
              </a:rPr>
              <a:t>CDB</a:t>
            </a:r>
            <a:r>
              <a:rPr lang="zh-CN" altLang="en-US">
                <a:latin typeface="宋体" panose="02010600030101010101" pitchFamily="2" charset="-122"/>
              </a:rPr>
              <a:t>上获得所需要的数据。 </a:t>
            </a:r>
          </a:p>
        </p:txBody>
      </p:sp>
    </p:spTree>
    <p:extLst>
      <p:ext uri="{BB962C8B-B14F-4D97-AF65-F5344CB8AC3E}">
        <p14:creationId xmlns:p14="http://schemas.microsoft.com/office/powerpoint/2010/main" val="78982835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页脚占位符 3">
            <a:extLst>
              <a:ext uri="{FF2B5EF4-FFF2-40B4-BE49-F238E27FC236}">
                <a16:creationId xmlns:a16="http://schemas.microsoft.com/office/drawing/2014/main" id="{61DEBCF7-7853-43B0-8BFD-7CAC2B60292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62871F7B-1C4C-418F-B4F0-C0AD0741FFBF}" type="slidenum">
              <a:rPr lang="en-US" altLang="zh-CN" sz="1400">
                <a:solidFill>
                  <a:srgbClr val="000000"/>
                </a:solidFill>
              </a:rPr>
              <a:pPr eaLnBrk="1" fontAlgn="base" hangingPunct="1">
                <a:spcBef>
                  <a:spcPct val="0"/>
                </a:spcBef>
                <a:spcAft>
                  <a:spcPct val="0"/>
                </a:spcAft>
              </a:pPr>
              <a:t>52</a:t>
            </a:fld>
            <a:endParaRPr lang="en-US" altLang="zh-CN" sz="1400">
              <a:solidFill>
                <a:srgbClr val="000000"/>
              </a:solidFill>
            </a:endParaRPr>
          </a:p>
        </p:txBody>
      </p:sp>
      <p:sp>
        <p:nvSpPr>
          <p:cNvPr id="114691" name="Rectangle 2">
            <a:extLst>
              <a:ext uri="{FF2B5EF4-FFF2-40B4-BE49-F238E27FC236}">
                <a16:creationId xmlns:a16="http://schemas.microsoft.com/office/drawing/2014/main" id="{02BDA040-03A8-4AAC-A39F-A42A02152AFF}"/>
              </a:ext>
            </a:extLst>
          </p:cNvPr>
          <p:cNvSpPr>
            <a:spLocks noGrp="1" noChangeArrowheads="1"/>
          </p:cNvSpPr>
          <p:nvPr>
            <p:ph type="title"/>
          </p:nvPr>
        </p:nvSpPr>
        <p:spPr/>
        <p:txBody>
          <a:bodyPr/>
          <a:lstStyle/>
          <a:p>
            <a:pPr eaLnBrk="1" hangingPunct="1"/>
            <a:r>
              <a:rPr lang="en-US" altLang="zh-CN">
                <a:solidFill>
                  <a:srgbClr val="0000CC"/>
                </a:solidFill>
              </a:rPr>
              <a:t>Tomasulo</a:t>
            </a:r>
            <a:r>
              <a:rPr lang="zh-CN" altLang="en-US">
                <a:solidFill>
                  <a:srgbClr val="0000CC"/>
                </a:solidFill>
              </a:rPr>
              <a:t>算法</a:t>
            </a:r>
          </a:p>
        </p:txBody>
      </p:sp>
      <p:sp>
        <p:nvSpPr>
          <p:cNvPr id="114692" name="Rectangle 3">
            <a:extLst>
              <a:ext uri="{FF2B5EF4-FFF2-40B4-BE49-F238E27FC236}">
                <a16:creationId xmlns:a16="http://schemas.microsoft.com/office/drawing/2014/main" id="{C203D03A-BBBE-408A-9E0A-760DD6F7EC81}"/>
              </a:ext>
            </a:extLst>
          </p:cNvPr>
          <p:cNvSpPr>
            <a:spLocks noGrp="1" noChangeArrowheads="1"/>
          </p:cNvSpPr>
          <p:nvPr>
            <p:ph type="body" idx="1"/>
          </p:nvPr>
        </p:nvSpPr>
        <p:spPr>
          <a:xfrm>
            <a:off x="2209800" y="1219200"/>
            <a:ext cx="7989888" cy="5638800"/>
          </a:xfrm>
        </p:spPr>
        <p:txBody>
          <a:bodyPr/>
          <a:lstStyle/>
          <a:p>
            <a:pPr marL="457200" indent="-457200" eaLnBrk="1" hangingPunct="1">
              <a:lnSpc>
                <a:spcPct val="110000"/>
              </a:lnSpc>
            </a:pPr>
            <a:r>
              <a:rPr lang="zh-CN" altLang="en-US">
                <a:latin typeface="黑体" panose="02010609060101010101" pitchFamily="49" charset="-122"/>
              </a:rPr>
              <a:t>每个保留站有以下</a:t>
            </a:r>
            <a:r>
              <a:rPr lang="en-US" altLang="zh-CN">
                <a:latin typeface="黑体" panose="02010609060101010101" pitchFamily="49" charset="-122"/>
              </a:rPr>
              <a:t>7</a:t>
            </a:r>
            <a:r>
              <a:rPr lang="zh-CN" altLang="en-US">
                <a:latin typeface="黑体" panose="02010609060101010101" pitchFamily="49" charset="-122"/>
              </a:rPr>
              <a:t>个字段：</a:t>
            </a:r>
          </a:p>
          <a:p>
            <a:pPr marL="1085850" lvl="1" indent="-457200" eaLnBrk="1" hangingPunct="1">
              <a:lnSpc>
                <a:spcPct val="110000"/>
              </a:lnSpc>
            </a:pPr>
            <a:r>
              <a:rPr lang="en-US" altLang="zh-CN">
                <a:solidFill>
                  <a:srgbClr val="D60093"/>
                </a:solidFill>
                <a:latin typeface="黑体" panose="02010609060101010101" pitchFamily="49" charset="-122"/>
              </a:rPr>
              <a:t>Op</a:t>
            </a:r>
            <a:r>
              <a:rPr lang="zh-CN" altLang="en-US">
                <a:solidFill>
                  <a:srgbClr val="D60093"/>
                </a:solidFill>
                <a:latin typeface="黑体" panose="02010609060101010101" pitchFamily="49" charset="-122"/>
              </a:rPr>
              <a:t>：</a:t>
            </a:r>
            <a:r>
              <a:rPr lang="zh-CN" altLang="en-US">
                <a:latin typeface="黑体" panose="02010609060101010101" pitchFamily="49" charset="-122"/>
              </a:rPr>
              <a:t>要对源操作数进行的操作</a:t>
            </a:r>
          </a:p>
          <a:p>
            <a:pPr marL="1085850" lvl="1" indent="-457200" eaLnBrk="1" hangingPunct="1">
              <a:lnSpc>
                <a:spcPct val="110000"/>
              </a:lnSpc>
            </a:pPr>
            <a:r>
              <a:rPr lang="en-US" altLang="zh-CN">
                <a:solidFill>
                  <a:srgbClr val="D60093"/>
                </a:solidFill>
                <a:latin typeface="黑体" panose="02010609060101010101" pitchFamily="49" charset="-122"/>
              </a:rPr>
              <a:t>Qj</a:t>
            </a:r>
            <a:r>
              <a:rPr lang="zh-CN" altLang="en-US">
                <a:solidFill>
                  <a:srgbClr val="D60093"/>
                </a:solidFill>
                <a:latin typeface="黑体" panose="02010609060101010101" pitchFamily="49" charset="-122"/>
              </a:rPr>
              <a:t>，</a:t>
            </a:r>
            <a:r>
              <a:rPr lang="en-US" altLang="zh-CN">
                <a:solidFill>
                  <a:srgbClr val="D60093"/>
                </a:solidFill>
                <a:latin typeface="黑体" panose="02010609060101010101" pitchFamily="49" charset="-122"/>
              </a:rPr>
              <a:t>Qk</a:t>
            </a:r>
            <a:r>
              <a:rPr lang="zh-CN" altLang="en-US">
                <a:solidFill>
                  <a:srgbClr val="D60093"/>
                </a:solidFill>
                <a:latin typeface="黑体" panose="02010609060101010101" pitchFamily="49" charset="-122"/>
              </a:rPr>
              <a:t>：</a:t>
            </a:r>
            <a:r>
              <a:rPr lang="zh-CN" altLang="en-US">
                <a:latin typeface="黑体" panose="02010609060101010101" pitchFamily="49" charset="-122"/>
              </a:rPr>
              <a:t>将产生源操作数的保留站号</a:t>
            </a:r>
          </a:p>
          <a:p>
            <a:pPr marL="1714500" lvl="2" indent="-457200" eaLnBrk="1" hangingPunct="1">
              <a:lnSpc>
                <a:spcPct val="110000"/>
              </a:lnSpc>
            </a:pPr>
            <a:r>
              <a:rPr lang="zh-CN" altLang="en-US">
                <a:latin typeface="宋体" panose="02010600030101010101" pitchFamily="2" charset="-122"/>
              </a:rPr>
              <a:t>等于</a:t>
            </a:r>
            <a:r>
              <a:rPr lang="en-US" altLang="zh-CN">
                <a:solidFill>
                  <a:srgbClr val="9933FF"/>
                </a:solidFill>
                <a:latin typeface="宋体" panose="02010600030101010101" pitchFamily="2" charset="-122"/>
              </a:rPr>
              <a:t>0</a:t>
            </a:r>
            <a:r>
              <a:rPr lang="zh-CN" altLang="en-US">
                <a:latin typeface="宋体" panose="02010600030101010101" pitchFamily="2" charset="-122"/>
              </a:rPr>
              <a:t>表示操作数已经就绪且在</a:t>
            </a:r>
            <a:r>
              <a:rPr lang="en-US" altLang="zh-CN">
                <a:solidFill>
                  <a:srgbClr val="9933FF"/>
                </a:solidFill>
                <a:latin typeface="宋体" panose="02010600030101010101" pitchFamily="2" charset="-122"/>
              </a:rPr>
              <a:t>Vj</a:t>
            </a:r>
            <a:r>
              <a:rPr lang="zh-CN" altLang="en-US">
                <a:latin typeface="宋体" panose="02010600030101010101" pitchFamily="2" charset="-122"/>
              </a:rPr>
              <a:t>或</a:t>
            </a:r>
            <a:r>
              <a:rPr lang="en-US" altLang="zh-CN">
                <a:solidFill>
                  <a:srgbClr val="9933FF"/>
                </a:solidFill>
                <a:latin typeface="宋体" panose="02010600030101010101" pitchFamily="2" charset="-122"/>
              </a:rPr>
              <a:t>Vk</a:t>
            </a:r>
            <a:r>
              <a:rPr lang="zh-CN" altLang="en-US">
                <a:latin typeface="宋体" panose="02010600030101010101" pitchFamily="2" charset="-122"/>
              </a:rPr>
              <a:t>中，或者不需要操作数。</a:t>
            </a:r>
          </a:p>
          <a:p>
            <a:pPr marL="1085850" lvl="1" indent="-457200" eaLnBrk="1" hangingPunct="1">
              <a:lnSpc>
                <a:spcPct val="110000"/>
              </a:lnSpc>
            </a:pPr>
            <a:r>
              <a:rPr lang="en-US" altLang="zh-CN">
                <a:solidFill>
                  <a:srgbClr val="D60093"/>
                </a:solidFill>
                <a:latin typeface="黑体" panose="02010609060101010101" pitchFamily="49" charset="-122"/>
              </a:rPr>
              <a:t>Vj</a:t>
            </a:r>
            <a:r>
              <a:rPr lang="zh-CN" altLang="en-US">
                <a:solidFill>
                  <a:srgbClr val="D60093"/>
                </a:solidFill>
                <a:latin typeface="黑体" panose="02010609060101010101" pitchFamily="49" charset="-122"/>
              </a:rPr>
              <a:t>，</a:t>
            </a:r>
            <a:r>
              <a:rPr lang="en-US" altLang="zh-CN">
                <a:solidFill>
                  <a:srgbClr val="D60093"/>
                </a:solidFill>
                <a:latin typeface="黑体" panose="02010609060101010101" pitchFamily="49" charset="-122"/>
              </a:rPr>
              <a:t>Vk</a:t>
            </a:r>
            <a:r>
              <a:rPr lang="zh-CN" altLang="en-US">
                <a:solidFill>
                  <a:srgbClr val="D60093"/>
                </a:solidFill>
                <a:latin typeface="黑体" panose="02010609060101010101" pitchFamily="49" charset="-122"/>
              </a:rPr>
              <a:t>：</a:t>
            </a:r>
            <a:r>
              <a:rPr lang="zh-CN" altLang="en-US">
                <a:latin typeface="黑体" panose="02010609060101010101" pitchFamily="49" charset="-122"/>
              </a:rPr>
              <a:t>源操作数的值</a:t>
            </a:r>
          </a:p>
          <a:p>
            <a:pPr marL="1714500" lvl="2" indent="-457200" eaLnBrk="1" hangingPunct="1">
              <a:lnSpc>
                <a:spcPct val="110000"/>
              </a:lnSpc>
            </a:pPr>
            <a:r>
              <a:rPr lang="zh-CN" altLang="en-US">
                <a:latin typeface="宋体" panose="02010600030101010101" pitchFamily="2" charset="-122"/>
              </a:rPr>
              <a:t>对于每一个操作数来说，</a:t>
            </a:r>
            <a:r>
              <a:rPr lang="en-US" altLang="zh-CN">
                <a:solidFill>
                  <a:srgbClr val="9933FF"/>
                </a:solidFill>
                <a:latin typeface="宋体" panose="02010600030101010101" pitchFamily="2" charset="-122"/>
              </a:rPr>
              <a:t>V</a:t>
            </a:r>
            <a:r>
              <a:rPr lang="zh-CN" altLang="en-US">
                <a:latin typeface="宋体" panose="02010600030101010101" pitchFamily="2" charset="-122"/>
              </a:rPr>
              <a:t>或</a:t>
            </a:r>
            <a:r>
              <a:rPr lang="en-US" altLang="zh-CN">
                <a:solidFill>
                  <a:srgbClr val="9933FF"/>
                </a:solidFill>
                <a:latin typeface="宋体" panose="02010600030101010101" pitchFamily="2" charset="-122"/>
              </a:rPr>
              <a:t>Q</a:t>
            </a:r>
            <a:r>
              <a:rPr lang="zh-CN" altLang="en-US">
                <a:latin typeface="宋体" panose="02010600030101010101" pitchFamily="2" charset="-122"/>
              </a:rPr>
              <a:t>字段只有一个有效。</a:t>
            </a:r>
          </a:p>
          <a:p>
            <a:pPr marL="1714500" lvl="2" indent="-457200" eaLnBrk="1" hangingPunct="1">
              <a:lnSpc>
                <a:spcPct val="110000"/>
              </a:lnSpc>
            </a:pPr>
            <a:r>
              <a:rPr lang="zh-CN" altLang="en-US">
                <a:latin typeface="宋体" panose="02010600030101010101" pitchFamily="2" charset="-122"/>
              </a:rPr>
              <a:t>对于</a:t>
            </a:r>
            <a:r>
              <a:rPr lang="en-US" altLang="zh-CN">
                <a:solidFill>
                  <a:srgbClr val="9933FF"/>
                </a:solidFill>
                <a:latin typeface="宋体" panose="02010600030101010101" pitchFamily="2" charset="-122"/>
              </a:rPr>
              <a:t>load</a:t>
            </a:r>
            <a:r>
              <a:rPr lang="zh-CN" altLang="en-US">
                <a:latin typeface="宋体" panose="02010600030101010101" pitchFamily="2" charset="-122"/>
              </a:rPr>
              <a:t>来说，</a:t>
            </a:r>
            <a:r>
              <a:rPr lang="en-US" altLang="zh-CN">
                <a:solidFill>
                  <a:srgbClr val="9933FF"/>
                </a:solidFill>
                <a:latin typeface="宋体" panose="02010600030101010101" pitchFamily="2" charset="-122"/>
              </a:rPr>
              <a:t>Vk</a:t>
            </a:r>
            <a:r>
              <a:rPr lang="zh-CN" altLang="en-US">
                <a:latin typeface="宋体" panose="02010600030101010101" pitchFamily="2" charset="-122"/>
              </a:rPr>
              <a:t>字段用于保存偏移量。</a:t>
            </a:r>
          </a:p>
          <a:p>
            <a:pPr marL="1085850" lvl="1" indent="-457200" eaLnBrk="1" hangingPunct="1">
              <a:lnSpc>
                <a:spcPct val="110000"/>
              </a:lnSpc>
            </a:pPr>
            <a:r>
              <a:rPr lang="en-US" altLang="zh-CN">
                <a:solidFill>
                  <a:srgbClr val="D60093"/>
                </a:solidFill>
                <a:latin typeface="黑体" panose="02010609060101010101" pitchFamily="49" charset="-122"/>
              </a:rPr>
              <a:t>Busy</a:t>
            </a:r>
            <a:r>
              <a:rPr lang="zh-CN" altLang="en-US">
                <a:solidFill>
                  <a:srgbClr val="D60093"/>
                </a:solidFill>
                <a:latin typeface="黑体" panose="02010609060101010101" pitchFamily="49" charset="-122"/>
              </a:rPr>
              <a:t>：</a:t>
            </a:r>
            <a:r>
              <a:rPr lang="zh-CN" altLang="en-US">
                <a:latin typeface="黑体" panose="02010609060101010101" pitchFamily="49" charset="-122"/>
              </a:rPr>
              <a:t>为</a:t>
            </a:r>
            <a:r>
              <a:rPr lang="zh-CN" altLang="en-US"/>
              <a:t>“</a:t>
            </a:r>
            <a:r>
              <a:rPr lang="en-US" altLang="zh-CN">
                <a:solidFill>
                  <a:srgbClr val="9933FF"/>
                </a:solidFill>
                <a:latin typeface="黑体" panose="02010609060101010101" pitchFamily="49" charset="-122"/>
              </a:rPr>
              <a:t>yes</a:t>
            </a:r>
            <a:r>
              <a:rPr lang="en-US" altLang="zh-CN"/>
              <a:t>”</a:t>
            </a:r>
            <a:r>
              <a:rPr lang="zh-CN" altLang="en-US">
                <a:latin typeface="黑体" panose="02010609060101010101" pitchFamily="49" charset="-122"/>
              </a:rPr>
              <a:t>表示本保留站或缓冲单元</a:t>
            </a:r>
            <a:r>
              <a:rPr lang="zh-CN" altLang="en-US"/>
              <a:t>“</a:t>
            </a:r>
            <a:r>
              <a:rPr lang="zh-CN" altLang="en-US">
                <a:latin typeface="黑体" panose="02010609060101010101" pitchFamily="49" charset="-122"/>
              </a:rPr>
              <a:t>忙</a:t>
            </a:r>
            <a:r>
              <a:rPr lang="zh-CN" altLang="en-US"/>
              <a:t>”</a:t>
            </a:r>
            <a:endParaRPr lang="zh-CN" altLang="en-US">
              <a:latin typeface="黑体" panose="02010609060101010101" pitchFamily="49" charset="-122"/>
            </a:endParaRPr>
          </a:p>
          <a:p>
            <a:pPr marL="1085850" lvl="1" indent="-457200" eaLnBrk="1" hangingPunct="1">
              <a:lnSpc>
                <a:spcPct val="110000"/>
              </a:lnSpc>
            </a:pPr>
            <a:r>
              <a:rPr lang="en-US" altLang="zh-CN">
                <a:solidFill>
                  <a:srgbClr val="D60093"/>
                </a:solidFill>
                <a:latin typeface="黑体" panose="02010609060101010101" pitchFamily="49" charset="-122"/>
              </a:rPr>
              <a:t>A</a:t>
            </a:r>
            <a:r>
              <a:rPr lang="zh-CN" altLang="en-US">
                <a:solidFill>
                  <a:srgbClr val="D60093"/>
                </a:solidFill>
                <a:latin typeface="黑体" panose="02010609060101010101" pitchFamily="49" charset="-122"/>
              </a:rPr>
              <a:t>：</a:t>
            </a:r>
            <a:r>
              <a:rPr lang="zh-CN" altLang="en-US">
                <a:latin typeface="黑体" panose="02010609060101010101" pitchFamily="49" charset="-122"/>
              </a:rPr>
              <a:t>仅</a:t>
            </a:r>
            <a:r>
              <a:rPr lang="en-US" altLang="zh-CN">
                <a:solidFill>
                  <a:srgbClr val="9933FF"/>
                </a:solidFill>
                <a:latin typeface="黑体" panose="02010609060101010101" pitchFamily="49" charset="-122"/>
              </a:rPr>
              <a:t>load</a:t>
            </a:r>
            <a:r>
              <a:rPr lang="zh-CN" altLang="en-US">
                <a:latin typeface="黑体" panose="02010609060101010101" pitchFamily="49" charset="-122"/>
              </a:rPr>
              <a:t>和</a:t>
            </a:r>
            <a:r>
              <a:rPr lang="en-US" altLang="zh-CN">
                <a:solidFill>
                  <a:srgbClr val="9933FF"/>
                </a:solidFill>
                <a:latin typeface="黑体" panose="02010609060101010101" pitchFamily="49" charset="-122"/>
              </a:rPr>
              <a:t>store</a:t>
            </a:r>
            <a:r>
              <a:rPr lang="zh-CN" altLang="en-US">
                <a:latin typeface="黑体" panose="02010609060101010101" pitchFamily="49" charset="-122"/>
              </a:rPr>
              <a:t>缓冲器有该字段。开始是存放指令中的立即数字段，地址计算后存放有效地址。 </a:t>
            </a:r>
          </a:p>
        </p:txBody>
      </p:sp>
    </p:spTree>
    <p:extLst>
      <p:ext uri="{BB962C8B-B14F-4D97-AF65-F5344CB8AC3E}">
        <p14:creationId xmlns:p14="http://schemas.microsoft.com/office/powerpoint/2010/main" val="181506021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页脚占位符 3">
            <a:extLst>
              <a:ext uri="{FF2B5EF4-FFF2-40B4-BE49-F238E27FC236}">
                <a16:creationId xmlns:a16="http://schemas.microsoft.com/office/drawing/2014/main" id="{E562296C-CAF2-4ED4-B65B-994937A70F6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C35AF529-C5D1-41D9-A3E6-3D83E27D5DEA}" type="slidenum">
              <a:rPr lang="en-US" altLang="zh-CN" sz="1400">
                <a:solidFill>
                  <a:srgbClr val="000000"/>
                </a:solidFill>
              </a:rPr>
              <a:pPr eaLnBrk="1" fontAlgn="base" hangingPunct="1">
                <a:spcBef>
                  <a:spcPct val="0"/>
                </a:spcBef>
                <a:spcAft>
                  <a:spcPct val="0"/>
                </a:spcAft>
              </a:pPr>
              <a:t>53</a:t>
            </a:fld>
            <a:endParaRPr lang="en-US" altLang="zh-CN" sz="1400">
              <a:solidFill>
                <a:srgbClr val="000000"/>
              </a:solidFill>
            </a:endParaRPr>
          </a:p>
        </p:txBody>
      </p:sp>
      <p:sp>
        <p:nvSpPr>
          <p:cNvPr id="115715" name="Rectangle 2">
            <a:extLst>
              <a:ext uri="{FF2B5EF4-FFF2-40B4-BE49-F238E27FC236}">
                <a16:creationId xmlns:a16="http://schemas.microsoft.com/office/drawing/2014/main" id="{4B37F364-BB4E-4607-9915-47BA431A8C0E}"/>
              </a:ext>
            </a:extLst>
          </p:cNvPr>
          <p:cNvSpPr>
            <a:spLocks noGrp="1" noChangeArrowheads="1"/>
          </p:cNvSpPr>
          <p:nvPr>
            <p:ph type="title"/>
          </p:nvPr>
        </p:nvSpPr>
        <p:spPr/>
        <p:txBody>
          <a:bodyPr/>
          <a:lstStyle/>
          <a:p>
            <a:pPr eaLnBrk="1" hangingPunct="1"/>
            <a:r>
              <a:rPr lang="en-US" altLang="zh-CN">
                <a:solidFill>
                  <a:srgbClr val="0000CC"/>
                </a:solidFill>
              </a:rPr>
              <a:t>Tomasulo</a:t>
            </a:r>
            <a:r>
              <a:rPr lang="zh-CN" altLang="en-US">
                <a:solidFill>
                  <a:srgbClr val="0000CC"/>
                </a:solidFill>
              </a:rPr>
              <a:t>算法</a:t>
            </a:r>
          </a:p>
        </p:txBody>
      </p:sp>
      <p:sp>
        <p:nvSpPr>
          <p:cNvPr id="115716" name="Rectangle 3">
            <a:extLst>
              <a:ext uri="{FF2B5EF4-FFF2-40B4-BE49-F238E27FC236}">
                <a16:creationId xmlns:a16="http://schemas.microsoft.com/office/drawing/2014/main" id="{E0ED5685-6E37-41C7-AEA6-128EA6469F9C}"/>
              </a:ext>
            </a:extLst>
          </p:cNvPr>
          <p:cNvSpPr>
            <a:spLocks noGrp="1" noChangeArrowheads="1"/>
          </p:cNvSpPr>
          <p:nvPr>
            <p:ph type="body" idx="1"/>
          </p:nvPr>
        </p:nvSpPr>
        <p:spPr>
          <a:xfrm>
            <a:off x="2279650" y="1628776"/>
            <a:ext cx="7772400" cy="2138363"/>
          </a:xfrm>
        </p:spPr>
        <p:txBody>
          <a:bodyPr/>
          <a:lstStyle/>
          <a:p>
            <a:pPr marL="1085850" lvl="1" indent="-457200" eaLnBrk="1" hangingPunct="1"/>
            <a:r>
              <a:rPr lang="en-US" altLang="zh-CN">
                <a:solidFill>
                  <a:srgbClr val="D60093"/>
                </a:solidFill>
                <a:latin typeface="黑体" panose="02010609060101010101" pitchFamily="49" charset="-122"/>
              </a:rPr>
              <a:t>Qi</a:t>
            </a:r>
            <a:r>
              <a:rPr lang="zh-CN" altLang="en-US">
                <a:solidFill>
                  <a:srgbClr val="D60093"/>
                </a:solidFill>
                <a:latin typeface="黑体" panose="02010609060101010101" pitchFamily="49" charset="-122"/>
              </a:rPr>
              <a:t>：</a:t>
            </a:r>
            <a:r>
              <a:rPr lang="zh-CN" altLang="en-US">
                <a:latin typeface="黑体" panose="02010609060101010101" pitchFamily="49" charset="-122"/>
              </a:rPr>
              <a:t>寄存器状态表</a:t>
            </a:r>
          </a:p>
          <a:p>
            <a:pPr marL="1714500" lvl="2" indent="-457200" eaLnBrk="1" hangingPunct="1"/>
            <a:r>
              <a:rPr lang="zh-CN" altLang="en-US">
                <a:latin typeface="黑体" panose="02010609060101010101" pitchFamily="49" charset="-122"/>
              </a:rPr>
              <a:t>每个寄存器在该表中有对应的一项，用于存放将把结果写入该寄存器的保留站的站号。</a:t>
            </a:r>
          </a:p>
          <a:p>
            <a:pPr marL="1714500" lvl="2" indent="-457200" eaLnBrk="1" hangingPunct="1"/>
            <a:r>
              <a:rPr lang="zh-CN" altLang="en-US">
                <a:latin typeface="黑体" panose="02010609060101010101" pitchFamily="49" charset="-122"/>
              </a:rPr>
              <a:t>为</a:t>
            </a:r>
            <a:r>
              <a:rPr lang="en-US" altLang="zh-CN">
                <a:solidFill>
                  <a:srgbClr val="9933FF"/>
                </a:solidFill>
                <a:latin typeface="黑体" panose="02010609060101010101" pitchFamily="49" charset="-122"/>
              </a:rPr>
              <a:t>0</a:t>
            </a:r>
            <a:r>
              <a:rPr lang="zh-CN" altLang="en-US">
                <a:latin typeface="黑体" panose="02010609060101010101" pitchFamily="49" charset="-122"/>
              </a:rPr>
              <a:t>表示当前没有正在执行的指令要写入该寄存器，也即该寄存器中的内容就绪。</a:t>
            </a:r>
          </a:p>
        </p:txBody>
      </p:sp>
    </p:spTree>
    <p:extLst>
      <p:ext uri="{BB962C8B-B14F-4D97-AF65-F5344CB8AC3E}">
        <p14:creationId xmlns:p14="http://schemas.microsoft.com/office/powerpoint/2010/main" val="173006773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页脚占位符 3">
            <a:extLst>
              <a:ext uri="{FF2B5EF4-FFF2-40B4-BE49-F238E27FC236}">
                <a16:creationId xmlns:a16="http://schemas.microsoft.com/office/drawing/2014/main" id="{C4DD4BEE-8FA8-4623-82B0-5FECD0C1848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818384B6-9197-4D5F-8C21-75A1F303C24A}" type="slidenum">
              <a:rPr lang="en-US" altLang="zh-CN" sz="1400">
                <a:solidFill>
                  <a:srgbClr val="000000"/>
                </a:solidFill>
              </a:rPr>
              <a:pPr eaLnBrk="1" fontAlgn="base" hangingPunct="1">
                <a:spcBef>
                  <a:spcPct val="0"/>
                </a:spcBef>
                <a:spcAft>
                  <a:spcPct val="0"/>
                </a:spcAft>
              </a:pPr>
              <a:t>54</a:t>
            </a:fld>
            <a:endParaRPr lang="en-US" altLang="zh-CN" sz="1400">
              <a:solidFill>
                <a:srgbClr val="000000"/>
              </a:solidFill>
            </a:endParaRPr>
          </a:p>
        </p:txBody>
      </p:sp>
      <p:sp>
        <p:nvSpPr>
          <p:cNvPr id="116739" name="Rectangle 2">
            <a:extLst>
              <a:ext uri="{FF2B5EF4-FFF2-40B4-BE49-F238E27FC236}">
                <a16:creationId xmlns:a16="http://schemas.microsoft.com/office/drawing/2014/main" id="{1142E632-FAD6-48BD-806A-58515B64EC5C}"/>
              </a:ext>
            </a:extLst>
          </p:cNvPr>
          <p:cNvSpPr>
            <a:spLocks noGrp="1" noChangeArrowheads="1"/>
          </p:cNvSpPr>
          <p:nvPr>
            <p:ph type="title"/>
          </p:nvPr>
        </p:nvSpPr>
        <p:spPr/>
        <p:txBody>
          <a:bodyPr/>
          <a:lstStyle/>
          <a:p>
            <a:pPr eaLnBrk="1" hangingPunct="1"/>
            <a:r>
              <a:rPr lang="en-US" altLang="zh-CN">
                <a:solidFill>
                  <a:srgbClr val="0000CC"/>
                </a:solidFill>
              </a:rPr>
              <a:t>2.5 </a:t>
            </a:r>
            <a:r>
              <a:rPr lang="zh-CN" altLang="en-US">
                <a:solidFill>
                  <a:srgbClr val="0000CC"/>
                </a:solidFill>
              </a:rPr>
              <a:t>动态调度</a:t>
            </a:r>
            <a:r>
              <a:rPr lang="en-US" altLang="zh-CN">
                <a:solidFill>
                  <a:srgbClr val="0000CC"/>
                </a:solidFill>
              </a:rPr>
              <a:t>-</a:t>
            </a:r>
            <a:r>
              <a:rPr lang="zh-CN" altLang="en-US">
                <a:solidFill>
                  <a:srgbClr val="0000CC"/>
                </a:solidFill>
              </a:rPr>
              <a:t>举例</a:t>
            </a:r>
            <a:r>
              <a:rPr lang="en-US" altLang="zh-CN">
                <a:solidFill>
                  <a:srgbClr val="0000CC"/>
                </a:solidFill>
              </a:rPr>
              <a:t>Tomasulo</a:t>
            </a:r>
            <a:r>
              <a:rPr lang="zh-CN" altLang="en-US">
                <a:solidFill>
                  <a:srgbClr val="0000CC"/>
                </a:solidFill>
              </a:rPr>
              <a:t>算法</a:t>
            </a:r>
          </a:p>
        </p:txBody>
      </p:sp>
      <p:sp>
        <p:nvSpPr>
          <p:cNvPr id="116740" name="Rectangle 3">
            <a:extLst>
              <a:ext uri="{FF2B5EF4-FFF2-40B4-BE49-F238E27FC236}">
                <a16:creationId xmlns:a16="http://schemas.microsoft.com/office/drawing/2014/main" id="{61238BEE-94FB-4678-97A2-E75A54CEE057}"/>
              </a:ext>
            </a:extLst>
          </p:cNvPr>
          <p:cNvSpPr>
            <a:spLocks noGrp="1" noChangeArrowheads="1"/>
          </p:cNvSpPr>
          <p:nvPr>
            <p:ph type="body" idx="1"/>
          </p:nvPr>
        </p:nvSpPr>
        <p:spPr>
          <a:xfrm>
            <a:off x="2711450" y="1196975"/>
            <a:ext cx="7342188" cy="4953000"/>
          </a:xfrm>
        </p:spPr>
        <p:txBody>
          <a:bodyPr/>
          <a:lstStyle/>
          <a:p>
            <a:pPr marL="457200" indent="-457200" eaLnBrk="1" hangingPunct="1">
              <a:lnSpc>
                <a:spcPct val="150000"/>
              </a:lnSpc>
              <a:buNone/>
            </a:pPr>
            <a:r>
              <a:rPr lang="en-US" altLang="zh-CN">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例</a:t>
            </a:r>
            <a:r>
              <a:rPr lang="en-US" altLang="zh-CN" sz="2400">
                <a:latin typeface="宋体" panose="02010600030101010101" pitchFamily="2" charset="-122"/>
                <a:ea typeface="宋体" panose="02010600030101010101" pitchFamily="2" charset="-122"/>
              </a:rPr>
              <a:t>5.2</a:t>
            </a:r>
            <a:r>
              <a:rPr lang="en-US" altLang="zh-CN" sz="2400">
                <a:solidFill>
                  <a:srgbClr val="000000"/>
                </a:solidFill>
                <a:latin typeface="宋体" panose="02010600030101010101" pitchFamily="2" charset="-122"/>
                <a:ea typeface="宋体" panose="02010600030101010101" pitchFamily="2" charset="-122"/>
              </a:rPr>
              <a:t> </a:t>
            </a:r>
            <a:r>
              <a:rPr lang="zh-CN" altLang="en-US" sz="2400">
                <a:solidFill>
                  <a:srgbClr val="000000"/>
                </a:solidFill>
                <a:latin typeface="宋体" panose="02010600030101010101" pitchFamily="2" charset="-122"/>
                <a:ea typeface="宋体" panose="02010600030101010101" pitchFamily="2" charset="-122"/>
              </a:rPr>
              <a:t>对于下述指令序列，给出当第一条指令完成并写入结果时，</a:t>
            </a:r>
            <a:r>
              <a:rPr lang="en-US" altLang="zh-CN" sz="2400">
                <a:solidFill>
                  <a:srgbClr val="000000"/>
                </a:solidFill>
                <a:latin typeface="宋体" panose="02010600030101010101" pitchFamily="2" charset="-122"/>
                <a:ea typeface="宋体" panose="02010600030101010101" pitchFamily="2" charset="-122"/>
              </a:rPr>
              <a:t>Tomasulo</a:t>
            </a:r>
            <a:r>
              <a:rPr lang="zh-CN" altLang="en-US" sz="2400">
                <a:solidFill>
                  <a:srgbClr val="000000"/>
                </a:solidFill>
                <a:latin typeface="宋体" panose="02010600030101010101" pitchFamily="2" charset="-122"/>
                <a:ea typeface="宋体" panose="02010600030101010101" pitchFamily="2" charset="-122"/>
              </a:rPr>
              <a:t>算法所用的各信息表中的内容。（</a:t>
            </a:r>
            <a:r>
              <a:rPr lang="en-US" altLang="zh-CN" sz="2400">
                <a:solidFill>
                  <a:srgbClr val="000000"/>
                </a:solidFill>
                <a:latin typeface="宋体" panose="02010600030101010101" pitchFamily="2" charset="-122"/>
                <a:ea typeface="宋体" panose="02010600030101010101" pitchFamily="2" charset="-122"/>
              </a:rPr>
              <a:t>P.67</a:t>
            </a:r>
            <a:r>
              <a:rPr lang="zh-CN" altLang="en-US" sz="2400">
                <a:solidFill>
                  <a:srgbClr val="000000"/>
                </a:solidFill>
                <a:latin typeface="宋体" panose="02010600030101010101" pitchFamily="2" charset="-122"/>
                <a:ea typeface="宋体" panose="02010600030101010101" pitchFamily="2" charset="-122"/>
              </a:rPr>
              <a:t>）</a:t>
            </a:r>
            <a:endParaRPr lang="zh-CN" altLang="pt-BR" sz="2400">
              <a:solidFill>
                <a:srgbClr val="000000"/>
              </a:solidFill>
              <a:latin typeface="宋体" panose="02010600030101010101" pitchFamily="2" charset="-122"/>
              <a:ea typeface="宋体" panose="02010600030101010101" pitchFamily="2" charset="-122"/>
            </a:endParaRPr>
          </a:p>
          <a:p>
            <a:pPr marL="1085850" lvl="1" indent="-457200" eaLnBrk="1" hangingPunct="1">
              <a:buNone/>
            </a:pPr>
            <a:r>
              <a:rPr lang="pt-BR" altLang="zh-CN">
                <a:latin typeface="宋体" panose="02010600030101010101" pitchFamily="2" charset="-122"/>
                <a:ea typeface="宋体" panose="02010600030101010101" pitchFamily="2" charset="-122"/>
              </a:rPr>
              <a:t>      L.D	F6,34</a:t>
            </a:r>
            <a:r>
              <a:rPr lang="zh-CN" altLang="pt-BR">
                <a:latin typeface="宋体" panose="02010600030101010101" pitchFamily="2" charset="-122"/>
                <a:ea typeface="宋体" panose="02010600030101010101" pitchFamily="2" charset="-122"/>
              </a:rPr>
              <a:t>（</a:t>
            </a:r>
            <a:r>
              <a:rPr lang="pt-BR" altLang="zh-CN">
                <a:latin typeface="宋体" panose="02010600030101010101" pitchFamily="2" charset="-122"/>
                <a:ea typeface="宋体" panose="02010600030101010101" pitchFamily="2" charset="-122"/>
              </a:rPr>
              <a:t>R2</a:t>
            </a:r>
            <a:r>
              <a:rPr lang="zh-CN" altLang="pt-BR">
                <a:latin typeface="宋体" panose="02010600030101010101" pitchFamily="2" charset="-122"/>
                <a:ea typeface="宋体" panose="02010600030101010101" pitchFamily="2" charset="-122"/>
              </a:rPr>
              <a:t>）</a:t>
            </a:r>
          </a:p>
          <a:p>
            <a:pPr marL="1085850" lvl="1" indent="-457200" eaLnBrk="1" hangingPunct="1">
              <a:buNone/>
            </a:pPr>
            <a:r>
              <a:rPr lang="pt-BR" altLang="zh-CN">
                <a:latin typeface="宋体" panose="02010600030101010101" pitchFamily="2" charset="-122"/>
                <a:ea typeface="宋体" panose="02010600030101010101" pitchFamily="2" charset="-122"/>
              </a:rPr>
              <a:t>      L.D	F2,45</a:t>
            </a:r>
            <a:r>
              <a:rPr lang="zh-CN" altLang="pt-BR">
                <a:latin typeface="宋体" panose="02010600030101010101" pitchFamily="2" charset="-122"/>
                <a:ea typeface="宋体" panose="02010600030101010101" pitchFamily="2" charset="-122"/>
              </a:rPr>
              <a:t>（</a:t>
            </a:r>
            <a:r>
              <a:rPr lang="pt-BR" altLang="zh-CN">
                <a:latin typeface="宋体" panose="02010600030101010101" pitchFamily="2" charset="-122"/>
                <a:ea typeface="宋体" panose="02010600030101010101" pitchFamily="2" charset="-122"/>
              </a:rPr>
              <a:t>R3</a:t>
            </a:r>
            <a:r>
              <a:rPr lang="zh-CN" altLang="pt-BR">
                <a:latin typeface="宋体" panose="02010600030101010101" pitchFamily="2" charset="-122"/>
                <a:ea typeface="宋体" panose="02010600030101010101" pitchFamily="2" charset="-122"/>
              </a:rPr>
              <a:t>）</a:t>
            </a:r>
          </a:p>
          <a:p>
            <a:pPr marL="1085850" lvl="1" indent="-457200" eaLnBrk="1" hangingPunct="1">
              <a:buNone/>
            </a:pPr>
            <a:r>
              <a:rPr lang="pt-BR" altLang="zh-CN">
                <a:latin typeface="宋体" panose="02010600030101010101" pitchFamily="2" charset="-122"/>
                <a:ea typeface="宋体" panose="02010600030101010101" pitchFamily="2" charset="-122"/>
              </a:rPr>
              <a:t>      MUL.D	F0,F2,F4</a:t>
            </a:r>
            <a:endParaRPr lang="en-US" altLang="zh-CN">
              <a:latin typeface="宋体" panose="02010600030101010101" pitchFamily="2" charset="-122"/>
              <a:ea typeface="宋体" panose="02010600030101010101" pitchFamily="2" charset="-122"/>
            </a:endParaRPr>
          </a:p>
          <a:p>
            <a:pPr marL="1085850" lvl="1" indent="-457200" eaLnBrk="1" hangingPunct="1">
              <a:buNone/>
            </a:pPr>
            <a:r>
              <a:rPr lang="en-US" altLang="zh-CN">
                <a:latin typeface="宋体" panose="02010600030101010101" pitchFamily="2" charset="-122"/>
                <a:ea typeface="宋体" panose="02010600030101010101" pitchFamily="2" charset="-122"/>
              </a:rPr>
              <a:t>      SUB.D	F8,F2,F6</a:t>
            </a:r>
          </a:p>
          <a:p>
            <a:pPr marL="1085850" lvl="1" indent="-457200" eaLnBrk="1" hangingPunct="1">
              <a:buNone/>
            </a:pPr>
            <a:r>
              <a:rPr lang="en-US" altLang="zh-CN">
                <a:latin typeface="宋体" panose="02010600030101010101" pitchFamily="2" charset="-122"/>
                <a:ea typeface="宋体" panose="02010600030101010101" pitchFamily="2" charset="-122"/>
              </a:rPr>
              <a:t>      DIV.D	F10,F0,F6</a:t>
            </a:r>
          </a:p>
          <a:p>
            <a:pPr marL="1085850" lvl="1" indent="-457200" eaLnBrk="1" hangingPunct="1">
              <a:buNone/>
            </a:pPr>
            <a:r>
              <a:rPr lang="en-US" altLang="zh-CN">
                <a:latin typeface="宋体" panose="02010600030101010101" pitchFamily="2" charset="-122"/>
                <a:ea typeface="宋体" panose="02010600030101010101" pitchFamily="2" charset="-122"/>
              </a:rPr>
              <a:t>      ADD.D	F6,F8,F2 </a:t>
            </a:r>
          </a:p>
        </p:txBody>
      </p:sp>
    </p:spTree>
    <p:extLst>
      <p:ext uri="{BB962C8B-B14F-4D97-AF65-F5344CB8AC3E}">
        <p14:creationId xmlns:p14="http://schemas.microsoft.com/office/powerpoint/2010/main" val="227177078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页脚占位符 3">
            <a:extLst>
              <a:ext uri="{FF2B5EF4-FFF2-40B4-BE49-F238E27FC236}">
                <a16:creationId xmlns:a16="http://schemas.microsoft.com/office/drawing/2014/main" id="{C3108342-3196-4E16-A9E4-CA8A20DA518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FB2318A9-36B9-45DF-B9D3-53A27E8DAB90}" type="slidenum">
              <a:rPr lang="en-US" altLang="zh-CN" sz="1400">
                <a:solidFill>
                  <a:srgbClr val="000000"/>
                </a:solidFill>
              </a:rPr>
              <a:pPr eaLnBrk="1" fontAlgn="base" hangingPunct="1">
                <a:spcBef>
                  <a:spcPct val="0"/>
                </a:spcBef>
                <a:spcAft>
                  <a:spcPct val="0"/>
                </a:spcAft>
              </a:pPr>
              <a:t>55</a:t>
            </a:fld>
            <a:endParaRPr lang="en-US" altLang="zh-CN" sz="1400">
              <a:solidFill>
                <a:srgbClr val="000000"/>
              </a:solidFill>
            </a:endParaRPr>
          </a:p>
        </p:txBody>
      </p:sp>
      <p:sp>
        <p:nvSpPr>
          <p:cNvPr id="119811" name="Rectangle 2">
            <a:extLst>
              <a:ext uri="{FF2B5EF4-FFF2-40B4-BE49-F238E27FC236}">
                <a16:creationId xmlns:a16="http://schemas.microsoft.com/office/drawing/2014/main" id="{15C8BE0A-5987-4F9A-AFF7-F7D72A1BC4DF}"/>
              </a:ext>
            </a:extLst>
          </p:cNvPr>
          <p:cNvSpPr>
            <a:spLocks noGrp="1" noChangeArrowheads="1"/>
          </p:cNvSpPr>
          <p:nvPr>
            <p:ph type="title"/>
          </p:nvPr>
        </p:nvSpPr>
        <p:spPr/>
        <p:txBody>
          <a:bodyPr/>
          <a:lstStyle/>
          <a:p>
            <a:pPr eaLnBrk="1" hangingPunct="1"/>
            <a:r>
              <a:rPr lang="en-US" altLang="zh-CN">
                <a:solidFill>
                  <a:srgbClr val="0000CC"/>
                </a:solidFill>
              </a:rPr>
              <a:t>Tomasulo</a:t>
            </a:r>
            <a:r>
              <a:rPr lang="zh-CN" altLang="en-US">
                <a:solidFill>
                  <a:srgbClr val="0000CC"/>
                </a:solidFill>
              </a:rPr>
              <a:t>算法</a:t>
            </a:r>
          </a:p>
        </p:txBody>
      </p:sp>
      <p:sp>
        <p:nvSpPr>
          <p:cNvPr id="119812" name="Rectangle 3">
            <a:extLst>
              <a:ext uri="{FF2B5EF4-FFF2-40B4-BE49-F238E27FC236}">
                <a16:creationId xmlns:a16="http://schemas.microsoft.com/office/drawing/2014/main" id="{FE98A502-A640-4B4F-9066-789792A4EE7A}"/>
              </a:ext>
            </a:extLst>
          </p:cNvPr>
          <p:cNvSpPr>
            <a:spLocks noGrp="1" noChangeArrowheads="1"/>
          </p:cNvSpPr>
          <p:nvPr>
            <p:ph type="body" idx="1"/>
          </p:nvPr>
        </p:nvSpPr>
        <p:spPr>
          <a:xfrm>
            <a:off x="2209800" y="1435100"/>
            <a:ext cx="7772400" cy="5118100"/>
          </a:xfrm>
        </p:spPr>
        <p:txBody>
          <a:bodyPr/>
          <a:lstStyle/>
          <a:p>
            <a:pPr marL="457200" indent="-457200" eaLnBrk="1" hangingPunct="1">
              <a:buNone/>
            </a:pPr>
            <a:r>
              <a:rPr lang="en-US" altLang="zh-CN">
                <a:latin typeface="黑体" panose="02010609060101010101" pitchFamily="49" charset="-122"/>
              </a:rPr>
              <a:t>Tomasulo</a:t>
            </a:r>
            <a:r>
              <a:rPr lang="zh-CN" altLang="en-US">
                <a:latin typeface="黑体" panose="02010609060101010101" pitchFamily="49" charset="-122"/>
              </a:rPr>
              <a:t>算法具有两个主要的优点：</a:t>
            </a:r>
          </a:p>
          <a:p>
            <a:pPr marL="1085850" lvl="1" indent="-457200" eaLnBrk="1" hangingPunct="1"/>
            <a:r>
              <a:rPr lang="zh-CN" altLang="en-US"/>
              <a:t>冲突检测逻辑是分布的</a:t>
            </a:r>
          </a:p>
          <a:p>
            <a:pPr marL="1714500" lvl="2" indent="-457200" eaLnBrk="1" hangingPunct="1">
              <a:buNone/>
            </a:pPr>
            <a:r>
              <a:rPr lang="zh-CN" altLang="en-US">
                <a:latin typeface="宋体" panose="02010600030101010101" pitchFamily="2" charset="-122"/>
              </a:rPr>
              <a:t>     （通过</a:t>
            </a:r>
            <a:r>
              <a:rPr lang="zh-CN" altLang="en-US">
                <a:solidFill>
                  <a:srgbClr val="D60093"/>
                </a:solidFill>
                <a:latin typeface="宋体" panose="02010600030101010101" pitchFamily="2" charset="-122"/>
              </a:rPr>
              <a:t>保留站</a:t>
            </a:r>
            <a:r>
              <a:rPr lang="zh-CN" altLang="en-US">
                <a:latin typeface="宋体" panose="02010600030101010101" pitchFamily="2" charset="-122"/>
              </a:rPr>
              <a:t>和</a:t>
            </a:r>
            <a:r>
              <a:rPr lang="en-US" altLang="zh-CN">
                <a:solidFill>
                  <a:srgbClr val="D60093"/>
                </a:solidFill>
                <a:latin typeface="宋体" panose="02010600030101010101" pitchFamily="2" charset="-122"/>
              </a:rPr>
              <a:t>CDB</a:t>
            </a:r>
            <a:r>
              <a:rPr lang="zh-CN" altLang="en-US">
                <a:latin typeface="宋体" panose="02010600030101010101" pitchFamily="2" charset="-122"/>
              </a:rPr>
              <a:t>实现）</a:t>
            </a:r>
          </a:p>
          <a:p>
            <a:pPr marL="1714500" lvl="2" indent="-457200" eaLnBrk="1" hangingPunct="1"/>
            <a:r>
              <a:rPr lang="zh-CN" altLang="en-US">
                <a:latin typeface="宋体" panose="02010600030101010101" pitchFamily="2" charset="-122"/>
              </a:rPr>
              <a:t>如果有多条指令已经获得了一个操作数，并同时在等待同一运算结果，那么这个结果一产生，就可以通过</a:t>
            </a:r>
            <a:r>
              <a:rPr lang="en-US" altLang="zh-CN">
                <a:solidFill>
                  <a:srgbClr val="9933FF"/>
                </a:solidFill>
                <a:latin typeface="宋体" panose="02010600030101010101" pitchFamily="2" charset="-122"/>
              </a:rPr>
              <a:t>CDB</a:t>
            </a:r>
            <a:r>
              <a:rPr lang="zh-CN" altLang="en-US">
                <a:latin typeface="宋体" panose="02010600030101010101" pitchFamily="2" charset="-122"/>
              </a:rPr>
              <a:t>同时播送给所有这些指令，使它们可以同时执行。</a:t>
            </a:r>
          </a:p>
          <a:p>
            <a:pPr marL="1085850" lvl="1" indent="-457200" eaLnBrk="1" hangingPunct="1"/>
            <a:r>
              <a:rPr lang="zh-CN" altLang="en-US">
                <a:latin typeface="黑体" panose="02010609060101010101" pitchFamily="49" charset="-122"/>
              </a:rPr>
              <a:t>消除了</a:t>
            </a:r>
            <a:r>
              <a:rPr lang="en-US" altLang="zh-CN">
                <a:solidFill>
                  <a:srgbClr val="9933FF"/>
                </a:solidFill>
                <a:latin typeface="黑体" panose="02010609060101010101" pitchFamily="49" charset="-122"/>
              </a:rPr>
              <a:t>WAW</a:t>
            </a:r>
            <a:r>
              <a:rPr lang="zh-CN" altLang="en-US">
                <a:latin typeface="黑体" panose="02010609060101010101" pitchFamily="49" charset="-122"/>
              </a:rPr>
              <a:t>冲突和</a:t>
            </a:r>
            <a:r>
              <a:rPr lang="en-US" altLang="zh-CN">
                <a:solidFill>
                  <a:srgbClr val="9933FF"/>
                </a:solidFill>
                <a:latin typeface="黑体" panose="02010609060101010101" pitchFamily="49" charset="-122"/>
              </a:rPr>
              <a:t>WAR</a:t>
            </a:r>
            <a:r>
              <a:rPr lang="zh-CN" altLang="en-US">
                <a:latin typeface="黑体" panose="02010609060101010101" pitchFamily="49" charset="-122"/>
              </a:rPr>
              <a:t>冲突导致的停顿</a:t>
            </a:r>
          </a:p>
          <a:p>
            <a:pPr marL="1714500" lvl="2" indent="-457200" eaLnBrk="1" hangingPunct="1">
              <a:buNone/>
            </a:pPr>
            <a:r>
              <a:rPr lang="zh-CN" altLang="en-US"/>
              <a:t>       使用</a:t>
            </a:r>
            <a:r>
              <a:rPr lang="zh-CN" altLang="en-US">
                <a:solidFill>
                  <a:srgbClr val="D60093"/>
                </a:solidFill>
              </a:rPr>
              <a:t>保留站</a:t>
            </a:r>
            <a:r>
              <a:rPr lang="zh-CN" altLang="en-US"/>
              <a:t>进行</a:t>
            </a:r>
            <a:r>
              <a:rPr lang="zh-CN" altLang="en-US">
                <a:solidFill>
                  <a:srgbClr val="D60093"/>
                </a:solidFill>
              </a:rPr>
              <a:t>寄存器换名</a:t>
            </a:r>
            <a:r>
              <a:rPr lang="zh-CN" altLang="en-US"/>
              <a:t>，并且在操作数一旦就</a:t>
            </a:r>
          </a:p>
          <a:p>
            <a:pPr marL="1714500" lvl="2" indent="-457200" eaLnBrk="1" hangingPunct="1">
              <a:buNone/>
            </a:pPr>
            <a:r>
              <a:rPr lang="zh-CN" altLang="en-US"/>
              <a:t>绪就将之放入保留站。  </a:t>
            </a:r>
            <a:r>
              <a:rPr lang="zh-CN" altLang="en-US">
                <a:latin typeface="宋体" panose="02010600030101010101" pitchFamily="2" charset="-122"/>
              </a:rPr>
              <a:t>   </a:t>
            </a:r>
          </a:p>
        </p:txBody>
      </p:sp>
    </p:spTree>
    <p:extLst>
      <p:ext uri="{BB962C8B-B14F-4D97-AF65-F5344CB8AC3E}">
        <p14:creationId xmlns:p14="http://schemas.microsoft.com/office/powerpoint/2010/main" val="326061778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页脚占位符 3">
            <a:extLst>
              <a:ext uri="{FF2B5EF4-FFF2-40B4-BE49-F238E27FC236}">
                <a16:creationId xmlns:a16="http://schemas.microsoft.com/office/drawing/2014/main" id="{5657EC25-8BB1-4275-8B21-80CF8D1D69D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3568D646-7AB1-4832-93C8-059CE5F1F5A3}" type="slidenum">
              <a:rPr lang="en-US" altLang="zh-CN" sz="1400">
                <a:solidFill>
                  <a:srgbClr val="000000"/>
                </a:solidFill>
              </a:rPr>
              <a:pPr eaLnBrk="1" fontAlgn="base" hangingPunct="1">
                <a:spcBef>
                  <a:spcPct val="0"/>
                </a:spcBef>
                <a:spcAft>
                  <a:spcPct val="0"/>
                </a:spcAft>
              </a:pPr>
              <a:t>56</a:t>
            </a:fld>
            <a:endParaRPr lang="en-US" altLang="zh-CN" sz="1400">
              <a:solidFill>
                <a:srgbClr val="000000"/>
              </a:solidFill>
            </a:endParaRPr>
          </a:p>
        </p:txBody>
      </p:sp>
      <p:sp>
        <p:nvSpPr>
          <p:cNvPr id="138243" name="Rectangle 2">
            <a:extLst>
              <a:ext uri="{FF2B5EF4-FFF2-40B4-BE49-F238E27FC236}">
                <a16:creationId xmlns:a16="http://schemas.microsoft.com/office/drawing/2014/main" id="{EA9A0D6B-6EEE-4D96-AB76-7D3194368DB0}"/>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多指令流出技术</a:t>
            </a:r>
          </a:p>
        </p:txBody>
      </p:sp>
      <p:sp>
        <p:nvSpPr>
          <p:cNvPr id="138244" name="Rectangle 3">
            <a:extLst>
              <a:ext uri="{FF2B5EF4-FFF2-40B4-BE49-F238E27FC236}">
                <a16:creationId xmlns:a16="http://schemas.microsoft.com/office/drawing/2014/main" id="{044BCDA1-ED13-4E32-9E66-31C9BA4E99B4}"/>
              </a:ext>
            </a:extLst>
          </p:cNvPr>
          <p:cNvSpPr>
            <a:spLocks noGrp="1" noChangeArrowheads="1"/>
          </p:cNvSpPr>
          <p:nvPr>
            <p:ph type="body" idx="1"/>
          </p:nvPr>
        </p:nvSpPr>
        <p:spPr>
          <a:xfrm>
            <a:off x="2209800" y="1219200"/>
            <a:ext cx="7918450" cy="5018088"/>
          </a:xfrm>
        </p:spPr>
        <p:txBody>
          <a:bodyPr/>
          <a:lstStyle/>
          <a:p>
            <a:pPr marL="457200" indent="-457200" eaLnBrk="1" hangingPunct="1"/>
            <a:r>
              <a:rPr lang="zh-CN" altLang="en-US"/>
              <a:t>多流出处理机有两种基本风格：</a:t>
            </a:r>
          </a:p>
          <a:p>
            <a:pPr marL="1085850" lvl="1" indent="-457200" eaLnBrk="1" hangingPunct="1"/>
            <a:r>
              <a:rPr lang="zh-CN" altLang="en-US">
                <a:latin typeface="黑体" panose="02010609060101010101" pitchFamily="49" charset="-122"/>
              </a:rPr>
              <a:t>超标量</a:t>
            </a:r>
            <a:r>
              <a:rPr lang="zh-CN" altLang="en-US">
                <a:solidFill>
                  <a:srgbClr val="9933FF"/>
                </a:solidFill>
                <a:latin typeface="黑体" panose="02010609060101010101" pitchFamily="49" charset="-122"/>
              </a:rPr>
              <a:t>（</a:t>
            </a:r>
            <a:r>
              <a:rPr lang="en-US" altLang="zh-CN">
                <a:solidFill>
                  <a:srgbClr val="9933FF"/>
                </a:solidFill>
                <a:latin typeface="黑体" panose="02010609060101010101" pitchFamily="49" charset="-122"/>
              </a:rPr>
              <a:t>Superscalar</a:t>
            </a:r>
            <a:r>
              <a:rPr lang="zh-CN" altLang="en-US">
                <a:solidFill>
                  <a:srgbClr val="9933FF"/>
                </a:solidFill>
                <a:latin typeface="黑体" panose="02010609060101010101" pitchFamily="49" charset="-122"/>
              </a:rPr>
              <a:t>）</a:t>
            </a:r>
          </a:p>
          <a:p>
            <a:pPr marL="1714500" lvl="2" indent="-457200" eaLnBrk="1" hangingPunct="1"/>
            <a:r>
              <a:rPr lang="zh-CN" altLang="en-US">
                <a:latin typeface="宋体" panose="02010600030101010101" pitchFamily="2" charset="-122"/>
              </a:rPr>
              <a:t>在每个时钟周期流出的指令条数</a:t>
            </a:r>
            <a:r>
              <a:rPr lang="zh-CN" altLang="en-US">
                <a:solidFill>
                  <a:srgbClr val="D60093"/>
                </a:solidFill>
                <a:latin typeface="宋体" panose="02010600030101010101" pitchFamily="2" charset="-122"/>
              </a:rPr>
              <a:t>不固定</a:t>
            </a:r>
            <a:r>
              <a:rPr lang="zh-CN" altLang="en-US">
                <a:latin typeface="宋体" panose="02010600030101010101" pitchFamily="2" charset="-122"/>
              </a:rPr>
              <a:t>，依代码的具体情况而定。（有个上限）</a:t>
            </a:r>
          </a:p>
          <a:p>
            <a:pPr marL="1714500" lvl="2" indent="-457200" eaLnBrk="1" hangingPunct="1"/>
            <a:r>
              <a:rPr lang="zh-CN" altLang="en-US">
                <a:latin typeface="宋体" panose="02010600030101010101" pitchFamily="2" charset="-122"/>
              </a:rPr>
              <a:t>设这个上限为</a:t>
            </a:r>
            <a:r>
              <a:rPr lang="en-US" altLang="zh-CN">
                <a:solidFill>
                  <a:srgbClr val="9933FF"/>
                </a:solidFill>
                <a:latin typeface="宋体" panose="02010600030101010101" pitchFamily="2" charset="-122"/>
              </a:rPr>
              <a:t>n</a:t>
            </a:r>
            <a:r>
              <a:rPr lang="zh-CN" altLang="en-US">
                <a:latin typeface="宋体" panose="02010600030101010101" pitchFamily="2" charset="-122"/>
              </a:rPr>
              <a:t>，就称该处理机为</a:t>
            </a:r>
            <a:r>
              <a:rPr lang="en-US" altLang="zh-CN">
                <a:solidFill>
                  <a:srgbClr val="FF0000"/>
                </a:solidFill>
                <a:latin typeface="宋体" panose="02010600030101010101" pitchFamily="2" charset="-122"/>
              </a:rPr>
              <a:t>n-</a:t>
            </a:r>
            <a:r>
              <a:rPr lang="zh-CN" altLang="en-US">
                <a:solidFill>
                  <a:srgbClr val="FF0000"/>
                </a:solidFill>
                <a:latin typeface="宋体" panose="02010600030101010101" pitchFamily="2" charset="-122"/>
              </a:rPr>
              <a:t>流出。</a:t>
            </a:r>
          </a:p>
          <a:p>
            <a:pPr marL="1714500" lvl="2" indent="-457200" eaLnBrk="1" hangingPunct="1"/>
            <a:r>
              <a:rPr lang="zh-CN" altLang="en-US">
                <a:latin typeface="宋体" panose="02010600030101010101" pitchFamily="2" charset="-122"/>
              </a:rPr>
              <a:t>可以通过编译器进行静态调度，也可以基于</a:t>
            </a:r>
            <a:r>
              <a:rPr lang="en-US" altLang="zh-CN">
                <a:latin typeface="宋体" panose="02010600030101010101" pitchFamily="2" charset="-122"/>
              </a:rPr>
              <a:t>Tomasulo</a:t>
            </a:r>
            <a:r>
              <a:rPr lang="zh-CN" altLang="en-US">
                <a:latin typeface="宋体" panose="02010600030101010101" pitchFamily="2" charset="-122"/>
              </a:rPr>
              <a:t>算法进行动态调度。</a:t>
            </a:r>
            <a:r>
              <a:rPr lang="zh-CN" altLang="en-US"/>
              <a:t> </a:t>
            </a:r>
            <a:endParaRPr lang="zh-CN" altLang="en-US">
              <a:latin typeface="黑体" panose="02010609060101010101" pitchFamily="49" charset="-122"/>
            </a:endParaRPr>
          </a:p>
          <a:p>
            <a:pPr marL="1085850" lvl="1" indent="-457200" eaLnBrk="1" hangingPunct="1"/>
            <a:r>
              <a:rPr lang="zh-CN" altLang="en-US">
                <a:latin typeface="黑体" panose="02010609060101010101" pitchFamily="49" charset="-122"/>
              </a:rPr>
              <a:t>超长指令字</a:t>
            </a:r>
            <a:r>
              <a:rPr lang="en-US" altLang="zh-CN">
                <a:latin typeface="黑体" panose="02010609060101010101" pitchFamily="49" charset="-122"/>
              </a:rPr>
              <a:t>VLIW</a:t>
            </a:r>
            <a:r>
              <a:rPr lang="zh-CN" altLang="en-US">
                <a:solidFill>
                  <a:srgbClr val="9933FF"/>
                </a:solidFill>
                <a:latin typeface="黑体" panose="02010609060101010101" pitchFamily="49" charset="-122"/>
              </a:rPr>
              <a:t>（</a:t>
            </a:r>
            <a:r>
              <a:rPr lang="en-US" altLang="zh-CN">
                <a:solidFill>
                  <a:srgbClr val="9933FF"/>
                </a:solidFill>
                <a:latin typeface="黑体" panose="02010609060101010101" pitchFamily="49" charset="-122"/>
              </a:rPr>
              <a:t>Very Long Instruction Word</a:t>
            </a:r>
            <a:r>
              <a:rPr lang="zh-CN" altLang="en-US">
                <a:solidFill>
                  <a:srgbClr val="9933FF"/>
                </a:solidFill>
                <a:latin typeface="黑体" panose="02010609060101010101" pitchFamily="49" charset="-122"/>
              </a:rPr>
              <a:t>）</a:t>
            </a:r>
          </a:p>
          <a:p>
            <a:pPr marL="1714500" lvl="2" indent="-457200" eaLnBrk="1" hangingPunct="1"/>
            <a:r>
              <a:rPr lang="zh-CN" altLang="en-US"/>
              <a:t>在每个时钟周期流出的指令条数是</a:t>
            </a:r>
            <a:r>
              <a:rPr lang="zh-CN" altLang="en-US">
                <a:solidFill>
                  <a:srgbClr val="D60093"/>
                </a:solidFill>
              </a:rPr>
              <a:t>固定的</a:t>
            </a:r>
            <a:r>
              <a:rPr lang="zh-CN" altLang="en-US"/>
              <a:t>，这些指令构成一条长指令或者一个指令包。</a:t>
            </a:r>
          </a:p>
          <a:p>
            <a:pPr marL="1714500" lvl="2" indent="-457200" eaLnBrk="1" hangingPunct="1"/>
            <a:r>
              <a:rPr lang="zh-CN" altLang="en-US"/>
              <a:t>指令包中，指令之间的并行性是通过指令显式地表示出来的。</a:t>
            </a:r>
          </a:p>
          <a:p>
            <a:pPr marL="1714500" lvl="2" indent="-457200" eaLnBrk="1" hangingPunct="1"/>
            <a:r>
              <a:rPr lang="zh-CN" altLang="en-US"/>
              <a:t>指令调度是由编译器静态完成的。 </a:t>
            </a:r>
            <a:r>
              <a:rPr lang="zh-CN" altLang="en-US">
                <a:latin typeface="黑体" panose="02010609060101010101" pitchFamily="49" charset="-122"/>
              </a:rPr>
              <a:t> </a:t>
            </a:r>
          </a:p>
        </p:txBody>
      </p:sp>
    </p:spTree>
    <p:extLst>
      <p:ext uri="{BB962C8B-B14F-4D97-AF65-F5344CB8AC3E}">
        <p14:creationId xmlns:p14="http://schemas.microsoft.com/office/powerpoint/2010/main" val="23156834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页脚占位符 3">
            <a:extLst>
              <a:ext uri="{FF2B5EF4-FFF2-40B4-BE49-F238E27FC236}">
                <a16:creationId xmlns:a16="http://schemas.microsoft.com/office/drawing/2014/main" id="{D46BBD0E-50BB-42E4-940F-A0C64DA9D48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A5FAF6ED-E275-4264-9C5D-751E40F36E39}" type="slidenum">
              <a:rPr lang="en-US" altLang="zh-CN" sz="1400">
                <a:solidFill>
                  <a:srgbClr val="000000"/>
                </a:solidFill>
              </a:rPr>
              <a:pPr eaLnBrk="1" fontAlgn="base" hangingPunct="1">
                <a:spcBef>
                  <a:spcPct val="0"/>
                </a:spcBef>
                <a:spcAft>
                  <a:spcPct val="0"/>
                </a:spcAft>
              </a:pPr>
              <a:t>57</a:t>
            </a:fld>
            <a:endParaRPr lang="en-US" altLang="zh-CN" sz="1400">
              <a:solidFill>
                <a:srgbClr val="000000"/>
              </a:solidFill>
            </a:endParaRPr>
          </a:p>
        </p:txBody>
      </p:sp>
      <p:sp>
        <p:nvSpPr>
          <p:cNvPr id="139267" name="Rectangle 2">
            <a:extLst>
              <a:ext uri="{FF2B5EF4-FFF2-40B4-BE49-F238E27FC236}">
                <a16:creationId xmlns:a16="http://schemas.microsoft.com/office/drawing/2014/main" id="{3E9B6C3F-2BDA-4FE7-8689-2C00EF5E795D}"/>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多指令流出技术</a:t>
            </a:r>
          </a:p>
        </p:txBody>
      </p:sp>
      <p:sp>
        <p:nvSpPr>
          <p:cNvPr id="139268" name="Rectangle 3">
            <a:extLst>
              <a:ext uri="{FF2B5EF4-FFF2-40B4-BE49-F238E27FC236}">
                <a16:creationId xmlns:a16="http://schemas.microsoft.com/office/drawing/2014/main" id="{6BB45589-F41A-4454-AB09-4C41B7F71FCB}"/>
              </a:ext>
            </a:extLst>
          </p:cNvPr>
          <p:cNvSpPr>
            <a:spLocks noGrp="1" noChangeArrowheads="1"/>
          </p:cNvSpPr>
          <p:nvPr>
            <p:ph type="body" idx="1"/>
          </p:nvPr>
        </p:nvSpPr>
        <p:spPr>
          <a:xfrm>
            <a:off x="2209800" y="1123951"/>
            <a:ext cx="7772400" cy="5184775"/>
          </a:xfrm>
        </p:spPr>
        <p:txBody>
          <a:bodyPr/>
          <a:lstStyle/>
          <a:p>
            <a:pPr marL="457200" indent="-457200" eaLnBrk="1" hangingPunct="1">
              <a:lnSpc>
                <a:spcPct val="110000"/>
              </a:lnSpc>
            </a:pPr>
            <a:r>
              <a:rPr lang="zh-CN" altLang="en-US">
                <a:latin typeface="黑体" panose="02010609060101010101" pitchFamily="49" charset="-122"/>
              </a:rPr>
              <a:t>超标量处理机与</a:t>
            </a:r>
            <a:r>
              <a:rPr lang="en-US" altLang="zh-CN">
                <a:latin typeface="黑体" panose="02010609060101010101" pitchFamily="49" charset="-122"/>
              </a:rPr>
              <a:t>VLIW</a:t>
            </a:r>
            <a:r>
              <a:rPr lang="zh-CN" altLang="en-US">
                <a:latin typeface="黑体" panose="02010609060101010101" pitchFamily="49" charset="-122"/>
              </a:rPr>
              <a:t>处理机相比有</a:t>
            </a:r>
            <a:r>
              <a:rPr lang="zh-CN" altLang="en-US">
                <a:solidFill>
                  <a:srgbClr val="D60093"/>
                </a:solidFill>
                <a:latin typeface="黑体" panose="02010609060101010101" pitchFamily="49" charset="-122"/>
              </a:rPr>
              <a:t>两个优点：</a:t>
            </a:r>
          </a:p>
          <a:p>
            <a:pPr marL="1085850" lvl="1" indent="-457200" eaLnBrk="1" hangingPunct="1">
              <a:lnSpc>
                <a:spcPct val="110000"/>
              </a:lnSpc>
            </a:pPr>
            <a:r>
              <a:rPr lang="zh-CN" altLang="en-US"/>
              <a:t>超标量结构对程序员是透明的，处理机能自己检测下一条指令能否流出，不需要由编译器或专门的变换程序对程序中的指令进行重新排列；</a:t>
            </a:r>
          </a:p>
          <a:p>
            <a:pPr marL="1085850" lvl="1" indent="-457200" eaLnBrk="1" hangingPunct="1">
              <a:lnSpc>
                <a:spcPct val="110000"/>
              </a:lnSpc>
            </a:pPr>
            <a:r>
              <a:rPr lang="zh-CN" altLang="en-US"/>
              <a:t>即使是没有经过编译器针对超标量结构进行调度优化的代码或是旧的编译器生成的代码也可以运行，当然运行的效果不会很好。</a:t>
            </a:r>
            <a:r>
              <a:rPr lang="en-US" altLang="zh-CN"/>
              <a:t>(P.80)</a:t>
            </a:r>
          </a:p>
          <a:p>
            <a:pPr marL="1085850" lvl="1" indent="-457200" eaLnBrk="1" hangingPunct="1">
              <a:lnSpc>
                <a:spcPct val="110000"/>
              </a:lnSpc>
            </a:pPr>
            <a:r>
              <a:rPr lang="zh-CN" altLang="en-US"/>
              <a:t>要想达到很好的效果，方法之一：</a:t>
            </a:r>
          </a:p>
          <a:p>
            <a:pPr marL="1714500" lvl="2" indent="-457200" eaLnBrk="1" hangingPunct="1">
              <a:lnSpc>
                <a:spcPct val="110000"/>
              </a:lnSpc>
              <a:buNone/>
            </a:pPr>
            <a:r>
              <a:rPr lang="zh-CN" altLang="en-US">
                <a:solidFill>
                  <a:srgbClr val="0000CC"/>
                </a:solidFill>
              </a:rPr>
              <a:t>            使用动态超标量调度技术。</a:t>
            </a:r>
          </a:p>
          <a:p>
            <a:pPr marL="457200" indent="-457200" eaLnBrk="1" hangingPunct="1">
              <a:lnSpc>
                <a:spcPct val="110000"/>
              </a:lnSpc>
            </a:pPr>
            <a:r>
              <a:rPr lang="zh-CN" altLang="en-US"/>
              <a:t>下表列出了一些基本的多流出技术、这些技术的特点以及采用这些技术的处理机实例。</a:t>
            </a:r>
          </a:p>
        </p:txBody>
      </p:sp>
    </p:spTree>
    <p:extLst>
      <p:ext uri="{BB962C8B-B14F-4D97-AF65-F5344CB8AC3E}">
        <p14:creationId xmlns:p14="http://schemas.microsoft.com/office/powerpoint/2010/main" val="132172745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2BE44992-4F09-4B36-8A6B-3E64F8E028C8}"/>
              </a:ext>
            </a:extLst>
          </p:cNvPr>
          <p:cNvSpPr>
            <a:spLocks noGrp="1"/>
          </p:cNvSpPr>
          <p:nvPr>
            <p:ph type="ftr" sz="quarter" idx="10"/>
          </p:nvPr>
        </p:nvSpPr>
        <p:spPr/>
        <p:txBody>
          <a:bodyPr/>
          <a:lstStyle/>
          <a:p>
            <a:pPr fontAlgn="base">
              <a:spcBef>
                <a:spcPct val="0"/>
              </a:spcBef>
              <a:spcAft>
                <a:spcPct val="0"/>
              </a:spcAft>
            </a:pPr>
            <a:fld id="{605F54E8-F135-479D-AD0D-BF6C9244F19D}"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58</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374786" name="Rectangle 2">
            <a:extLst>
              <a:ext uri="{FF2B5EF4-FFF2-40B4-BE49-F238E27FC236}">
                <a16:creationId xmlns:a16="http://schemas.microsoft.com/office/drawing/2014/main" id="{B74DBD88-0580-40C8-9CCC-EDD03281392F}"/>
              </a:ext>
            </a:extLst>
          </p:cNvPr>
          <p:cNvSpPr>
            <a:spLocks noGrp="1" noChangeArrowheads="1"/>
          </p:cNvSpPr>
          <p:nvPr>
            <p:ph type="title"/>
          </p:nvPr>
        </p:nvSpPr>
        <p:spPr>
          <a:xfrm>
            <a:off x="1981200" y="76200"/>
            <a:ext cx="7543800" cy="762000"/>
          </a:xfrm>
        </p:spPr>
        <p:txBody>
          <a:bodyPr/>
          <a:lstStyle/>
          <a:p>
            <a:r>
              <a:rPr lang="zh-CN" altLang="en-US"/>
              <a:t>计算机技术的进步</a:t>
            </a:r>
          </a:p>
        </p:txBody>
      </p:sp>
      <p:sp>
        <p:nvSpPr>
          <p:cNvPr id="374787" name="Rectangle 3">
            <a:extLst>
              <a:ext uri="{FF2B5EF4-FFF2-40B4-BE49-F238E27FC236}">
                <a16:creationId xmlns:a16="http://schemas.microsoft.com/office/drawing/2014/main" id="{CA0181C3-3D7F-44DF-A0E8-1511DE221C82}"/>
              </a:ext>
            </a:extLst>
          </p:cNvPr>
          <p:cNvSpPr>
            <a:spLocks noGrp="1" noChangeArrowheads="1"/>
          </p:cNvSpPr>
          <p:nvPr>
            <p:ph type="body" idx="1"/>
          </p:nvPr>
        </p:nvSpPr>
        <p:spPr>
          <a:xfrm>
            <a:off x="1828800" y="1066800"/>
            <a:ext cx="8534400" cy="5105400"/>
          </a:xfrm>
        </p:spPr>
        <p:txBody>
          <a:bodyPr/>
          <a:lstStyle/>
          <a:p>
            <a:pPr>
              <a:lnSpc>
                <a:spcPct val="90000"/>
              </a:lnSpc>
            </a:pPr>
            <a:r>
              <a:rPr kumimoji="0" lang="zh-CN" altLang="en-US">
                <a:latin typeface="楷体_GB2312" pitchFamily="49" charset="-122"/>
              </a:rPr>
              <a:t>计算机的速度越来越快，体积越做越小，而价格却越来越便宜。原因是多方面的：</a:t>
            </a:r>
          </a:p>
          <a:p>
            <a:pPr lvl="1">
              <a:lnSpc>
                <a:spcPct val="90000"/>
              </a:lnSpc>
            </a:pPr>
            <a:r>
              <a:rPr kumimoji="0" lang="zh-CN" altLang="en-US">
                <a:latin typeface="楷体_GB2312" pitchFamily="49" charset="-122"/>
              </a:rPr>
              <a:t>主要可归纳为计算机实现技术和系统结构技术的进步。</a:t>
            </a:r>
          </a:p>
          <a:p>
            <a:pPr>
              <a:lnSpc>
                <a:spcPct val="90000"/>
              </a:lnSpc>
            </a:pPr>
            <a:r>
              <a:rPr kumimoji="0" lang="zh-CN" altLang="en-US">
                <a:latin typeface="楷体_GB2312" pitchFamily="49" charset="-122"/>
              </a:rPr>
              <a:t>计算机实现技术的进步主要体现在：</a:t>
            </a:r>
          </a:p>
          <a:p>
            <a:pPr lvl="1">
              <a:lnSpc>
                <a:spcPct val="90000"/>
              </a:lnSpc>
            </a:pPr>
            <a:r>
              <a:rPr kumimoji="0" lang="zh-CN" altLang="en-US">
                <a:latin typeface="楷体_GB2312" pitchFamily="49" charset="-122"/>
              </a:rPr>
              <a:t>逻辑集成电路的晶体管密度以每年</a:t>
            </a:r>
            <a:r>
              <a:rPr kumimoji="0" lang="en-US" altLang="zh-CN">
                <a:latin typeface="楷体_GB2312" pitchFamily="49" charset="-122"/>
              </a:rPr>
              <a:t>60%~80%</a:t>
            </a:r>
            <a:r>
              <a:rPr kumimoji="0" lang="zh-CN" altLang="en-US">
                <a:latin typeface="楷体_GB2312" pitchFamily="49" charset="-122"/>
              </a:rPr>
              <a:t>的速度递增，运算速度每年也以同样速度递增。</a:t>
            </a:r>
          </a:p>
          <a:p>
            <a:pPr lvl="1">
              <a:lnSpc>
                <a:spcPct val="90000"/>
              </a:lnSpc>
            </a:pPr>
            <a:r>
              <a:rPr kumimoji="0" lang="zh-CN" altLang="en-US">
                <a:latin typeface="楷体_GB2312" pitchFamily="49" charset="-122"/>
              </a:rPr>
              <a:t>计算机系统结构技术在</a:t>
            </a:r>
            <a:r>
              <a:rPr kumimoji="0" lang="en-US" altLang="zh-CN">
                <a:latin typeface="楷体_GB2312" pitchFamily="49" charset="-122"/>
              </a:rPr>
              <a:t>80</a:t>
            </a:r>
            <a:r>
              <a:rPr kumimoji="0" lang="zh-CN" altLang="en-US">
                <a:latin typeface="楷体_GB2312" pitchFamily="49" charset="-122"/>
              </a:rPr>
              <a:t>年代</a:t>
            </a:r>
            <a:r>
              <a:rPr kumimoji="0" lang="en-US" altLang="zh-CN">
                <a:latin typeface="楷体_GB2312" pitchFamily="49" charset="-122"/>
              </a:rPr>
              <a:t>RISC</a:t>
            </a:r>
            <a:r>
              <a:rPr kumimoji="0" lang="zh-CN" altLang="en-US">
                <a:latin typeface="楷体_GB2312" pitchFamily="49" charset="-122"/>
              </a:rPr>
              <a:t>技术成功的基础上，又在硬件支持和编译支持的指令集并行开发技术，多发射微处理器技术；</a:t>
            </a:r>
          </a:p>
          <a:p>
            <a:pPr lvl="1">
              <a:lnSpc>
                <a:spcPct val="90000"/>
              </a:lnSpc>
            </a:pPr>
            <a:r>
              <a:rPr kumimoji="0" lang="zh-CN" altLang="en-US">
                <a:latin typeface="楷体_GB2312" pitchFamily="49" charset="-122"/>
              </a:rPr>
              <a:t>采用</a:t>
            </a:r>
            <a:r>
              <a:rPr kumimoji="0" lang="en-US" altLang="zh-CN">
                <a:latin typeface="楷体_GB2312" pitchFamily="49" charset="-122"/>
              </a:rPr>
              <a:t>2</a:t>
            </a:r>
            <a:r>
              <a:rPr kumimoji="0" lang="zh-CN" altLang="en-US">
                <a:latin typeface="楷体_GB2312" pitchFamily="49" charset="-122"/>
              </a:rPr>
              <a:t>级、</a:t>
            </a:r>
            <a:r>
              <a:rPr kumimoji="0" lang="en-US" altLang="zh-CN">
                <a:latin typeface="楷体_GB2312" pitchFamily="49" charset="-122"/>
              </a:rPr>
              <a:t>3</a:t>
            </a:r>
            <a:r>
              <a:rPr kumimoji="0" lang="zh-CN" altLang="en-US">
                <a:latin typeface="楷体_GB2312" pitchFamily="49" charset="-122"/>
              </a:rPr>
              <a:t>级</a:t>
            </a:r>
            <a:r>
              <a:rPr kumimoji="0" lang="en-US" altLang="zh-CN">
                <a:latin typeface="楷体_GB2312" pitchFamily="49" charset="-122"/>
              </a:rPr>
              <a:t>Cache</a:t>
            </a:r>
            <a:r>
              <a:rPr kumimoji="0" lang="zh-CN" altLang="en-US">
                <a:latin typeface="楷体_GB2312" pitchFamily="49" charset="-122"/>
              </a:rPr>
              <a:t>匹配处理器速度技术；</a:t>
            </a:r>
          </a:p>
          <a:p>
            <a:pPr lvl="1">
              <a:lnSpc>
                <a:spcPct val="90000"/>
              </a:lnSpc>
            </a:pPr>
            <a:r>
              <a:rPr kumimoji="0" lang="zh-CN" altLang="en-US">
                <a:latin typeface="楷体_GB2312" pitchFamily="49" charset="-122"/>
              </a:rPr>
              <a:t>冗余磁盘阵列技术；</a:t>
            </a:r>
          </a:p>
          <a:p>
            <a:pPr lvl="1">
              <a:lnSpc>
                <a:spcPct val="90000"/>
              </a:lnSpc>
            </a:pPr>
            <a:r>
              <a:rPr kumimoji="0" lang="zh-CN" altLang="en-US">
                <a:latin typeface="楷体_GB2312" pitchFamily="49" charset="-122"/>
              </a:rPr>
              <a:t>存储共享多处理器技术及工作站网络并行计算技术等方面取得重大进展。</a:t>
            </a:r>
          </a:p>
        </p:txBody>
      </p:sp>
    </p:spTree>
    <p:extLst>
      <p:ext uri="{BB962C8B-B14F-4D97-AF65-F5344CB8AC3E}">
        <p14:creationId xmlns:p14="http://schemas.microsoft.com/office/powerpoint/2010/main" val="6328021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a:extLst>
              <a:ext uri="{FF2B5EF4-FFF2-40B4-BE49-F238E27FC236}">
                <a16:creationId xmlns:a16="http://schemas.microsoft.com/office/drawing/2014/main" id="{C8542C1F-1ABE-43A5-8C29-6F4C4196AC27}"/>
              </a:ext>
            </a:extLst>
          </p:cNvPr>
          <p:cNvSpPr>
            <a:spLocks noGrp="1"/>
          </p:cNvSpPr>
          <p:nvPr>
            <p:ph type="ftr" sz="quarter" idx="10"/>
          </p:nvPr>
        </p:nvSpPr>
        <p:spPr/>
        <p:txBody>
          <a:bodyPr/>
          <a:lstStyle/>
          <a:p>
            <a:pPr fontAlgn="base">
              <a:spcBef>
                <a:spcPct val="0"/>
              </a:spcBef>
              <a:spcAft>
                <a:spcPct val="0"/>
              </a:spcAft>
            </a:pPr>
            <a:fld id="{CE3CDB56-E630-4CEA-AFB2-692CF005BE64}"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59</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461826" name="Text Box 2">
            <a:extLst>
              <a:ext uri="{FF2B5EF4-FFF2-40B4-BE49-F238E27FC236}">
                <a16:creationId xmlns:a16="http://schemas.microsoft.com/office/drawing/2014/main" id="{804C077F-996B-43F0-B9A4-344568D3AD06}"/>
              </a:ext>
            </a:extLst>
          </p:cNvPr>
          <p:cNvSpPr txBox="1">
            <a:spLocks noChangeArrowheads="1"/>
          </p:cNvSpPr>
          <p:nvPr/>
        </p:nvSpPr>
        <p:spPr bwMode="auto">
          <a:xfrm>
            <a:off x="2279650" y="1268413"/>
            <a:ext cx="759618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FontTx/>
              <a:buChar char="•"/>
            </a:pPr>
            <a:r>
              <a:rPr lang="zh-CN" altLang="en-US" b="1">
                <a:solidFill>
                  <a:srgbClr val="0000FF"/>
                </a:solidFill>
                <a:latin typeface="华文中宋" panose="02010600040101010101" pitchFamily="2" charset="-122"/>
                <a:ea typeface="华文中宋" panose="02010600040101010101" pitchFamily="2" charset="-122"/>
              </a:rPr>
              <a:t>分布式存储器结构的优点</a:t>
            </a:r>
          </a:p>
          <a:p>
            <a:pPr fontAlgn="base">
              <a:spcBef>
                <a:spcPct val="50000"/>
              </a:spcBef>
              <a:spcAft>
                <a:spcPct val="0"/>
              </a:spcAft>
              <a:buClr>
                <a:srgbClr val="FFCCFF"/>
              </a:buClr>
              <a:buSzPct val="85000"/>
            </a:pPr>
            <a:r>
              <a:rPr lang="zh-CN" altLang="en-US" b="1">
                <a:solidFill>
                  <a:srgbClr val="B2B2B2"/>
                </a:solidFill>
                <a:latin typeface="华文中宋" panose="02010600040101010101" pitchFamily="2" charset="-122"/>
                <a:ea typeface="华文中宋" panose="02010600040101010101" pitchFamily="2" charset="-122"/>
              </a:rPr>
              <a:t>　 </a:t>
            </a:r>
            <a:r>
              <a:rPr lang="en-US" altLang="zh-CN" b="1">
                <a:solidFill>
                  <a:srgbClr val="003366"/>
                </a:solidFill>
                <a:latin typeface="华文中宋" panose="02010600040101010101" pitchFamily="2" charset="-122"/>
                <a:ea typeface="华文中宋" panose="02010600040101010101" pitchFamily="2" charset="-122"/>
              </a:rPr>
              <a:t>(1)  </a:t>
            </a:r>
            <a:r>
              <a:rPr lang="zh-CN" altLang="en-US" b="1">
                <a:solidFill>
                  <a:srgbClr val="003366"/>
                </a:solidFill>
                <a:latin typeface="华文中宋" panose="02010600040101010101" pitchFamily="2" charset="-122"/>
                <a:ea typeface="华文中宋" panose="02010600040101010101" pitchFamily="2" charset="-122"/>
              </a:rPr>
              <a:t>如果大多数的访问是针对本结点的局部存储器，</a:t>
            </a:r>
          </a:p>
          <a:p>
            <a:pPr fontAlgn="base">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则可降低对存储器和互连网络的带宽要求；</a:t>
            </a:r>
          </a:p>
          <a:p>
            <a:pPr fontAlgn="base">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a:t>
            </a:r>
            <a:r>
              <a:rPr lang="en-US" altLang="zh-CN" b="1">
                <a:solidFill>
                  <a:srgbClr val="003366"/>
                </a:solidFill>
                <a:latin typeface="华文中宋" panose="02010600040101010101" pitchFamily="2" charset="-122"/>
                <a:ea typeface="华文中宋" panose="02010600040101010101" pitchFamily="2" charset="-122"/>
              </a:rPr>
              <a:t>(2)  </a:t>
            </a:r>
            <a:r>
              <a:rPr lang="zh-CN" altLang="en-US" b="1">
                <a:solidFill>
                  <a:srgbClr val="003366"/>
                </a:solidFill>
                <a:latin typeface="华文中宋" panose="02010600040101010101" pitchFamily="2" charset="-122"/>
                <a:ea typeface="华文中宋" panose="02010600040101010101" pitchFamily="2" charset="-122"/>
              </a:rPr>
              <a:t>对局部存储器的访问延迟低。</a:t>
            </a:r>
          </a:p>
          <a:p>
            <a:pPr fontAlgn="base">
              <a:spcBef>
                <a:spcPct val="50000"/>
              </a:spcBef>
              <a:spcAft>
                <a:spcPct val="0"/>
              </a:spcAft>
              <a:buFontTx/>
              <a:buChar char="•"/>
            </a:pPr>
            <a:r>
              <a:rPr lang="zh-CN" altLang="en-US" b="1">
                <a:solidFill>
                  <a:srgbClr val="0000FF"/>
                </a:solidFill>
                <a:latin typeface="华文中宋" panose="02010600040101010101" pitchFamily="2" charset="-122"/>
                <a:ea typeface="华文中宋" panose="02010600040101010101" pitchFamily="2" charset="-122"/>
              </a:rPr>
              <a:t>主要缺点</a:t>
            </a:r>
          </a:p>
          <a:p>
            <a:pPr fontAlgn="base">
              <a:spcBef>
                <a:spcPct val="50000"/>
              </a:spcBef>
              <a:spcAft>
                <a:spcPct val="0"/>
              </a:spcAft>
            </a:pPr>
            <a:r>
              <a:rPr lang="zh-CN" altLang="en-US" b="1">
                <a:solidFill>
                  <a:srgbClr val="B2B2B2"/>
                </a:solidFill>
                <a:latin typeface="华文中宋" panose="02010600040101010101" pitchFamily="2" charset="-122"/>
                <a:ea typeface="华文中宋" panose="02010600040101010101" pitchFamily="2" charset="-122"/>
              </a:rPr>
              <a:t>      </a:t>
            </a:r>
            <a:r>
              <a:rPr lang="zh-CN" altLang="en-US" b="1">
                <a:solidFill>
                  <a:srgbClr val="003366"/>
                </a:solidFill>
                <a:latin typeface="华文中宋" panose="02010600040101010101" pitchFamily="2" charset="-122"/>
                <a:ea typeface="华文中宋" panose="02010600040101010101" pitchFamily="2" charset="-122"/>
              </a:rPr>
              <a:t>处理器之间的通信较为复杂，且各处理器之间访问</a:t>
            </a:r>
          </a:p>
          <a:p>
            <a:pPr fontAlgn="base">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延迟较大。</a:t>
            </a:r>
          </a:p>
        </p:txBody>
      </p:sp>
      <p:sp>
        <p:nvSpPr>
          <p:cNvPr id="461827" name="Rectangle 3">
            <a:extLst>
              <a:ext uri="{FF2B5EF4-FFF2-40B4-BE49-F238E27FC236}">
                <a16:creationId xmlns:a16="http://schemas.microsoft.com/office/drawing/2014/main" id="{349DBA94-02A7-4894-B61F-DDFB74D0B569}"/>
              </a:ext>
            </a:extLst>
          </p:cNvPr>
          <p:cNvSpPr>
            <a:spLocks noGrp="1" noChangeArrowheads="1"/>
          </p:cNvSpPr>
          <p:nvPr>
            <p:ph type="title"/>
          </p:nvPr>
        </p:nvSpPr>
        <p:spPr/>
        <p:txBody>
          <a:bodyPr/>
          <a:lstStyle/>
          <a:p>
            <a:r>
              <a:rPr lang="zh-CN" altLang="en-US"/>
              <a:t>分布式存储器的优点</a:t>
            </a:r>
          </a:p>
        </p:txBody>
      </p:sp>
    </p:spTree>
    <p:extLst>
      <p:ext uri="{BB962C8B-B14F-4D97-AF65-F5344CB8AC3E}">
        <p14:creationId xmlns:p14="http://schemas.microsoft.com/office/powerpoint/2010/main" val="22707421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BEA519B-F54B-4759-A8B9-B60D67EAD3E5}"/>
              </a:ext>
            </a:extLst>
          </p:cNvPr>
          <p:cNvSpPr>
            <a:spLocks noGrp="1" noChangeArrowheads="1"/>
          </p:cNvSpPr>
          <p:nvPr>
            <p:ph type="title"/>
          </p:nvPr>
        </p:nvSpPr>
        <p:spPr>
          <a:xfrm>
            <a:off x="1992313" y="188913"/>
            <a:ext cx="7772400" cy="762000"/>
          </a:xfrm>
        </p:spPr>
        <p:txBody>
          <a:bodyPr/>
          <a:lstStyle/>
          <a:p>
            <a:pPr eaLnBrk="1" hangingPunct="1"/>
            <a:r>
              <a:rPr lang="zh-CN" altLang="en-US" sz="3200">
                <a:solidFill>
                  <a:schemeClr val="accent2"/>
                </a:solidFill>
              </a:rPr>
              <a:t>计算机系统结构、组成和实现三者的关系</a:t>
            </a:r>
          </a:p>
        </p:txBody>
      </p:sp>
      <p:sp>
        <p:nvSpPr>
          <p:cNvPr id="91139" name="Rectangle 3">
            <a:extLst>
              <a:ext uri="{FF2B5EF4-FFF2-40B4-BE49-F238E27FC236}">
                <a16:creationId xmlns:a16="http://schemas.microsoft.com/office/drawing/2014/main" id="{378BE6C9-497E-4934-8191-9DEA1CF9AA8C}"/>
              </a:ext>
            </a:extLst>
          </p:cNvPr>
          <p:cNvSpPr>
            <a:spLocks noGrp="1" noChangeArrowheads="1"/>
          </p:cNvSpPr>
          <p:nvPr>
            <p:ph type="body" idx="1"/>
          </p:nvPr>
        </p:nvSpPr>
        <p:spPr>
          <a:xfrm>
            <a:off x="1730375" y="1371601"/>
            <a:ext cx="8686800" cy="4073525"/>
          </a:xfrm>
        </p:spPr>
        <p:txBody>
          <a:bodyPr/>
          <a:lstStyle/>
          <a:p>
            <a:pPr eaLnBrk="1" hangingPunct="1">
              <a:lnSpc>
                <a:spcPct val="180000"/>
              </a:lnSpc>
              <a:spcBef>
                <a:spcPct val="0"/>
              </a:spcBef>
            </a:pPr>
            <a:r>
              <a:rPr lang="zh-CN" altLang="en-US" sz="2800">
                <a:solidFill>
                  <a:srgbClr val="006666"/>
                </a:solidFill>
              </a:rPr>
              <a:t>是三个互不相同的概念</a:t>
            </a:r>
            <a:endParaRPr lang="zh-CN" altLang="en-US" sz="2800">
              <a:solidFill>
                <a:srgbClr val="336699"/>
              </a:solidFill>
            </a:endParaRPr>
          </a:p>
          <a:p>
            <a:pPr eaLnBrk="1" hangingPunct="1">
              <a:lnSpc>
                <a:spcPct val="180000"/>
              </a:lnSpc>
              <a:spcBef>
                <a:spcPct val="0"/>
              </a:spcBef>
            </a:pPr>
            <a:r>
              <a:rPr lang="zh-CN" altLang="en-US" sz="2800">
                <a:solidFill>
                  <a:srgbClr val="003366"/>
                </a:solidFill>
              </a:rPr>
              <a:t>计算机系统结构是计算机系统的软、硬件的界面；</a:t>
            </a:r>
          </a:p>
          <a:p>
            <a:pPr eaLnBrk="1" hangingPunct="1">
              <a:lnSpc>
                <a:spcPct val="180000"/>
              </a:lnSpc>
              <a:spcBef>
                <a:spcPct val="0"/>
              </a:spcBef>
            </a:pPr>
            <a:r>
              <a:rPr lang="zh-CN" altLang="en-US" sz="2800">
                <a:solidFill>
                  <a:srgbClr val="003366"/>
                </a:solidFill>
              </a:rPr>
              <a:t>计算机组成是计算机系统结构的逻辑实现；</a:t>
            </a:r>
          </a:p>
          <a:p>
            <a:pPr eaLnBrk="1" hangingPunct="1">
              <a:lnSpc>
                <a:spcPct val="180000"/>
              </a:lnSpc>
              <a:spcBef>
                <a:spcPct val="0"/>
              </a:spcBef>
            </a:pPr>
            <a:r>
              <a:rPr lang="zh-CN" altLang="en-US" sz="2800">
                <a:solidFill>
                  <a:srgbClr val="003366"/>
                </a:solidFill>
              </a:rPr>
              <a:t>计算机实现是计算机组成的物理实现。</a:t>
            </a:r>
          </a:p>
          <a:p>
            <a:pPr eaLnBrk="1" hangingPunct="1">
              <a:lnSpc>
                <a:spcPct val="180000"/>
              </a:lnSpc>
              <a:spcBef>
                <a:spcPct val="0"/>
              </a:spcBef>
            </a:pPr>
            <a:r>
              <a:rPr lang="zh-CN" altLang="en-US" sz="2800">
                <a:solidFill>
                  <a:srgbClr val="FF0000"/>
                </a:solidFill>
              </a:rPr>
              <a:t>计算机实现是计算机系统结构和计算机组成的基础</a:t>
            </a:r>
            <a:r>
              <a:rPr lang="zh-CN" altLang="en-US" sz="2800"/>
              <a:t>。</a:t>
            </a:r>
          </a:p>
        </p:txBody>
      </p:sp>
    </p:spTree>
    <p:extLst>
      <p:ext uri="{BB962C8B-B14F-4D97-AF65-F5344CB8AC3E}">
        <p14:creationId xmlns:p14="http://schemas.microsoft.com/office/powerpoint/2010/main" val="938021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a:extLst>
              <a:ext uri="{FF2B5EF4-FFF2-40B4-BE49-F238E27FC236}">
                <a16:creationId xmlns:a16="http://schemas.microsoft.com/office/drawing/2014/main" id="{67C0AED7-70C7-4D53-A5C6-27BC0127DF85}"/>
              </a:ext>
            </a:extLst>
          </p:cNvPr>
          <p:cNvSpPr>
            <a:spLocks noGrp="1"/>
          </p:cNvSpPr>
          <p:nvPr>
            <p:ph type="ftr" sz="quarter" idx="10"/>
          </p:nvPr>
        </p:nvSpPr>
        <p:spPr/>
        <p:txBody>
          <a:bodyPr/>
          <a:lstStyle/>
          <a:p>
            <a:pPr fontAlgn="base">
              <a:spcBef>
                <a:spcPct val="0"/>
              </a:spcBef>
              <a:spcAft>
                <a:spcPct val="0"/>
              </a:spcAft>
            </a:pPr>
            <a:fld id="{BACDAD5B-AE9D-45CE-A6B1-F47D0811ABF2}"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60</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470018" name="Text Box 2">
            <a:extLst>
              <a:ext uri="{FF2B5EF4-FFF2-40B4-BE49-F238E27FC236}">
                <a16:creationId xmlns:a16="http://schemas.microsoft.com/office/drawing/2014/main" id="{E4107EA6-99A7-41C5-88D1-11E95F8299C0}"/>
              </a:ext>
            </a:extLst>
          </p:cNvPr>
          <p:cNvSpPr txBox="1">
            <a:spLocks noChangeArrowheads="1"/>
          </p:cNvSpPr>
          <p:nvPr/>
        </p:nvSpPr>
        <p:spPr bwMode="auto">
          <a:xfrm>
            <a:off x="2062164" y="1341439"/>
            <a:ext cx="8137525" cy="505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85000"/>
              </a:lnSpc>
              <a:spcBef>
                <a:spcPct val="50000"/>
              </a:spcBef>
              <a:spcAft>
                <a:spcPct val="0"/>
              </a:spcAft>
            </a:pPr>
            <a:r>
              <a:rPr lang="zh-CN" altLang="en-US" sz="3200" b="1">
                <a:solidFill>
                  <a:srgbClr val="3333CC"/>
                </a:solidFill>
                <a:latin typeface="华文中宋" panose="02010600040101010101" pitchFamily="2" charset="-122"/>
                <a:ea typeface="华文中宋" panose="02010600040101010101" pitchFamily="2" charset="-122"/>
              </a:rPr>
              <a:t>共享存储器通信的主要优点</a:t>
            </a:r>
          </a:p>
          <a:p>
            <a:pPr fontAlgn="base">
              <a:lnSpc>
                <a:spcPct val="85000"/>
              </a:lnSpc>
              <a:spcBef>
                <a:spcPct val="50000"/>
              </a:spcBef>
              <a:spcAft>
                <a:spcPct val="0"/>
              </a:spcAft>
            </a:pPr>
            <a:r>
              <a:rPr lang="zh-CN" altLang="en-US" b="1">
                <a:solidFill>
                  <a:srgbClr val="FFFF66"/>
                </a:solidFill>
                <a:latin typeface="华文中宋" panose="02010600040101010101" pitchFamily="2" charset="-122"/>
                <a:ea typeface="华文中宋" panose="02010600040101010101" pitchFamily="2" charset="-122"/>
              </a:rPr>
              <a:t>    </a:t>
            </a:r>
            <a:r>
              <a:rPr lang="en-US" altLang="zh-CN" b="1">
                <a:solidFill>
                  <a:srgbClr val="003366"/>
                </a:solidFill>
                <a:latin typeface="华文中宋" panose="02010600040101010101" pitchFamily="2" charset="-122"/>
                <a:ea typeface="华文中宋" panose="02010600040101010101" pitchFamily="2" charset="-122"/>
              </a:rPr>
              <a:t>(1) </a:t>
            </a:r>
            <a:r>
              <a:rPr lang="zh-CN" altLang="en-US" b="1">
                <a:solidFill>
                  <a:srgbClr val="003366"/>
                </a:solidFill>
                <a:latin typeface="华文中宋" panose="02010600040101010101" pitchFamily="2" charset="-122"/>
                <a:ea typeface="华文中宋" panose="02010600040101010101" pitchFamily="2" charset="-122"/>
              </a:rPr>
              <a:t>与常用的集中式多处理机使用的通信机制兼容。</a:t>
            </a:r>
          </a:p>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a:t>
            </a:r>
            <a:r>
              <a:rPr lang="en-US" altLang="zh-CN" b="1">
                <a:solidFill>
                  <a:srgbClr val="003366"/>
                </a:solidFill>
                <a:latin typeface="华文中宋" panose="02010600040101010101" pitchFamily="2" charset="-122"/>
                <a:ea typeface="华文中宋" panose="02010600040101010101" pitchFamily="2" charset="-122"/>
              </a:rPr>
              <a:t>(2) </a:t>
            </a:r>
            <a:r>
              <a:rPr lang="zh-CN" altLang="en-US" b="1">
                <a:solidFill>
                  <a:srgbClr val="003366"/>
                </a:solidFill>
                <a:latin typeface="华文中宋" panose="02010600040101010101" pitchFamily="2" charset="-122"/>
                <a:ea typeface="华文中宋" panose="02010600040101010101" pitchFamily="2" charset="-122"/>
              </a:rPr>
              <a:t>当处理器通信方式复杂或程序执行动态变化时</a:t>
            </a:r>
          </a:p>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易于编程，同时在简化编译器设计方面也占有</a:t>
            </a:r>
          </a:p>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优势。</a:t>
            </a:r>
          </a:p>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a:t>
            </a:r>
            <a:r>
              <a:rPr lang="en-US" altLang="zh-CN" b="1">
                <a:solidFill>
                  <a:srgbClr val="003366"/>
                </a:solidFill>
                <a:latin typeface="华文中宋" panose="02010600040101010101" pitchFamily="2" charset="-122"/>
                <a:ea typeface="华文中宋" panose="02010600040101010101" pitchFamily="2" charset="-122"/>
              </a:rPr>
              <a:t>(3) </a:t>
            </a:r>
            <a:r>
              <a:rPr lang="zh-CN" altLang="en-US" b="1">
                <a:solidFill>
                  <a:srgbClr val="003366"/>
                </a:solidFill>
                <a:latin typeface="华文中宋" panose="02010600040101010101" pitchFamily="2" charset="-122"/>
                <a:ea typeface="华文中宋" panose="02010600040101010101" pitchFamily="2" charset="-122"/>
              </a:rPr>
              <a:t>当通信数据较小时，通信开销较低，带宽利用</a:t>
            </a:r>
          </a:p>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较好。</a:t>
            </a:r>
          </a:p>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a:t>
            </a:r>
            <a:r>
              <a:rPr lang="en-US" altLang="zh-CN" b="1">
                <a:solidFill>
                  <a:srgbClr val="003366"/>
                </a:solidFill>
                <a:latin typeface="华文中宋" panose="02010600040101010101" pitchFamily="2" charset="-122"/>
                <a:ea typeface="华文中宋" panose="02010600040101010101" pitchFamily="2" charset="-122"/>
              </a:rPr>
              <a:t>(4) </a:t>
            </a:r>
            <a:r>
              <a:rPr lang="zh-CN" altLang="en-US" b="1">
                <a:solidFill>
                  <a:srgbClr val="003366"/>
                </a:solidFill>
                <a:latin typeface="华文中宋" panose="02010600040101010101" pitchFamily="2" charset="-122"/>
                <a:ea typeface="华文中宋" panose="02010600040101010101" pitchFamily="2" charset="-122"/>
              </a:rPr>
              <a:t>通过硬件控制的</a:t>
            </a:r>
            <a:r>
              <a:rPr lang="en-US" altLang="zh-CN" b="1">
                <a:solidFill>
                  <a:srgbClr val="003366"/>
                </a:solidFill>
                <a:latin typeface="华文中宋" panose="02010600040101010101" pitchFamily="2" charset="-122"/>
                <a:ea typeface="华文中宋" panose="02010600040101010101" pitchFamily="2" charset="-122"/>
              </a:rPr>
              <a:t>Cache</a:t>
            </a:r>
            <a:r>
              <a:rPr lang="zh-CN" altLang="en-US" b="1">
                <a:solidFill>
                  <a:srgbClr val="003366"/>
                </a:solidFill>
                <a:latin typeface="华文中宋" panose="02010600040101010101" pitchFamily="2" charset="-122"/>
                <a:ea typeface="华文中宋" panose="02010600040101010101" pitchFamily="2" charset="-122"/>
              </a:rPr>
              <a:t>减少了远程通信的频度，</a:t>
            </a:r>
          </a:p>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减少了通信延迟以及对共享数据的访问冲突。  </a:t>
            </a:r>
          </a:p>
          <a:p>
            <a:pPr fontAlgn="base">
              <a:spcBef>
                <a:spcPct val="50000"/>
              </a:spcBef>
              <a:spcAft>
                <a:spcPct val="0"/>
              </a:spcAft>
            </a:pPr>
            <a:endParaRPr lang="en-US" altLang="zh-CN" b="1">
              <a:solidFill>
                <a:srgbClr val="003366"/>
              </a:solidFill>
              <a:latin typeface="华文中宋" panose="02010600040101010101" pitchFamily="2" charset="-122"/>
              <a:ea typeface="华文中宋" panose="02010600040101010101" pitchFamily="2" charset="-122"/>
            </a:endParaRPr>
          </a:p>
        </p:txBody>
      </p:sp>
      <p:sp>
        <p:nvSpPr>
          <p:cNvPr id="470020" name="Rectangle 4">
            <a:extLst>
              <a:ext uri="{FF2B5EF4-FFF2-40B4-BE49-F238E27FC236}">
                <a16:creationId xmlns:a16="http://schemas.microsoft.com/office/drawing/2014/main" id="{74BE661B-4282-4DEB-9234-16D38295B1E1}"/>
              </a:ext>
            </a:extLst>
          </p:cNvPr>
          <p:cNvSpPr>
            <a:spLocks noGrp="1" noChangeArrowheads="1"/>
          </p:cNvSpPr>
          <p:nvPr>
            <p:ph type="title"/>
          </p:nvPr>
        </p:nvSpPr>
        <p:spPr/>
        <p:txBody>
          <a:bodyPr/>
          <a:lstStyle/>
          <a:p>
            <a:r>
              <a:rPr lang="zh-CN" altLang="en-US"/>
              <a:t>共享存储器通信的优点</a:t>
            </a:r>
          </a:p>
        </p:txBody>
      </p:sp>
    </p:spTree>
    <p:extLst>
      <p:ext uri="{BB962C8B-B14F-4D97-AF65-F5344CB8AC3E}">
        <p14:creationId xmlns:p14="http://schemas.microsoft.com/office/powerpoint/2010/main" val="46103061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a:extLst>
              <a:ext uri="{FF2B5EF4-FFF2-40B4-BE49-F238E27FC236}">
                <a16:creationId xmlns:a16="http://schemas.microsoft.com/office/drawing/2014/main" id="{D5E66A89-DB3F-44EF-AD61-B6886051ECA7}"/>
              </a:ext>
            </a:extLst>
          </p:cNvPr>
          <p:cNvSpPr>
            <a:spLocks noGrp="1"/>
          </p:cNvSpPr>
          <p:nvPr>
            <p:ph type="ftr" sz="quarter" idx="10"/>
          </p:nvPr>
        </p:nvSpPr>
        <p:spPr/>
        <p:txBody>
          <a:bodyPr/>
          <a:lstStyle/>
          <a:p>
            <a:pPr fontAlgn="base">
              <a:spcBef>
                <a:spcPct val="0"/>
              </a:spcBef>
              <a:spcAft>
                <a:spcPct val="0"/>
              </a:spcAft>
            </a:pPr>
            <a:fld id="{F85EE3FA-2188-49C4-BC9D-636B2C323EED}"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61</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471042" name="Text Box 2">
            <a:extLst>
              <a:ext uri="{FF2B5EF4-FFF2-40B4-BE49-F238E27FC236}">
                <a16:creationId xmlns:a16="http://schemas.microsoft.com/office/drawing/2014/main" id="{B987BC32-DE88-44BA-BA0C-1025E0569543}"/>
              </a:ext>
            </a:extLst>
          </p:cNvPr>
          <p:cNvSpPr txBox="1">
            <a:spLocks noChangeArrowheads="1"/>
          </p:cNvSpPr>
          <p:nvPr/>
        </p:nvSpPr>
        <p:spPr bwMode="auto">
          <a:xfrm>
            <a:off x="2279651" y="1263650"/>
            <a:ext cx="7561263" cy="467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20000"/>
              </a:spcAft>
            </a:pPr>
            <a:r>
              <a:rPr lang="zh-CN" altLang="en-US" sz="3200" b="1">
                <a:solidFill>
                  <a:srgbClr val="3333CC"/>
                </a:solidFill>
                <a:latin typeface="华文中宋" panose="02010600040101010101" pitchFamily="2" charset="-122"/>
                <a:ea typeface="华文中宋" panose="02010600040101010101" pitchFamily="2" charset="-122"/>
              </a:rPr>
              <a:t>消息传递通信机制的主要优点</a:t>
            </a:r>
            <a:r>
              <a:rPr lang="zh-CN" altLang="en-US" b="1">
                <a:solidFill>
                  <a:srgbClr val="FFFF66"/>
                </a:solidFill>
                <a:latin typeface="华文中宋" panose="02010600040101010101" pitchFamily="2" charset="-122"/>
                <a:ea typeface="华文中宋" panose="02010600040101010101" pitchFamily="2" charset="-122"/>
              </a:rPr>
              <a:t></a:t>
            </a:r>
          </a:p>
          <a:p>
            <a:pPr fontAlgn="base">
              <a:lnSpc>
                <a:spcPct val="85000"/>
              </a:lnSpc>
              <a:spcBef>
                <a:spcPct val="50000"/>
              </a:spcBef>
              <a:spcAft>
                <a:spcPct val="0"/>
              </a:spcAft>
            </a:pPr>
            <a:r>
              <a:rPr lang="zh-CN" altLang="en-US" b="1">
                <a:solidFill>
                  <a:srgbClr val="FFFF66"/>
                </a:solidFill>
                <a:latin typeface="华文中宋" panose="02010600040101010101" pitchFamily="2" charset="-122"/>
                <a:ea typeface="华文中宋" panose="02010600040101010101" pitchFamily="2" charset="-122"/>
              </a:rPr>
              <a:t>   </a:t>
            </a:r>
            <a:r>
              <a:rPr lang="en-US" altLang="zh-CN" b="1">
                <a:solidFill>
                  <a:srgbClr val="003366"/>
                </a:solidFill>
                <a:latin typeface="华文中宋" panose="02010600040101010101" pitchFamily="2" charset="-122"/>
                <a:ea typeface="华文中宋" panose="02010600040101010101" pitchFamily="2" charset="-122"/>
              </a:rPr>
              <a:t>(1) </a:t>
            </a:r>
            <a:r>
              <a:rPr lang="zh-CN" altLang="en-US" b="1">
                <a:solidFill>
                  <a:srgbClr val="003366"/>
                </a:solidFill>
                <a:latin typeface="华文中宋" panose="02010600040101010101" pitchFamily="2" charset="-122"/>
                <a:ea typeface="华文中宋" panose="02010600040101010101" pitchFamily="2" charset="-122"/>
              </a:rPr>
              <a:t>硬件较简单。</a:t>
            </a:r>
          </a:p>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a:t>
            </a:r>
            <a:r>
              <a:rPr lang="en-US" altLang="zh-CN" b="1">
                <a:solidFill>
                  <a:srgbClr val="003366"/>
                </a:solidFill>
                <a:latin typeface="华文中宋" panose="02010600040101010101" pitchFamily="2" charset="-122"/>
                <a:ea typeface="华文中宋" panose="02010600040101010101" pitchFamily="2" charset="-122"/>
              </a:rPr>
              <a:t>(2) </a:t>
            </a:r>
            <a:r>
              <a:rPr lang="zh-CN" altLang="en-US" b="1">
                <a:solidFill>
                  <a:srgbClr val="003366"/>
                </a:solidFill>
                <a:latin typeface="华文中宋" panose="02010600040101010101" pitchFamily="2" charset="-122"/>
                <a:ea typeface="华文中宋" panose="02010600040101010101" pitchFamily="2" charset="-122"/>
              </a:rPr>
              <a:t>通信是显式的，从而引起编程者和编译程序</a:t>
            </a:r>
          </a:p>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的注意，着重处理开销大的通信。</a:t>
            </a:r>
          </a:p>
          <a:p>
            <a:pPr fontAlgn="base">
              <a:lnSpc>
                <a:spcPct val="85000"/>
              </a:lnSpc>
              <a:spcBef>
                <a:spcPct val="50000"/>
              </a:spcBef>
              <a:spcAft>
                <a:spcPct val="0"/>
              </a:spcAft>
              <a:buFontTx/>
              <a:buChar char="•"/>
            </a:pPr>
            <a:r>
              <a:rPr lang="zh-CN" altLang="en-US" b="1">
                <a:solidFill>
                  <a:srgbClr val="003366"/>
                </a:solidFill>
                <a:latin typeface="华文中宋" panose="02010600040101010101" pitchFamily="2" charset="-122"/>
                <a:ea typeface="华文中宋" panose="02010600040101010101" pitchFamily="2" charset="-122"/>
              </a:rPr>
              <a:t>在共享存储器上支持消息传递相对简单，但在消</a:t>
            </a:r>
          </a:p>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息传递的硬件上支持共享存储器就困难得多。</a:t>
            </a:r>
          </a:p>
          <a:p>
            <a:pPr fontAlgn="base">
              <a:lnSpc>
                <a:spcPct val="85000"/>
              </a:lnSpc>
              <a:spcBef>
                <a:spcPct val="50000"/>
              </a:spcBef>
              <a:spcAft>
                <a:spcPct val="0"/>
              </a:spcAft>
              <a:buFontTx/>
              <a:buChar char="•"/>
            </a:pPr>
            <a:r>
              <a:rPr lang="zh-CN" altLang="en-US" b="1">
                <a:solidFill>
                  <a:srgbClr val="003366"/>
                </a:solidFill>
                <a:latin typeface="华文中宋" panose="02010600040101010101" pitchFamily="2" charset="-122"/>
                <a:ea typeface="华文中宋" panose="02010600040101010101" pitchFamily="2" charset="-122"/>
              </a:rPr>
              <a:t>所有对共享存储器的访问均要求操作系统提供地</a:t>
            </a:r>
          </a:p>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址转换和存储保护功能，即将存储器访问转换为消</a:t>
            </a:r>
          </a:p>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息的发送和接收。</a:t>
            </a:r>
          </a:p>
        </p:txBody>
      </p:sp>
      <p:sp>
        <p:nvSpPr>
          <p:cNvPr id="471043" name="Rectangle 3">
            <a:extLst>
              <a:ext uri="{FF2B5EF4-FFF2-40B4-BE49-F238E27FC236}">
                <a16:creationId xmlns:a16="http://schemas.microsoft.com/office/drawing/2014/main" id="{CD6540EB-71E2-46DD-A0F1-0363F2D469AF}"/>
              </a:ext>
            </a:extLst>
          </p:cNvPr>
          <p:cNvSpPr>
            <a:spLocks noGrp="1" noChangeArrowheads="1"/>
          </p:cNvSpPr>
          <p:nvPr>
            <p:ph type="title"/>
          </p:nvPr>
        </p:nvSpPr>
        <p:spPr/>
        <p:txBody>
          <a:bodyPr/>
          <a:lstStyle/>
          <a:p>
            <a:r>
              <a:rPr lang="zh-CN" altLang="en-US"/>
              <a:t>消息传递机制的优点</a:t>
            </a:r>
          </a:p>
        </p:txBody>
      </p:sp>
    </p:spTree>
    <p:extLst>
      <p:ext uri="{BB962C8B-B14F-4D97-AF65-F5344CB8AC3E}">
        <p14:creationId xmlns:p14="http://schemas.microsoft.com/office/powerpoint/2010/main" val="2541744053"/>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a:extLst>
              <a:ext uri="{FF2B5EF4-FFF2-40B4-BE49-F238E27FC236}">
                <a16:creationId xmlns:a16="http://schemas.microsoft.com/office/drawing/2014/main" id="{B3687DC3-5BA9-4E90-9CB9-8E57B4C05B5B}"/>
              </a:ext>
            </a:extLst>
          </p:cNvPr>
          <p:cNvSpPr>
            <a:spLocks noGrp="1"/>
          </p:cNvSpPr>
          <p:nvPr>
            <p:ph type="ftr" sz="quarter" idx="10"/>
          </p:nvPr>
        </p:nvSpPr>
        <p:spPr/>
        <p:txBody>
          <a:bodyPr/>
          <a:lstStyle/>
          <a:p>
            <a:pPr fontAlgn="base">
              <a:spcBef>
                <a:spcPct val="0"/>
              </a:spcBef>
              <a:spcAft>
                <a:spcPct val="0"/>
              </a:spcAft>
            </a:pPr>
            <a:fld id="{5F56D51E-0EAE-4ABF-94B5-321D4BD5C684}"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62</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372738" name="Text Box 2">
            <a:extLst>
              <a:ext uri="{FF2B5EF4-FFF2-40B4-BE49-F238E27FC236}">
                <a16:creationId xmlns:a16="http://schemas.microsoft.com/office/drawing/2014/main" id="{A39628CE-A8AF-445B-84DD-B3736F849EAF}"/>
              </a:ext>
            </a:extLst>
          </p:cNvPr>
          <p:cNvSpPr txBox="1">
            <a:spLocks noChangeArrowheads="1"/>
          </p:cNvSpPr>
          <p:nvPr/>
        </p:nvSpPr>
        <p:spPr bwMode="auto">
          <a:xfrm>
            <a:off x="1905000" y="1508125"/>
            <a:ext cx="8394700" cy="4942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0"/>
              </a:spcBef>
              <a:spcAft>
                <a:spcPct val="0"/>
              </a:spcAft>
            </a:pPr>
            <a:r>
              <a:rPr kumimoji="1" lang="en-US" altLang="zh-CN" sz="3200" b="1">
                <a:solidFill>
                  <a:srgbClr val="FF0000"/>
                </a:solidFill>
                <a:latin typeface="楷体_GB2312" pitchFamily="49" charset="-122"/>
                <a:ea typeface="楷体_GB2312" pitchFamily="49" charset="-122"/>
              </a:rPr>
              <a:t>Cache</a:t>
            </a:r>
            <a:r>
              <a:rPr kumimoji="1" lang="zh-CN" altLang="en-US" sz="3200" b="1">
                <a:solidFill>
                  <a:srgbClr val="FF0000"/>
                </a:solidFill>
                <a:latin typeface="楷体_GB2312" pitchFamily="49" charset="-122"/>
                <a:ea typeface="楷体_GB2312" pitchFamily="49" charset="-122"/>
              </a:rPr>
              <a:t>的基本结构和工作原理</a:t>
            </a:r>
          </a:p>
          <a:p>
            <a:pPr algn="just" fontAlgn="base">
              <a:lnSpc>
                <a:spcPct val="200000"/>
              </a:lnSpc>
              <a:spcBef>
                <a:spcPct val="0"/>
              </a:spcBef>
              <a:spcAft>
                <a:spcPct val="0"/>
              </a:spcAft>
            </a:pPr>
            <a:r>
              <a:rPr kumimoji="1" lang="zh-CN" altLang="en-US" sz="2800" b="1">
                <a:solidFill>
                  <a:srgbClr val="000000"/>
                </a:solidFill>
                <a:latin typeface="楷体_GB2312" pitchFamily="49" charset="-122"/>
                <a:ea typeface="楷体_GB2312" pitchFamily="49" charset="-122"/>
              </a:rPr>
              <a:t>     将</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和主存分成相同大小的块</a:t>
            </a:r>
            <a:r>
              <a:rPr kumimoji="1" lang="en-US" altLang="zh-CN" sz="2800" b="1">
                <a:solidFill>
                  <a:srgbClr val="000000"/>
                </a:solidFill>
                <a:latin typeface="楷体_GB2312" pitchFamily="49" charset="-122"/>
                <a:ea typeface="楷体_GB2312" pitchFamily="49" charset="-122"/>
              </a:rPr>
              <a:t>(</a:t>
            </a:r>
            <a:r>
              <a:rPr kumimoji="1" lang="zh-CN" altLang="en-US" sz="2800" b="1">
                <a:solidFill>
                  <a:srgbClr val="000000"/>
                </a:solidFill>
                <a:latin typeface="楷体_GB2312" pitchFamily="49" charset="-122"/>
                <a:ea typeface="楷体_GB2312" pitchFamily="49" charset="-122"/>
              </a:rPr>
              <a:t>行</a:t>
            </a:r>
            <a:r>
              <a:rPr kumimoji="1" lang="en-US" altLang="zh-CN" sz="2800" b="1">
                <a:solidFill>
                  <a:srgbClr val="000000"/>
                </a:solidFill>
                <a:latin typeface="楷体_GB2312" pitchFamily="49" charset="-122"/>
                <a:ea typeface="楷体_GB2312" pitchFamily="49" charset="-122"/>
              </a:rPr>
              <a:t>)</a:t>
            </a:r>
            <a:r>
              <a:rPr kumimoji="1" lang="zh-CN" altLang="en-US" sz="2800" b="1">
                <a:solidFill>
                  <a:srgbClr val="000000"/>
                </a:solidFill>
                <a:latin typeface="楷体_GB2312" pitchFamily="49" charset="-122"/>
                <a:ea typeface="楷体_GB2312" pitchFamily="49" charset="-122"/>
              </a:rPr>
              <a:t>，每块</a:t>
            </a:r>
            <a:r>
              <a:rPr kumimoji="1" lang="en-US" altLang="zh-CN" sz="2800" b="1">
                <a:solidFill>
                  <a:srgbClr val="000000"/>
                </a:solidFill>
                <a:latin typeface="楷体_GB2312" pitchFamily="49" charset="-122"/>
                <a:ea typeface="楷体_GB2312" pitchFamily="49" charset="-122"/>
              </a:rPr>
              <a:t>(</a:t>
            </a:r>
            <a:r>
              <a:rPr kumimoji="1" lang="zh-CN" altLang="en-US" sz="2800" b="1">
                <a:solidFill>
                  <a:srgbClr val="000000"/>
                </a:solidFill>
                <a:latin typeface="楷体_GB2312" pitchFamily="49" charset="-122"/>
                <a:ea typeface="楷体_GB2312" pitchFamily="49" charset="-122"/>
              </a:rPr>
              <a:t>行</a:t>
            </a:r>
            <a:r>
              <a:rPr kumimoji="1" lang="en-US" altLang="zh-CN" sz="2800" b="1">
                <a:solidFill>
                  <a:srgbClr val="000000"/>
                </a:solidFill>
                <a:latin typeface="楷体_GB2312" pitchFamily="49" charset="-122"/>
                <a:ea typeface="楷体_GB2312" pitchFamily="49" charset="-122"/>
              </a:rPr>
              <a:t>)</a:t>
            </a:r>
            <a:r>
              <a:rPr kumimoji="1" lang="zh-CN" altLang="en-US" sz="2800" b="1">
                <a:solidFill>
                  <a:srgbClr val="000000"/>
                </a:solidFill>
                <a:latin typeface="楷体_GB2312" pitchFamily="49" charset="-122"/>
                <a:ea typeface="楷体_GB2312" pitchFamily="49" charset="-122"/>
              </a:rPr>
              <a:t>由若干个字</a:t>
            </a:r>
            <a:r>
              <a:rPr kumimoji="1" lang="en-US" altLang="zh-CN" sz="2800" b="1">
                <a:solidFill>
                  <a:srgbClr val="000000"/>
                </a:solidFill>
                <a:latin typeface="楷体_GB2312" pitchFamily="49" charset="-122"/>
                <a:ea typeface="楷体_GB2312" pitchFamily="49" charset="-122"/>
              </a:rPr>
              <a:t>(</a:t>
            </a:r>
            <a:r>
              <a:rPr kumimoji="1" lang="zh-CN" altLang="en-US" sz="2800" b="1">
                <a:solidFill>
                  <a:srgbClr val="000000"/>
                </a:solidFill>
                <a:latin typeface="楷体_GB2312" pitchFamily="49" charset="-122"/>
                <a:ea typeface="楷体_GB2312" pitchFamily="49" charset="-122"/>
              </a:rPr>
              <a:t>节</a:t>
            </a:r>
            <a:r>
              <a:rPr kumimoji="1" lang="en-US" altLang="zh-CN" sz="2800" b="1">
                <a:solidFill>
                  <a:srgbClr val="000000"/>
                </a:solidFill>
                <a:latin typeface="楷体_GB2312" pitchFamily="49" charset="-122"/>
                <a:ea typeface="楷体_GB2312" pitchFamily="49" charset="-122"/>
              </a:rPr>
              <a:t>)</a:t>
            </a:r>
            <a:r>
              <a:rPr kumimoji="1" lang="zh-CN" altLang="en-US" sz="2800" b="1">
                <a:solidFill>
                  <a:srgbClr val="000000"/>
                </a:solidFill>
                <a:latin typeface="楷体_GB2312" pitchFamily="49" charset="-122"/>
                <a:ea typeface="楷体_GB2312" pitchFamily="49" charset="-122"/>
              </a:rPr>
              <a:t>组成。主存地址</a:t>
            </a:r>
            <a:r>
              <a:rPr kumimoji="1" lang="en-US" altLang="zh-CN" sz="2800" b="1" i="1">
                <a:solidFill>
                  <a:srgbClr val="000000"/>
                </a:solidFill>
                <a:latin typeface="楷体_GB2312" pitchFamily="49" charset="-122"/>
                <a:ea typeface="楷体_GB2312" pitchFamily="49" charset="-122"/>
              </a:rPr>
              <a:t>n</a:t>
            </a:r>
            <a:r>
              <a:rPr kumimoji="1" lang="en-US" altLang="zh-CN" sz="2800" b="1" baseline="-30000">
                <a:solidFill>
                  <a:srgbClr val="000000"/>
                </a:solidFill>
                <a:latin typeface="楷体_GB2312" pitchFamily="49" charset="-122"/>
                <a:ea typeface="楷体_GB2312" pitchFamily="49" charset="-122"/>
              </a:rPr>
              <a:t>m</a:t>
            </a:r>
            <a:r>
              <a:rPr kumimoji="1" lang="zh-CN" altLang="en-US" sz="2800" b="1">
                <a:solidFill>
                  <a:srgbClr val="000000"/>
                </a:solidFill>
                <a:latin typeface="楷体_GB2312" pitchFamily="49" charset="-122"/>
                <a:ea typeface="楷体_GB2312" pitchFamily="49" charset="-122"/>
              </a:rPr>
              <a:t>由块号</a:t>
            </a:r>
            <a:r>
              <a:rPr kumimoji="1" lang="en-US" altLang="zh-CN" sz="2800" b="1" i="1">
                <a:solidFill>
                  <a:srgbClr val="000000"/>
                </a:solidFill>
                <a:latin typeface="楷体_GB2312" pitchFamily="49" charset="-122"/>
                <a:ea typeface="楷体_GB2312" pitchFamily="49" charset="-122"/>
              </a:rPr>
              <a:t>B</a:t>
            </a:r>
            <a:r>
              <a:rPr kumimoji="1" lang="zh-CN" altLang="en-US" sz="2800" b="1">
                <a:solidFill>
                  <a:srgbClr val="000000"/>
                </a:solidFill>
                <a:latin typeface="楷体_GB2312" pitchFamily="49" charset="-122"/>
                <a:ea typeface="楷体_GB2312" pitchFamily="49" charset="-122"/>
              </a:rPr>
              <a:t>和块内地址</a:t>
            </a:r>
            <a:r>
              <a:rPr kumimoji="1" lang="en-US" altLang="zh-CN" sz="2800" b="1" i="1">
                <a:solidFill>
                  <a:srgbClr val="000000"/>
                </a:solidFill>
                <a:latin typeface="楷体_GB2312" pitchFamily="49" charset="-122"/>
                <a:ea typeface="楷体_GB2312" pitchFamily="49" charset="-122"/>
              </a:rPr>
              <a:t>W </a:t>
            </a:r>
            <a:r>
              <a:rPr kumimoji="1" lang="zh-CN" altLang="en-US" sz="2800" b="1">
                <a:solidFill>
                  <a:srgbClr val="000000"/>
                </a:solidFill>
                <a:latin typeface="楷体_GB2312" pitchFamily="49" charset="-122"/>
                <a:ea typeface="楷体_GB2312" pitchFamily="49" charset="-122"/>
              </a:rPr>
              <a:t>组成，</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地址</a:t>
            </a:r>
            <a:r>
              <a:rPr kumimoji="1" lang="en-US" altLang="zh-CN" sz="2800" b="1" i="1">
                <a:solidFill>
                  <a:srgbClr val="000000"/>
                </a:solidFill>
                <a:latin typeface="楷体_GB2312" pitchFamily="49" charset="-122"/>
                <a:ea typeface="楷体_GB2312" pitchFamily="49" charset="-122"/>
              </a:rPr>
              <a:t>n</a:t>
            </a:r>
            <a:r>
              <a:rPr kumimoji="1" lang="en-US" altLang="zh-CN" sz="2800" b="1" baseline="-30000">
                <a:solidFill>
                  <a:srgbClr val="000000"/>
                </a:solidFill>
                <a:latin typeface="楷体_GB2312" pitchFamily="49" charset="-122"/>
                <a:ea typeface="楷体_GB2312" pitchFamily="49" charset="-122"/>
              </a:rPr>
              <a:t>c</a:t>
            </a:r>
            <a:r>
              <a:rPr kumimoji="1" lang="zh-CN" altLang="en-US" sz="2800" b="1">
                <a:solidFill>
                  <a:srgbClr val="000000"/>
                </a:solidFill>
                <a:latin typeface="楷体_GB2312" pitchFamily="49" charset="-122"/>
                <a:ea typeface="楷体_GB2312" pitchFamily="49" charset="-122"/>
              </a:rPr>
              <a:t>由块号</a:t>
            </a:r>
            <a:r>
              <a:rPr kumimoji="1" lang="en-US" altLang="zh-CN" sz="2800" b="1" i="1">
                <a:solidFill>
                  <a:srgbClr val="000000"/>
                </a:solidFill>
                <a:latin typeface="楷体_GB2312" pitchFamily="49" charset="-122"/>
                <a:ea typeface="楷体_GB2312" pitchFamily="49" charset="-122"/>
              </a:rPr>
              <a:t>b</a:t>
            </a:r>
            <a:r>
              <a:rPr kumimoji="1" lang="zh-CN" altLang="en-US" sz="2800" b="1">
                <a:solidFill>
                  <a:srgbClr val="000000"/>
                </a:solidFill>
                <a:latin typeface="楷体_GB2312" pitchFamily="49" charset="-122"/>
                <a:ea typeface="楷体_GB2312" pitchFamily="49" charset="-122"/>
              </a:rPr>
              <a:t>和块内地址</a:t>
            </a:r>
            <a:r>
              <a:rPr kumimoji="1" lang="en-US" altLang="zh-CN" sz="2800" b="1" i="1">
                <a:solidFill>
                  <a:srgbClr val="000000"/>
                </a:solidFill>
                <a:latin typeface="楷体_GB2312" pitchFamily="49" charset="-122"/>
                <a:ea typeface="楷体_GB2312" pitchFamily="49" charset="-122"/>
              </a:rPr>
              <a:t>w </a:t>
            </a:r>
            <a:r>
              <a:rPr kumimoji="1" lang="zh-CN" altLang="en-US" sz="2800" b="1">
                <a:solidFill>
                  <a:srgbClr val="000000"/>
                </a:solidFill>
                <a:latin typeface="楷体_GB2312" pitchFamily="49" charset="-122"/>
                <a:ea typeface="楷体_GB2312" pitchFamily="49" charset="-122"/>
              </a:rPr>
              <a:t>组成。且</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的块内地址</a:t>
            </a:r>
            <a:r>
              <a:rPr kumimoji="1" lang="en-US" altLang="zh-CN" sz="2800" b="1" i="1">
                <a:solidFill>
                  <a:srgbClr val="000000"/>
                </a:solidFill>
                <a:latin typeface="楷体_GB2312" pitchFamily="49" charset="-122"/>
                <a:ea typeface="楷体_GB2312" pitchFamily="49" charset="-122"/>
              </a:rPr>
              <a:t>w</a:t>
            </a:r>
            <a:r>
              <a:rPr kumimoji="1" lang="zh-CN" altLang="en-US" sz="2800" b="1">
                <a:solidFill>
                  <a:srgbClr val="000000"/>
                </a:solidFill>
                <a:latin typeface="楷体_GB2312" pitchFamily="49" charset="-122"/>
                <a:ea typeface="楷体_GB2312" pitchFamily="49" charset="-122"/>
              </a:rPr>
              <a:t>与主存的块内地址</a:t>
            </a:r>
            <a:r>
              <a:rPr kumimoji="1" lang="en-US" altLang="zh-CN" sz="2800" b="1" i="1">
                <a:solidFill>
                  <a:srgbClr val="000000"/>
                </a:solidFill>
                <a:latin typeface="楷体_GB2312" pitchFamily="49" charset="-122"/>
                <a:ea typeface="楷体_GB2312" pitchFamily="49" charset="-122"/>
              </a:rPr>
              <a:t>W </a:t>
            </a:r>
            <a:r>
              <a:rPr kumimoji="1" lang="zh-CN" altLang="en-US" sz="2800" b="1">
                <a:solidFill>
                  <a:srgbClr val="000000"/>
                </a:solidFill>
                <a:latin typeface="楷体_GB2312" pitchFamily="49" charset="-122"/>
                <a:ea typeface="楷体_GB2312" pitchFamily="49" charset="-122"/>
              </a:rPr>
              <a:t>相同。 </a:t>
            </a:r>
          </a:p>
        </p:txBody>
      </p:sp>
      <p:sp>
        <p:nvSpPr>
          <p:cNvPr id="372739" name="Rectangle 3">
            <a:extLst>
              <a:ext uri="{FF2B5EF4-FFF2-40B4-BE49-F238E27FC236}">
                <a16:creationId xmlns:a16="http://schemas.microsoft.com/office/drawing/2014/main" id="{198F4613-7E2C-46C4-B192-659F2F4E0C62}"/>
              </a:ext>
            </a:extLst>
          </p:cNvPr>
          <p:cNvSpPr>
            <a:spLocks noGrp="1" noChangeArrowheads="1"/>
          </p:cNvSpPr>
          <p:nvPr>
            <p:ph type="title" idx="4294967295"/>
          </p:nvPr>
        </p:nvSpPr>
        <p:spPr>
          <a:xfrm>
            <a:off x="1981200" y="304800"/>
            <a:ext cx="7543800" cy="762000"/>
          </a:xfrm>
        </p:spPr>
        <p:txBody>
          <a:bodyPr/>
          <a:lstStyle/>
          <a:p>
            <a:r>
              <a:rPr lang="en-US" altLang="zh-CN">
                <a:solidFill>
                  <a:srgbClr val="003399"/>
                </a:solidFill>
                <a:ea typeface="宋体" panose="02010600030101010101" pitchFamily="2" charset="-122"/>
              </a:rPr>
              <a:t>Cache</a:t>
            </a:r>
            <a:r>
              <a:rPr lang="zh-CN" altLang="en-US">
                <a:solidFill>
                  <a:srgbClr val="003399"/>
                </a:solidFill>
                <a:ea typeface="宋体" panose="02010600030101010101" pitchFamily="2" charset="-122"/>
              </a:rPr>
              <a:t>的基本原理</a:t>
            </a:r>
            <a:endParaRPr lang="zh-CN" altLang="en-US"/>
          </a:p>
        </p:txBody>
      </p:sp>
    </p:spTree>
    <p:extLst>
      <p:ext uri="{BB962C8B-B14F-4D97-AF65-F5344CB8AC3E}">
        <p14:creationId xmlns:p14="http://schemas.microsoft.com/office/powerpoint/2010/main" val="921620162"/>
      </p:ext>
    </p:extLst>
  </p:cSld>
  <p:clrMapOvr>
    <a:masterClrMapping/>
  </p:clrMapOvr>
  <p:transition>
    <p:blinds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a:extLst>
              <a:ext uri="{FF2B5EF4-FFF2-40B4-BE49-F238E27FC236}">
                <a16:creationId xmlns:a16="http://schemas.microsoft.com/office/drawing/2014/main" id="{4DBF1FDF-120A-4D57-9FFE-AF9BF4D0C3C7}"/>
              </a:ext>
            </a:extLst>
          </p:cNvPr>
          <p:cNvSpPr>
            <a:spLocks noGrp="1"/>
          </p:cNvSpPr>
          <p:nvPr>
            <p:ph type="ftr" sz="quarter" idx="10"/>
          </p:nvPr>
        </p:nvSpPr>
        <p:spPr/>
        <p:txBody>
          <a:bodyPr/>
          <a:lstStyle/>
          <a:p>
            <a:pPr fontAlgn="base">
              <a:spcBef>
                <a:spcPct val="0"/>
              </a:spcBef>
              <a:spcAft>
                <a:spcPct val="0"/>
              </a:spcAft>
            </a:pPr>
            <a:fld id="{85B21CA6-EE14-42B4-B583-4FCC53F9F0FE}"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63</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374786" name="Text Box 2">
            <a:extLst>
              <a:ext uri="{FF2B5EF4-FFF2-40B4-BE49-F238E27FC236}">
                <a16:creationId xmlns:a16="http://schemas.microsoft.com/office/drawing/2014/main" id="{1914FB9D-B2F8-4EF7-A16E-48827D84A8CF}"/>
              </a:ext>
            </a:extLst>
          </p:cNvPr>
          <p:cNvSpPr txBox="1">
            <a:spLocks noChangeArrowheads="1"/>
          </p:cNvSpPr>
          <p:nvPr/>
        </p:nvSpPr>
        <p:spPr bwMode="auto">
          <a:xfrm>
            <a:off x="1631950" y="1038225"/>
            <a:ext cx="888365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1087438" indent="-457200">
              <a:defRPr kumimoji="1" sz="2400">
                <a:solidFill>
                  <a:schemeClr val="tx1"/>
                </a:solidFill>
                <a:latin typeface="Times New Roman" panose="02020603050405020304" pitchFamily="18" charset="0"/>
                <a:ea typeface="宋体" panose="02010600030101010101" pitchFamily="2" charset="-122"/>
              </a:defRPr>
            </a:lvl2pPr>
            <a:lvl3pPr marL="1724025" indent="-457200">
              <a:defRPr kumimoji="1" sz="2400">
                <a:solidFill>
                  <a:schemeClr val="tx1"/>
                </a:solidFill>
                <a:latin typeface="Times New Roman" panose="02020603050405020304" pitchFamily="18" charset="0"/>
                <a:ea typeface="宋体" panose="02010600030101010101" pitchFamily="2" charset="-122"/>
              </a:defRPr>
            </a:lvl3pPr>
            <a:lvl4pPr marL="2360613" indent="-457200">
              <a:defRPr kumimoji="1" sz="2400">
                <a:solidFill>
                  <a:schemeClr val="tx1"/>
                </a:solidFill>
                <a:latin typeface="Times New Roman" panose="02020603050405020304" pitchFamily="18" charset="0"/>
                <a:ea typeface="宋体" panose="02010600030101010101" pitchFamily="2" charset="-122"/>
              </a:defRPr>
            </a:lvl4pPr>
            <a:lvl5pPr marL="2997200" indent="-457200">
              <a:defRPr kumimoji="1" sz="2400">
                <a:solidFill>
                  <a:schemeClr val="tx1"/>
                </a:solidFill>
                <a:latin typeface="Times New Roman" panose="02020603050405020304" pitchFamily="18" charset="0"/>
                <a:ea typeface="宋体" panose="02010600030101010101" pitchFamily="2" charset="-122"/>
              </a:defRPr>
            </a:lvl5pPr>
            <a:lvl6pPr marL="3454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11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8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260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2800" b="1">
                <a:solidFill>
                  <a:srgbClr val="000000"/>
                </a:solidFill>
                <a:latin typeface="楷体_GB2312" pitchFamily="49" charset="-122"/>
                <a:ea typeface="楷体_GB2312" pitchFamily="49" charset="-122"/>
              </a:rPr>
              <a:t>（</a:t>
            </a:r>
            <a:r>
              <a:rPr lang="en-US" altLang="zh-CN" sz="2800" b="1">
                <a:solidFill>
                  <a:srgbClr val="000000"/>
                </a:solidFill>
                <a:latin typeface="楷体_GB2312" pitchFamily="49" charset="-122"/>
                <a:ea typeface="楷体_GB2312" pitchFamily="49" charset="-122"/>
              </a:rPr>
              <a:t>1</a:t>
            </a:r>
            <a:r>
              <a:rPr lang="zh-CN" altLang="en-US" sz="2800" b="1">
                <a:solidFill>
                  <a:srgbClr val="000000"/>
                </a:solidFill>
                <a:latin typeface="楷体_GB2312" pitchFamily="49" charset="-122"/>
                <a:ea typeface="楷体_GB2312" pitchFamily="49" charset="-122"/>
              </a:rPr>
              <a:t>）</a:t>
            </a:r>
            <a:r>
              <a:rPr lang="en-US" altLang="zh-CN" sz="2800" b="1">
                <a:solidFill>
                  <a:srgbClr val="000000"/>
                </a:solidFill>
                <a:latin typeface="楷体_GB2312" pitchFamily="49" charset="-122"/>
                <a:ea typeface="楷体_GB2312" pitchFamily="49" charset="-122"/>
              </a:rPr>
              <a:t>CPU</a:t>
            </a:r>
            <a:r>
              <a:rPr lang="zh-CN" altLang="en-US" sz="2800" b="1">
                <a:solidFill>
                  <a:srgbClr val="000000"/>
                </a:solidFill>
                <a:latin typeface="楷体_GB2312" pitchFamily="49" charset="-122"/>
                <a:ea typeface="楷体_GB2312" pitchFamily="49" charset="-122"/>
              </a:rPr>
              <a:t>送出主存地址；</a:t>
            </a:r>
          </a:p>
          <a:p>
            <a:pPr fontAlgn="base">
              <a:lnSpc>
                <a:spcPct val="120000"/>
              </a:lnSpc>
              <a:spcBef>
                <a:spcPct val="0"/>
              </a:spcBef>
              <a:spcAft>
                <a:spcPct val="0"/>
              </a:spcAft>
            </a:pPr>
            <a:r>
              <a:rPr lang="zh-CN" altLang="en-US" sz="2800" b="1">
                <a:solidFill>
                  <a:srgbClr val="000000"/>
                </a:solidFill>
                <a:latin typeface="楷体_GB2312" pitchFamily="49" charset="-122"/>
                <a:ea typeface="楷体_GB2312" pitchFamily="49" charset="-122"/>
              </a:rPr>
              <a:t>（</a:t>
            </a:r>
            <a:r>
              <a:rPr lang="en-US" altLang="zh-CN" sz="2800" b="1">
                <a:solidFill>
                  <a:srgbClr val="000000"/>
                </a:solidFill>
                <a:latin typeface="楷体_GB2312" pitchFamily="49" charset="-122"/>
                <a:ea typeface="楷体_GB2312" pitchFamily="49" charset="-122"/>
              </a:rPr>
              <a:t>2</a:t>
            </a:r>
            <a:r>
              <a:rPr lang="zh-CN" altLang="en-US" sz="2800" b="1">
                <a:solidFill>
                  <a:srgbClr val="000000"/>
                </a:solidFill>
                <a:latin typeface="楷体_GB2312" pitchFamily="49" charset="-122"/>
                <a:ea typeface="楷体_GB2312" pitchFamily="49" charset="-122"/>
              </a:rPr>
              <a:t>）地址映像变换机构判定是否命中；</a:t>
            </a:r>
          </a:p>
          <a:p>
            <a:pPr fontAlgn="base">
              <a:lnSpc>
                <a:spcPct val="120000"/>
              </a:lnSpc>
              <a:spcBef>
                <a:spcPct val="0"/>
              </a:spcBef>
              <a:spcAft>
                <a:spcPct val="0"/>
              </a:spcAft>
            </a:pPr>
            <a:r>
              <a:rPr lang="zh-CN" altLang="en-US" sz="2800" b="1">
                <a:solidFill>
                  <a:srgbClr val="000000"/>
                </a:solidFill>
                <a:latin typeface="楷体_GB2312" pitchFamily="49" charset="-122"/>
                <a:ea typeface="楷体_GB2312" pitchFamily="49" charset="-122"/>
              </a:rPr>
              <a:t>（</a:t>
            </a:r>
            <a:r>
              <a:rPr lang="en-US" altLang="zh-CN" sz="2800" b="1">
                <a:solidFill>
                  <a:srgbClr val="000000"/>
                </a:solidFill>
                <a:latin typeface="楷体_GB2312" pitchFamily="49" charset="-122"/>
                <a:ea typeface="楷体_GB2312" pitchFamily="49" charset="-122"/>
              </a:rPr>
              <a:t>3</a:t>
            </a:r>
            <a:r>
              <a:rPr lang="zh-CN" altLang="en-US" sz="2800" b="1">
                <a:solidFill>
                  <a:srgbClr val="000000"/>
                </a:solidFill>
                <a:latin typeface="楷体_GB2312" pitchFamily="49" charset="-122"/>
                <a:ea typeface="楷体_GB2312" pitchFamily="49" charset="-122"/>
              </a:rPr>
              <a:t>）如命中则变换地址访</a:t>
            </a:r>
            <a:r>
              <a:rPr lang="en-US" altLang="zh-CN" sz="2800" b="1">
                <a:solidFill>
                  <a:srgbClr val="000000"/>
                </a:solidFill>
                <a:latin typeface="楷体_GB2312" pitchFamily="49" charset="-122"/>
                <a:ea typeface="楷体_GB2312" pitchFamily="49" charset="-122"/>
              </a:rPr>
              <a:t>Cache</a:t>
            </a:r>
            <a:r>
              <a:rPr lang="zh-CN" altLang="en-US" sz="2800" b="1">
                <a:solidFill>
                  <a:srgbClr val="000000"/>
                </a:solidFill>
                <a:latin typeface="楷体_GB2312" pitchFamily="49" charset="-122"/>
                <a:ea typeface="楷体_GB2312" pitchFamily="49" charset="-122"/>
              </a:rPr>
              <a:t>，与处理机以单字宽传送信息；</a:t>
            </a:r>
          </a:p>
          <a:p>
            <a:pPr fontAlgn="base">
              <a:lnSpc>
                <a:spcPct val="120000"/>
              </a:lnSpc>
              <a:spcBef>
                <a:spcPct val="0"/>
              </a:spcBef>
              <a:spcAft>
                <a:spcPct val="0"/>
              </a:spcAft>
            </a:pPr>
            <a:r>
              <a:rPr lang="zh-CN" altLang="en-US" sz="2800" b="1">
                <a:solidFill>
                  <a:srgbClr val="000000"/>
                </a:solidFill>
                <a:latin typeface="楷体_GB2312" pitchFamily="49" charset="-122"/>
                <a:ea typeface="楷体_GB2312" pitchFamily="49" charset="-122"/>
              </a:rPr>
              <a:t>（</a:t>
            </a:r>
            <a:r>
              <a:rPr lang="en-US" altLang="zh-CN" sz="2800" b="1">
                <a:solidFill>
                  <a:srgbClr val="000000"/>
                </a:solidFill>
                <a:latin typeface="楷体_GB2312" pitchFamily="49" charset="-122"/>
                <a:ea typeface="楷体_GB2312" pitchFamily="49" charset="-122"/>
              </a:rPr>
              <a:t>4</a:t>
            </a:r>
            <a:r>
              <a:rPr lang="zh-CN" altLang="en-US" sz="2800" b="1">
                <a:solidFill>
                  <a:srgbClr val="000000"/>
                </a:solidFill>
                <a:latin typeface="楷体_GB2312" pitchFamily="49" charset="-122"/>
                <a:ea typeface="楷体_GB2312" pitchFamily="49" charset="-122"/>
              </a:rPr>
              <a:t>）如失效则用主存地址访主存，被访问字从单字宽通路送处理机，并将含该字的一块信息经多字宽通路从主存调入</a:t>
            </a:r>
            <a:r>
              <a:rPr lang="en-US" altLang="zh-CN" sz="2800" b="1">
                <a:solidFill>
                  <a:srgbClr val="000000"/>
                </a:solidFill>
                <a:latin typeface="楷体_GB2312" pitchFamily="49" charset="-122"/>
                <a:ea typeface="楷体_GB2312" pitchFamily="49" charset="-122"/>
              </a:rPr>
              <a:t>Cache</a:t>
            </a:r>
            <a:r>
              <a:rPr lang="zh-CN" altLang="en-US" sz="2800" b="1">
                <a:solidFill>
                  <a:srgbClr val="000000"/>
                </a:solidFill>
                <a:latin typeface="楷体_GB2312" pitchFamily="49" charset="-122"/>
                <a:ea typeface="楷体_GB2312" pitchFamily="49" charset="-122"/>
              </a:rPr>
              <a:t>；</a:t>
            </a:r>
          </a:p>
          <a:p>
            <a:pPr fontAlgn="base">
              <a:lnSpc>
                <a:spcPct val="120000"/>
              </a:lnSpc>
              <a:spcBef>
                <a:spcPct val="0"/>
              </a:spcBef>
              <a:spcAft>
                <a:spcPct val="0"/>
              </a:spcAft>
            </a:pPr>
            <a:r>
              <a:rPr lang="zh-CN" altLang="en-US" sz="2800" b="1">
                <a:solidFill>
                  <a:srgbClr val="000000"/>
                </a:solidFill>
                <a:latin typeface="楷体_GB2312" pitchFamily="49" charset="-122"/>
                <a:ea typeface="楷体_GB2312" pitchFamily="49" charset="-122"/>
              </a:rPr>
              <a:t>（</a:t>
            </a:r>
            <a:r>
              <a:rPr lang="en-US" altLang="zh-CN" sz="2800" b="1">
                <a:solidFill>
                  <a:srgbClr val="000000"/>
                </a:solidFill>
                <a:latin typeface="楷体_GB2312" pitchFamily="49" charset="-122"/>
                <a:ea typeface="楷体_GB2312" pitchFamily="49" charset="-122"/>
              </a:rPr>
              <a:t>5</a:t>
            </a:r>
            <a:r>
              <a:rPr lang="zh-CN" altLang="en-US" sz="2800" b="1">
                <a:solidFill>
                  <a:srgbClr val="000000"/>
                </a:solidFill>
                <a:latin typeface="楷体_GB2312" pitchFamily="49" charset="-122"/>
                <a:ea typeface="楷体_GB2312" pitchFamily="49" charset="-122"/>
              </a:rPr>
              <a:t>）若</a:t>
            </a:r>
            <a:r>
              <a:rPr lang="en-US" altLang="zh-CN" sz="2800" b="1">
                <a:solidFill>
                  <a:srgbClr val="000000"/>
                </a:solidFill>
                <a:latin typeface="楷体_GB2312" pitchFamily="49" charset="-122"/>
                <a:ea typeface="楷体_GB2312" pitchFamily="49" charset="-122"/>
              </a:rPr>
              <a:t>Cache</a:t>
            </a:r>
            <a:r>
              <a:rPr lang="zh-CN" altLang="en-US" sz="2800" b="1">
                <a:solidFill>
                  <a:srgbClr val="000000"/>
                </a:solidFill>
                <a:latin typeface="楷体_GB2312" pitchFamily="49" charset="-122"/>
                <a:ea typeface="楷体_GB2312" pitchFamily="49" charset="-122"/>
              </a:rPr>
              <a:t>已满，则采用替换算法将含被访字的块替换进</a:t>
            </a:r>
            <a:r>
              <a:rPr lang="en-US" altLang="zh-CN" sz="2800" b="1">
                <a:solidFill>
                  <a:srgbClr val="000000"/>
                </a:solidFill>
                <a:latin typeface="楷体_GB2312" pitchFamily="49" charset="-122"/>
                <a:ea typeface="楷体_GB2312" pitchFamily="49" charset="-122"/>
              </a:rPr>
              <a:t>Cache</a:t>
            </a:r>
            <a:r>
              <a:rPr lang="zh-CN" altLang="en-US" sz="2800" b="1">
                <a:solidFill>
                  <a:srgbClr val="000000"/>
                </a:solidFill>
                <a:latin typeface="楷体_GB2312" pitchFamily="49" charset="-122"/>
                <a:ea typeface="楷体_GB2312" pitchFamily="49" charset="-122"/>
              </a:rPr>
              <a:t>；</a:t>
            </a:r>
          </a:p>
          <a:p>
            <a:pPr fontAlgn="base">
              <a:lnSpc>
                <a:spcPct val="120000"/>
              </a:lnSpc>
              <a:spcBef>
                <a:spcPct val="0"/>
              </a:spcBef>
              <a:spcAft>
                <a:spcPct val="0"/>
              </a:spcAft>
            </a:pPr>
            <a:r>
              <a:rPr lang="zh-CN" altLang="en-US" sz="2800" b="1">
                <a:solidFill>
                  <a:srgbClr val="000000"/>
                </a:solidFill>
                <a:latin typeface="楷体_GB2312" pitchFamily="49" charset="-122"/>
                <a:ea typeface="楷体_GB2312" pitchFamily="49" charset="-122"/>
              </a:rPr>
              <a:t>（</a:t>
            </a:r>
            <a:r>
              <a:rPr lang="en-US" altLang="zh-CN" sz="2800" b="1">
                <a:solidFill>
                  <a:srgbClr val="000000"/>
                </a:solidFill>
                <a:latin typeface="楷体_GB2312" pitchFamily="49" charset="-122"/>
                <a:ea typeface="楷体_GB2312" pitchFamily="49" charset="-122"/>
              </a:rPr>
              <a:t>6</a:t>
            </a:r>
            <a:r>
              <a:rPr lang="zh-CN" altLang="en-US" sz="2800" b="1">
                <a:solidFill>
                  <a:srgbClr val="000000"/>
                </a:solidFill>
                <a:latin typeface="楷体_GB2312" pitchFamily="49" charset="-122"/>
                <a:ea typeface="楷体_GB2312" pitchFamily="49" charset="-122"/>
              </a:rPr>
              <a:t>）新块调入</a:t>
            </a:r>
            <a:r>
              <a:rPr lang="en-US" altLang="zh-CN" sz="2800" b="1">
                <a:solidFill>
                  <a:srgbClr val="000000"/>
                </a:solidFill>
                <a:latin typeface="楷体_GB2312" pitchFamily="49" charset="-122"/>
                <a:ea typeface="楷体_GB2312" pitchFamily="49" charset="-122"/>
              </a:rPr>
              <a:t>Cache</a:t>
            </a:r>
            <a:r>
              <a:rPr lang="zh-CN" altLang="en-US" sz="2800" b="1">
                <a:solidFill>
                  <a:srgbClr val="000000"/>
                </a:solidFill>
                <a:latin typeface="楷体_GB2312" pitchFamily="49" charset="-122"/>
                <a:ea typeface="楷体_GB2312" pitchFamily="49" charset="-122"/>
              </a:rPr>
              <a:t>时要更新地址映像表中的相关信息</a:t>
            </a:r>
          </a:p>
        </p:txBody>
      </p:sp>
      <p:sp>
        <p:nvSpPr>
          <p:cNvPr id="374788" name="Rectangle 4">
            <a:extLst>
              <a:ext uri="{FF2B5EF4-FFF2-40B4-BE49-F238E27FC236}">
                <a16:creationId xmlns:a16="http://schemas.microsoft.com/office/drawing/2014/main" id="{698EABC4-B76A-423C-9770-E9858E9D7082}"/>
              </a:ext>
            </a:extLst>
          </p:cNvPr>
          <p:cNvSpPr>
            <a:spLocks noGrp="1" noChangeArrowheads="1"/>
          </p:cNvSpPr>
          <p:nvPr>
            <p:ph type="title" idx="4294967295"/>
          </p:nvPr>
        </p:nvSpPr>
        <p:spPr/>
        <p:txBody>
          <a:bodyPr/>
          <a:lstStyle/>
          <a:p>
            <a:r>
              <a:rPr lang="en-US" altLang="zh-CN">
                <a:solidFill>
                  <a:srgbClr val="003399"/>
                </a:solidFill>
                <a:ea typeface="宋体" panose="02010600030101010101" pitchFamily="2" charset="-122"/>
              </a:rPr>
              <a:t>Cache</a:t>
            </a:r>
            <a:r>
              <a:rPr lang="zh-CN" altLang="en-US">
                <a:solidFill>
                  <a:srgbClr val="003399"/>
                </a:solidFill>
                <a:ea typeface="宋体" panose="02010600030101010101" pitchFamily="2" charset="-122"/>
              </a:rPr>
              <a:t>的工作过程</a:t>
            </a:r>
            <a:endParaRPr lang="zh-CN" altLang="en-US"/>
          </a:p>
        </p:txBody>
      </p:sp>
    </p:spTree>
    <p:extLst>
      <p:ext uri="{BB962C8B-B14F-4D97-AF65-F5344CB8AC3E}">
        <p14:creationId xmlns:p14="http://schemas.microsoft.com/office/powerpoint/2010/main" val="869766212"/>
      </p:ext>
    </p:extLst>
  </p:cSld>
  <p:clrMapOvr>
    <a:masterClrMapping/>
  </p:clrMapOvr>
  <p:transition>
    <p:blinds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a:extLst>
              <a:ext uri="{FF2B5EF4-FFF2-40B4-BE49-F238E27FC236}">
                <a16:creationId xmlns:a16="http://schemas.microsoft.com/office/drawing/2014/main" id="{4782B6B3-1E71-421A-BE05-20B4D46790F7}"/>
              </a:ext>
            </a:extLst>
          </p:cNvPr>
          <p:cNvSpPr>
            <a:spLocks noGrp="1"/>
          </p:cNvSpPr>
          <p:nvPr>
            <p:ph type="ftr" sz="quarter" idx="10"/>
          </p:nvPr>
        </p:nvSpPr>
        <p:spPr/>
        <p:txBody>
          <a:bodyPr/>
          <a:lstStyle/>
          <a:p>
            <a:pPr fontAlgn="base">
              <a:spcBef>
                <a:spcPct val="0"/>
              </a:spcBef>
              <a:spcAft>
                <a:spcPct val="0"/>
              </a:spcAft>
            </a:pPr>
            <a:fld id="{59A3BDE3-A920-4905-9BE4-AE72AEFEC650}"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64</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375810" name="Text Box 2">
            <a:extLst>
              <a:ext uri="{FF2B5EF4-FFF2-40B4-BE49-F238E27FC236}">
                <a16:creationId xmlns:a16="http://schemas.microsoft.com/office/drawing/2014/main" id="{0EB1D475-2593-492C-A9D9-55BB9B086FA4}"/>
              </a:ext>
            </a:extLst>
          </p:cNvPr>
          <p:cNvSpPr txBox="1">
            <a:spLocks noChangeArrowheads="1"/>
          </p:cNvSpPr>
          <p:nvPr/>
        </p:nvSpPr>
        <p:spPr bwMode="auto">
          <a:xfrm>
            <a:off x="1919288" y="1312864"/>
            <a:ext cx="8394700"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20000"/>
              </a:lnSpc>
              <a:spcBef>
                <a:spcPct val="0"/>
              </a:spcBef>
              <a:spcAft>
                <a:spcPct val="0"/>
              </a:spcAft>
            </a:pPr>
            <a:r>
              <a:rPr kumimoji="1" lang="zh-CN" altLang="en-US" sz="2800" b="1">
                <a:solidFill>
                  <a:srgbClr val="000000"/>
                </a:solidFill>
                <a:latin typeface="楷体_GB2312" pitchFamily="49" charset="-122"/>
                <a:ea typeface="楷体_GB2312" pitchFamily="49" charset="-122"/>
              </a:rPr>
              <a:t>（</a:t>
            </a:r>
            <a:r>
              <a:rPr kumimoji="1" lang="en-US" altLang="zh-CN" sz="2800" b="1">
                <a:solidFill>
                  <a:srgbClr val="000000"/>
                </a:solidFill>
                <a:latin typeface="楷体_GB2312" pitchFamily="49" charset="-122"/>
                <a:ea typeface="楷体_GB2312" pitchFamily="49" charset="-122"/>
              </a:rPr>
              <a:t>1</a:t>
            </a:r>
            <a:r>
              <a:rPr kumimoji="1" lang="zh-CN" altLang="en-US" sz="2800" b="1">
                <a:solidFill>
                  <a:srgbClr val="000000"/>
                </a:solidFill>
                <a:latin typeface="楷体_GB2312" pitchFamily="49" charset="-122"/>
                <a:ea typeface="楷体_GB2312" pitchFamily="49" charset="-122"/>
              </a:rPr>
              <a:t>）在微处理器芯片中集成了一定容量</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，它一般由高速</a:t>
            </a:r>
            <a:r>
              <a:rPr kumimoji="1" lang="en-US" altLang="zh-CN" sz="2800" b="1">
                <a:solidFill>
                  <a:srgbClr val="000000"/>
                </a:solidFill>
                <a:latin typeface="楷体_GB2312" pitchFamily="49" charset="-122"/>
                <a:ea typeface="楷体_GB2312" pitchFamily="49" charset="-122"/>
              </a:rPr>
              <a:t>SRAM</a:t>
            </a:r>
            <a:r>
              <a:rPr kumimoji="1" lang="zh-CN" altLang="en-US" sz="2800" b="1">
                <a:solidFill>
                  <a:srgbClr val="000000"/>
                </a:solidFill>
                <a:latin typeface="楷体_GB2312" pitchFamily="49" charset="-122"/>
                <a:ea typeface="楷体_GB2312" pitchFamily="49" charset="-122"/>
              </a:rPr>
              <a:t>芯片组成，且</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－主存之间的地址映像和变换，以及替换、调度算法全部由专门的硬件来实现。</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对系统程序员和应用程序员都是透明的。  </a:t>
            </a:r>
          </a:p>
          <a:p>
            <a:pPr algn="just" fontAlgn="base">
              <a:lnSpc>
                <a:spcPct val="120000"/>
              </a:lnSpc>
              <a:spcBef>
                <a:spcPct val="0"/>
              </a:spcBef>
              <a:spcAft>
                <a:spcPct val="0"/>
              </a:spcAft>
            </a:pPr>
            <a:r>
              <a:rPr kumimoji="1" lang="zh-CN" altLang="en-US" sz="2800" b="1">
                <a:solidFill>
                  <a:srgbClr val="000000"/>
                </a:solidFill>
                <a:latin typeface="楷体_GB2312" pitchFamily="49" charset="-122"/>
                <a:ea typeface="楷体_GB2312" pitchFamily="49" charset="-122"/>
              </a:rPr>
              <a:t>（</a:t>
            </a:r>
            <a:r>
              <a:rPr kumimoji="1" lang="en-US" altLang="zh-CN" sz="2800" b="1">
                <a:solidFill>
                  <a:srgbClr val="000000"/>
                </a:solidFill>
                <a:latin typeface="楷体_GB2312" pitchFamily="49" charset="-122"/>
                <a:ea typeface="楷体_GB2312" pitchFamily="49" charset="-122"/>
              </a:rPr>
              <a:t>2</a:t>
            </a:r>
            <a:r>
              <a:rPr kumimoji="1" lang="zh-CN" altLang="en-US" sz="2800" b="1">
                <a:solidFill>
                  <a:srgbClr val="000000"/>
                </a:solidFill>
                <a:latin typeface="楷体_GB2312" pitchFamily="49" charset="-122"/>
                <a:ea typeface="楷体_GB2312" pitchFamily="49" charset="-122"/>
              </a:rPr>
              <a:t>）访问</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包括查表进行地址变换和真正访问</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两部分工作。在设计时可以让前一地址的访问</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与后一地址的查表变换在时间上采用重叠流水方式，以提高</a:t>
            </a:r>
            <a:r>
              <a:rPr kumimoji="1" lang="en-US" altLang="zh-CN" sz="2800" b="1">
                <a:solidFill>
                  <a:srgbClr val="000000"/>
                </a:solidFill>
                <a:latin typeface="楷体_GB2312" pitchFamily="49" charset="-122"/>
                <a:ea typeface="楷体_GB2312" pitchFamily="49" charset="-122"/>
              </a:rPr>
              <a:t>CPU</a:t>
            </a:r>
            <a:r>
              <a:rPr kumimoji="1" lang="zh-CN" altLang="en-US" sz="2800" b="1">
                <a:solidFill>
                  <a:srgbClr val="000000"/>
                </a:solidFill>
                <a:latin typeface="楷体_GB2312" pitchFamily="49" charset="-122"/>
                <a:ea typeface="楷体_GB2312" pitchFamily="49" charset="-122"/>
              </a:rPr>
              <a:t>访问</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的速度。  </a:t>
            </a:r>
          </a:p>
        </p:txBody>
      </p:sp>
      <p:sp>
        <p:nvSpPr>
          <p:cNvPr id="375811" name="Rectangle 3">
            <a:extLst>
              <a:ext uri="{FF2B5EF4-FFF2-40B4-BE49-F238E27FC236}">
                <a16:creationId xmlns:a16="http://schemas.microsoft.com/office/drawing/2014/main" id="{75D8BE5C-3B85-4803-A4DF-67C0654A3B36}"/>
              </a:ext>
            </a:extLst>
          </p:cNvPr>
          <p:cNvSpPr>
            <a:spLocks noGrp="1" noChangeArrowheads="1"/>
          </p:cNvSpPr>
          <p:nvPr>
            <p:ph type="title" idx="4294967295"/>
          </p:nvPr>
        </p:nvSpPr>
        <p:spPr/>
        <p:txBody>
          <a:bodyPr/>
          <a:lstStyle/>
          <a:p>
            <a:r>
              <a:rPr lang="en-US" altLang="zh-CN">
                <a:solidFill>
                  <a:srgbClr val="003399"/>
                </a:solidFill>
                <a:ea typeface="宋体" panose="02010600030101010101" pitchFamily="2" charset="-122"/>
              </a:rPr>
              <a:t>Cache</a:t>
            </a:r>
            <a:r>
              <a:rPr lang="zh-CN" altLang="en-US">
                <a:solidFill>
                  <a:srgbClr val="003399"/>
                </a:solidFill>
                <a:ea typeface="宋体" panose="02010600030101010101" pitchFamily="2" charset="-122"/>
              </a:rPr>
              <a:t>存储器的特点</a:t>
            </a:r>
            <a:endParaRPr lang="zh-CN" altLang="en-US"/>
          </a:p>
        </p:txBody>
      </p:sp>
    </p:spTree>
    <p:extLst>
      <p:ext uri="{BB962C8B-B14F-4D97-AF65-F5344CB8AC3E}">
        <p14:creationId xmlns:p14="http://schemas.microsoft.com/office/powerpoint/2010/main" val="2653041643"/>
      </p:ext>
    </p:extLst>
  </p:cSld>
  <p:clrMapOvr>
    <a:masterClrMapping/>
  </p:clrMapOvr>
  <p:transition>
    <p:blinds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a:extLst>
              <a:ext uri="{FF2B5EF4-FFF2-40B4-BE49-F238E27FC236}">
                <a16:creationId xmlns:a16="http://schemas.microsoft.com/office/drawing/2014/main" id="{41784694-40F4-43A5-B6D8-44AB43CCFB47}"/>
              </a:ext>
            </a:extLst>
          </p:cNvPr>
          <p:cNvSpPr>
            <a:spLocks noGrp="1"/>
          </p:cNvSpPr>
          <p:nvPr>
            <p:ph type="ftr" sz="quarter" idx="10"/>
          </p:nvPr>
        </p:nvSpPr>
        <p:spPr/>
        <p:txBody>
          <a:bodyPr/>
          <a:lstStyle/>
          <a:p>
            <a:pPr fontAlgn="base">
              <a:spcBef>
                <a:spcPct val="0"/>
              </a:spcBef>
              <a:spcAft>
                <a:spcPct val="0"/>
              </a:spcAft>
            </a:pPr>
            <a:fld id="{02E2DD81-F66D-4BD2-9D91-48BAE8769D4E}"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65</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376834" name="Text Box 2">
            <a:extLst>
              <a:ext uri="{FF2B5EF4-FFF2-40B4-BE49-F238E27FC236}">
                <a16:creationId xmlns:a16="http://schemas.microsoft.com/office/drawing/2014/main" id="{FDC75739-C226-4FF0-9492-31B3BC331214}"/>
              </a:ext>
            </a:extLst>
          </p:cNvPr>
          <p:cNvSpPr txBox="1">
            <a:spLocks noChangeArrowheads="1"/>
          </p:cNvSpPr>
          <p:nvPr/>
        </p:nvSpPr>
        <p:spPr bwMode="auto">
          <a:xfrm>
            <a:off x="1919288" y="1193800"/>
            <a:ext cx="8424862"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70000"/>
              </a:lnSpc>
              <a:spcBef>
                <a:spcPct val="0"/>
              </a:spcBef>
              <a:spcAft>
                <a:spcPct val="0"/>
              </a:spcAft>
            </a:pPr>
            <a:r>
              <a:rPr kumimoji="1" lang="zh-CN" altLang="en-US" sz="2800" b="1">
                <a:solidFill>
                  <a:srgbClr val="000000"/>
                </a:solidFill>
                <a:latin typeface="楷体_GB2312" pitchFamily="49" charset="-122"/>
                <a:ea typeface="楷体_GB2312" pitchFamily="49" charset="-122"/>
              </a:rPr>
              <a:t>（</a:t>
            </a:r>
            <a:r>
              <a:rPr kumimoji="1" lang="en-US" altLang="zh-CN" sz="2800" b="1">
                <a:solidFill>
                  <a:srgbClr val="000000"/>
                </a:solidFill>
                <a:latin typeface="楷体_GB2312" pitchFamily="49" charset="-122"/>
                <a:ea typeface="楷体_GB2312" pitchFamily="49" charset="-122"/>
              </a:rPr>
              <a:t>3</a:t>
            </a:r>
            <a:r>
              <a:rPr kumimoji="1" lang="zh-CN" altLang="en-US" sz="2800" b="1">
                <a:solidFill>
                  <a:srgbClr val="000000"/>
                </a:solidFill>
                <a:latin typeface="楷体_GB2312" pitchFamily="49" charset="-122"/>
                <a:ea typeface="楷体_GB2312" pitchFamily="49" charset="-122"/>
              </a:rPr>
              <a:t>）</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发生块失效时，从主存调块的时间只是微秒级，故采用在</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到</a:t>
            </a:r>
            <a:r>
              <a:rPr kumimoji="1" lang="en-US" altLang="zh-CN" sz="2800" b="1">
                <a:solidFill>
                  <a:srgbClr val="000000"/>
                </a:solidFill>
                <a:latin typeface="楷体_GB2312" pitchFamily="49" charset="-122"/>
                <a:ea typeface="楷体_GB2312" pitchFamily="49" charset="-122"/>
              </a:rPr>
              <a:t>CPU</a:t>
            </a:r>
            <a:r>
              <a:rPr kumimoji="1" lang="zh-CN" altLang="en-US" sz="2800" b="1">
                <a:solidFill>
                  <a:srgbClr val="000000"/>
                </a:solidFill>
                <a:latin typeface="楷体_GB2312" pitchFamily="49" charset="-122"/>
                <a:ea typeface="楷体_GB2312" pitchFamily="49" charset="-122"/>
              </a:rPr>
              <a:t>和主存到</a:t>
            </a:r>
            <a:r>
              <a:rPr kumimoji="1" lang="en-US" altLang="zh-CN" sz="2800" b="1">
                <a:solidFill>
                  <a:srgbClr val="000000"/>
                </a:solidFill>
                <a:latin typeface="楷体_GB2312" pitchFamily="49" charset="-122"/>
                <a:ea typeface="楷体_GB2312" pitchFamily="49" charset="-122"/>
              </a:rPr>
              <a:t>CPU</a:t>
            </a:r>
            <a:r>
              <a:rPr kumimoji="1" lang="zh-CN" altLang="en-US" sz="2800" b="1">
                <a:solidFill>
                  <a:srgbClr val="000000"/>
                </a:solidFill>
                <a:latin typeface="楷体_GB2312" pitchFamily="49" charset="-122"/>
                <a:ea typeface="楷体_GB2312" pitchFamily="49" charset="-122"/>
              </a:rPr>
              <a:t>之间分别设置通路，一旦出现</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块失效，就使</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调块与</a:t>
            </a:r>
            <a:r>
              <a:rPr kumimoji="1" lang="en-US" altLang="zh-CN" sz="2800" b="1">
                <a:solidFill>
                  <a:srgbClr val="000000"/>
                </a:solidFill>
                <a:latin typeface="楷体_GB2312" pitchFamily="49" charset="-122"/>
                <a:ea typeface="楷体_GB2312" pitchFamily="49" charset="-122"/>
              </a:rPr>
              <a:t>CPU</a:t>
            </a:r>
            <a:r>
              <a:rPr kumimoji="1" lang="zh-CN" altLang="en-US" sz="2800" b="1">
                <a:solidFill>
                  <a:srgbClr val="000000"/>
                </a:solidFill>
                <a:latin typeface="楷体_GB2312" pitchFamily="49" charset="-122"/>
                <a:ea typeface="楷体_GB2312" pitchFamily="49" charset="-122"/>
              </a:rPr>
              <a:t>访主存同时进行，实现</a:t>
            </a:r>
            <a:r>
              <a:rPr kumimoji="1" lang="en-US" altLang="zh-CN" sz="2800" b="1">
                <a:solidFill>
                  <a:srgbClr val="000000"/>
                </a:solidFill>
                <a:latin typeface="楷体_GB2312" pitchFamily="49" charset="-122"/>
                <a:ea typeface="楷体_GB2312" pitchFamily="49" charset="-122"/>
              </a:rPr>
              <a:t>CPU</a:t>
            </a:r>
            <a:r>
              <a:rPr kumimoji="1" lang="zh-CN" altLang="en-US" sz="2800" b="1">
                <a:solidFill>
                  <a:srgbClr val="000000"/>
                </a:solidFill>
                <a:latin typeface="楷体_GB2312" pitchFamily="49" charset="-122"/>
                <a:ea typeface="楷体_GB2312" pitchFamily="49" charset="-122"/>
              </a:rPr>
              <a:t>对主存的读直达 和写直达。 </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既是</a:t>
            </a:r>
            <a:r>
              <a:rPr kumimoji="1" lang="zh-CN" altLang="en-US" sz="2800" b="1">
                <a:solidFill>
                  <a:srgbClr val="000000"/>
                </a:solidFill>
                <a:latin typeface="Times New Roman" panose="02020603050405020304" pitchFamily="18" charset="0"/>
                <a:ea typeface="楷体_GB2312" pitchFamily="49" charset="-122"/>
              </a:rPr>
              <a:t>“</a:t>
            </a:r>
            <a:r>
              <a:rPr kumimoji="1" lang="zh-CN" altLang="en-US" sz="2800" b="1">
                <a:solidFill>
                  <a:srgbClr val="000000"/>
                </a:solidFill>
                <a:latin typeface="楷体_GB2312" pitchFamily="49" charset="-122"/>
                <a:ea typeface="楷体_GB2312" pitchFamily="49" charset="-122"/>
              </a:rPr>
              <a:t> </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－主存</a:t>
            </a:r>
            <a:r>
              <a:rPr kumimoji="1" lang="zh-CN" altLang="en-US" sz="2800" b="1">
                <a:solidFill>
                  <a:srgbClr val="000000"/>
                </a:solidFill>
                <a:latin typeface="Times New Roman" panose="02020603050405020304" pitchFamily="18" charset="0"/>
                <a:ea typeface="楷体_GB2312" pitchFamily="49" charset="-122"/>
              </a:rPr>
              <a:t>”</a:t>
            </a:r>
            <a:r>
              <a:rPr kumimoji="1" lang="zh-CN" altLang="en-US" sz="2800" b="1">
                <a:solidFill>
                  <a:srgbClr val="000000"/>
                </a:solidFill>
                <a:latin typeface="楷体_GB2312" pitchFamily="49" charset="-122"/>
                <a:ea typeface="楷体_GB2312" pitchFamily="49" charset="-122"/>
              </a:rPr>
              <a:t>层次中的一级，又是</a:t>
            </a:r>
            <a:r>
              <a:rPr kumimoji="1" lang="en-US" altLang="zh-CN" sz="2800" b="1">
                <a:solidFill>
                  <a:srgbClr val="000000"/>
                </a:solidFill>
                <a:latin typeface="楷体_GB2312" pitchFamily="49" charset="-122"/>
                <a:ea typeface="楷体_GB2312" pitchFamily="49" charset="-122"/>
              </a:rPr>
              <a:t>CPU</a:t>
            </a:r>
            <a:r>
              <a:rPr kumimoji="1" lang="zh-CN" altLang="en-US" sz="2800" b="1">
                <a:solidFill>
                  <a:srgbClr val="000000"/>
                </a:solidFill>
                <a:latin typeface="楷体_GB2312" pitchFamily="49" charset="-122"/>
                <a:ea typeface="楷体_GB2312" pitchFamily="49" charset="-122"/>
              </a:rPr>
              <a:t>与主存之间的一个旁视存储器。 </a:t>
            </a:r>
          </a:p>
        </p:txBody>
      </p:sp>
      <p:sp>
        <p:nvSpPr>
          <p:cNvPr id="376835" name="Rectangle 3">
            <a:extLst>
              <a:ext uri="{FF2B5EF4-FFF2-40B4-BE49-F238E27FC236}">
                <a16:creationId xmlns:a16="http://schemas.microsoft.com/office/drawing/2014/main" id="{7868F822-AD3B-4BA6-ADA2-1258D14FE39B}"/>
              </a:ext>
            </a:extLst>
          </p:cNvPr>
          <p:cNvSpPr>
            <a:spLocks noGrp="1" noChangeArrowheads="1"/>
          </p:cNvSpPr>
          <p:nvPr>
            <p:ph type="title" idx="4294967295"/>
          </p:nvPr>
        </p:nvSpPr>
        <p:spPr/>
        <p:txBody>
          <a:bodyPr/>
          <a:lstStyle/>
          <a:p>
            <a:r>
              <a:rPr lang="en-US" altLang="zh-CN" sz="2800">
                <a:solidFill>
                  <a:srgbClr val="003399"/>
                </a:solidFill>
                <a:ea typeface="宋体" panose="02010600030101010101" pitchFamily="2" charset="-122"/>
              </a:rPr>
              <a:t>Cache</a:t>
            </a:r>
            <a:r>
              <a:rPr lang="zh-CN" altLang="en-US" sz="2800">
                <a:solidFill>
                  <a:srgbClr val="003399"/>
                </a:solidFill>
                <a:ea typeface="宋体" panose="02010600030101010101" pitchFamily="2" charset="-122"/>
              </a:rPr>
              <a:t>存储器的特点</a:t>
            </a:r>
            <a:r>
              <a:rPr lang="en-US" altLang="zh-CN" sz="2800">
                <a:solidFill>
                  <a:srgbClr val="003399"/>
                </a:solidFill>
                <a:ea typeface="宋体" panose="02010600030101010101" pitchFamily="2" charset="-122"/>
              </a:rPr>
              <a:t>-2</a:t>
            </a:r>
            <a:endParaRPr lang="en-US" altLang="zh-CN"/>
          </a:p>
        </p:txBody>
      </p:sp>
    </p:spTree>
    <p:extLst>
      <p:ext uri="{BB962C8B-B14F-4D97-AF65-F5344CB8AC3E}">
        <p14:creationId xmlns:p14="http://schemas.microsoft.com/office/powerpoint/2010/main" val="700335434"/>
      </p:ext>
    </p:extLst>
  </p:cSld>
  <p:clrMapOvr>
    <a:masterClrMapping/>
  </p:clrMapOvr>
  <p:transition>
    <p:blinds dir="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a:extLst>
              <a:ext uri="{FF2B5EF4-FFF2-40B4-BE49-F238E27FC236}">
                <a16:creationId xmlns:a16="http://schemas.microsoft.com/office/drawing/2014/main" id="{891088A9-E1B9-43F9-ACD4-AED804BF437B}"/>
              </a:ext>
            </a:extLst>
          </p:cNvPr>
          <p:cNvSpPr>
            <a:spLocks noGrp="1"/>
          </p:cNvSpPr>
          <p:nvPr>
            <p:ph type="ftr" sz="quarter" idx="10"/>
          </p:nvPr>
        </p:nvSpPr>
        <p:spPr/>
        <p:txBody>
          <a:bodyPr/>
          <a:lstStyle/>
          <a:p>
            <a:pPr fontAlgn="base">
              <a:spcBef>
                <a:spcPct val="0"/>
              </a:spcBef>
              <a:spcAft>
                <a:spcPct val="0"/>
              </a:spcAft>
            </a:pPr>
            <a:fld id="{2D8791B2-E2A6-46E8-9008-2C78BED242C2}"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66</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377858" name="Text Box 2">
            <a:extLst>
              <a:ext uri="{FF2B5EF4-FFF2-40B4-BE49-F238E27FC236}">
                <a16:creationId xmlns:a16="http://schemas.microsoft.com/office/drawing/2014/main" id="{5EA67A4C-5C8D-4673-BFA8-FC4B61281BB7}"/>
              </a:ext>
            </a:extLst>
          </p:cNvPr>
          <p:cNvSpPr txBox="1">
            <a:spLocks noChangeArrowheads="1"/>
          </p:cNvSpPr>
          <p:nvPr/>
        </p:nvSpPr>
        <p:spPr bwMode="auto">
          <a:xfrm>
            <a:off x="1992313" y="849314"/>
            <a:ext cx="8394700" cy="517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70000"/>
              </a:lnSpc>
              <a:spcBef>
                <a:spcPct val="0"/>
              </a:spcBef>
              <a:spcAft>
                <a:spcPct val="0"/>
              </a:spcAft>
            </a:pPr>
            <a:r>
              <a:rPr kumimoji="1" lang="zh-CN" altLang="en-US" sz="2800" b="1">
                <a:solidFill>
                  <a:srgbClr val="000000"/>
                </a:solidFill>
                <a:latin typeface="楷体_GB2312" pitchFamily="49" charset="-122"/>
                <a:ea typeface="楷体_GB2312" pitchFamily="49" charset="-122"/>
              </a:rPr>
              <a:t>（</a:t>
            </a:r>
            <a:r>
              <a:rPr kumimoji="1" lang="en-US" altLang="zh-CN" sz="2800" b="1">
                <a:solidFill>
                  <a:srgbClr val="000000"/>
                </a:solidFill>
                <a:latin typeface="楷体_GB2312" pitchFamily="49" charset="-122"/>
                <a:ea typeface="楷体_GB2312" pitchFamily="49" charset="-122"/>
              </a:rPr>
              <a:t>4</a:t>
            </a:r>
            <a:r>
              <a:rPr kumimoji="1" lang="zh-CN" altLang="en-US" sz="2800" b="1">
                <a:solidFill>
                  <a:srgbClr val="000000"/>
                </a:solidFill>
                <a:latin typeface="楷体_GB2312" pitchFamily="49" charset="-122"/>
                <a:ea typeface="楷体_GB2312" pitchFamily="49" charset="-122"/>
              </a:rPr>
              <a:t>）</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与主存之间以块为单位进行数据交换。为加快调块，块的容量一般等于</a:t>
            </a:r>
            <a:r>
              <a:rPr kumimoji="1" lang="en-US" altLang="zh-CN" sz="2800" b="1">
                <a:solidFill>
                  <a:srgbClr val="000000"/>
                </a:solidFill>
                <a:latin typeface="楷体_GB2312" pitchFamily="49" charset="-122"/>
                <a:ea typeface="楷体_GB2312" pitchFamily="49" charset="-122"/>
              </a:rPr>
              <a:t>CPU</a:t>
            </a:r>
            <a:r>
              <a:rPr kumimoji="1" lang="zh-CN" altLang="en-US" sz="2800" b="1">
                <a:solidFill>
                  <a:srgbClr val="000000"/>
                </a:solidFill>
                <a:latin typeface="楷体_GB2312" pitchFamily="49" charset="-122"/>
                <a:ea typeface="楷体_GB2312" pitchFamily="49" charset="-122"/>
              </a:rPr>
              <a:t>在一个主存读</a:t>
            </a:r>
            <a:r>
              <a:rPr kumimoji="1" lang="en-US" altLang="zh-CN" sz="2800" b="1">
                <a:solidFill>
                  <a:srgbClr val="000000"/>
                </a:solidFill>
                <a:latin typeface="楷体_GB2312" pitchFamily="49" charset="-122"/>
                <a:ea typeface="楷体_GB2312" pitchFamily="49" charset="-122"/>
              </a:rPr>
              <a:t>/</a:t>
            </a:r>
            <a:r>
              <a:rPr kumimoji="1" lang="zh-CN" altLang="en-US" sz="2800" b="1">
                <a:solidFill>
                  <a:srgbClr val="000000"/>
                </a:solidFill>
                <a:latin typeface="楷体_GB2312" pitchFamily="49" charset="-122"/>
                <a:ea typeface="楷体_GB2312" pitchFamily="49" charset="-122"/>
              </a:rPr>
              <a:t>写周期内由主存所能访问到的字数。故具有</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的存储系统中的主存通常采用多体交叉存储结构。</a:t>
            </a:r>
          </a:p>
          <a:p>
            <a:pPr fontAlgn="base">
              <a:lnSpc>
                <a:spcPct val="170000"/>
              </a:lnSpc>
              <a:spcBef>
                <a:spcPct val="0"/>
              </a:spcBef>
              <a:spcAft>
                <a:spcPct val="0"/>
              </a:spcAft>
            </a:pPr>
            <a:r>
              <a:rPr kumimoji="1" lang="zh-CN" altLang="en-US" sz="2800" b="1">
                <a:solidFill>
                  <a:srgbClr val="000000"/>
                </a:solidFill>
                <a:latin typeface="楷体_GB2312" pitchFamily="49" charset="-122"/>
                <a:ea typeface="楷体_GB2312" pitchFamily="49" charset="-122"/>
              </a:rPr>
              <a:t>（</a:t>
            </a:r>
            <a:r>
              <a:rPr kumimoji="1" lang="en-US" altLang="zh-CN" sz="2800" b="1">
                <a:solidFill>
                  <a:srgbClr val="000000"/>
                </a:solidFill>
                <a:latin typeface="楷体_GB2312" pitchFamily="49" charset="-122"/>
                <a:ea typeface="楷体_GB2312" pitchFamily="49" charset="-122"/>
              </a:rPr>
              <a:t>5</a:t>
            </a:r>
            <a:r>
              <a:rPr kumimoji="1" lang="zh-CN" altLang="en-US" sz="2800" b="1">
                <a:solidFill>
                  <a:srgbClr val="000000"/>
                </a:solidFill>
                <a:latin typeface="楷体_GB2312" pitchFamily="49" charset="-122"/>
                <a:ea typeface="楷体_GB2312" pitchFamily="49" charset="-122"/>
              </a:rPr>
              <a:t>）由于主存被计算机系统的多个部件共享，难免发生访存的冲突。应该把</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访问主存的优先级尽量提高，一般要高于通道访存的级别。 </a:t>
            </a:r>
          </a:p>
        </p:txBody>
      </p:sp>
      <p:sp>
        <p:nvSpPr>
          <p:cNvPr id="377859" name="Rectangle 3">
            <a:extLst>
              <a:ext uri="{FF2B5EF4-FFF2-40B4-BE49-F238E27FC236}">
                <a16:creationId xmlns:a16="http://schemas.microsoft.com/office/drawing/2014/main" id="{00E3E5A5-D468-4F08-8F63-4279509C324F}"/>
              </a:ext>
            </a:extLst>
          </p:cNvPr>
          <p:cNvSpPr>
            <a:spLocks noGrp="1" noChangeArrowheads="1"/>
          </p:cNvSpPr>
          <p:nvPr>
            <p:ph type="title" idx="4294967295"/>
          </p:nvPr>
        </p:nvSpPr>
        <p:spPr/>
        <p:txBody>
          <a:bodyPr/>
          <a:lstStyle/>
          <a:p>
            <a:r>
              <a:rPr lang="en-US" altLang="zh-CN" sz="2800">
                <a:solidFill>
                  <a:srgbClr val="003399"/>
                </a:solidFill>
                <a:ea typeface="宋体" panose="02010600030101010101" pitchFamily="2" charset="-122"/>
              </a:rPr>
              <a:t>Cache</a:t>
            </a:r>
            <a:r>
              <a:rPr lang="zh-CN" altLang="en-US" sz="2800">
                <a:solidFill>
                  <a:srgbClr val="003399"/>
                </a:solidFill>
                <a:ea typeface="宋体" panose="02010600030101010101" pitchFamily="2" charset="-122"/>
              </a:rPr>
              <a:t>存储器的特点</a:t>
            </a:r>
            <a:r>
              <a:rPr lang="en-US" altLang="zh-CN" sz="2800">
                <a:solidFill>
                  <a:srgbClr val="003399"/>
                </a:solidFill>
                <a:ea typeface="宋体" panose="02010600030101010101" pitchFamily="2" charset="-122"/>
              </a:rPr>
              <a:t>-3</a:t>
            </a:r>
            <a:endParaRPr lang="en-US" altLang="zh-CN"/>
          </a:p>
        </p:txBody>
      </p:sp>
    </p:spTree>
    <p:extLst>
      <p:ext uri="{BB962C8B-B14F-4D97-AF65-F5344CB8AC3E}">
        <p14:creationId xmlns:p14="http://schemas.microsoft.com/office/powerpoint/2010/main" val="1567888779"/>
      </p:ext>
    </p:extLst>
  </p:cSld>
  <p:clrMapOvr>
    <a:masterClrMapping/>
  </p:clrMapOvr>
  <p:transition>
    <p:blinds dir="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a:extLst>
              <a:ext uri="{FF2B5EF4-FFF2-40B4-BE49-F238E27FC236}">
                <a16:creationId xmlns:a16="http://schemas.microsoft.com/office/drawing/2014/main" id="{F584799A-BECE-46C3-A19F-7B02D5AA01A8}"/>
              </a:ext>
            </a:extLst>
          </p:cNvPr>
          <p:cNvSpPr>
            <a:spLocks noGrp="1"/>
          </p:cNvSpPr>
          <p:nvPr>
            <p:ph type="ftr" sz="quarter" idx="10"/>
          </p:nvPr>
        </p:nvSpPr>
        <p:spPr/>
        <p:txBody>
          <a:bodyPr/>
          <a:lstStyle/>
          <a:p>
            <a:pPr fontAlgn="base">
              <a:spcBef>
                <a:spcPct val="0"/>
              </a:spcBef>
              <a:spcAft>
                <a:spcPct val="0"/>
              </a:spcAft>
            </a:pPr>
            <a:fld id="{56AB3036-3DE2-476D-8A52-B157FBAE4420}"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67</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381954" name="Text Box 2">
            <a:extLst>
              <a:ext uri="{FF2B5EF4-FFF2-40B4-BE49-F238E27FC236}">
                <a16:creationId xmlns:a16="http://schemas.microsoft.com/office/drawing/2014/main" id="{33E9CF8E-08AC-4A60-A961-10A593EEE3A8}"/>
              </a:ext>
            </a:extLst>
          </p:cNvPr>
          <p:cNvSpPr txBox="1">
            <a:spLocks noChangeArrowheads="1"/>
          </p:cNvSpPr>
          <p:nvPr/>
        </p:nvSpPr>
        <p:spPr bwMode="auto">
          <a:xfrm>
            <a:off x="1828800" y="1531938"/>
            <a:ext cx="8515350" cy="372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00"/>
                </a:solidFill>
                <a:latin typeface="楷体_GB2312" pitchFamily="49" charset="-122"/>
                <a:ea typeface="楷体_GB2312" pitchFamily="49" charset="-122"/>
              </a:rPr>
              <a:t>Cache</a:t>
            </a:r>
            <a:r>
              <a:rPr kumimoji="1" lang="zh-CN" altLang="en-US" sz="2800" b="1">
                <a:solidFill>
                  <a:srgbClr val="FF0000"/>
                </a:solidFill>
                <a:latin typeface="楷体_GB2312" pitchFamily="49" charset="-122"/>
                <a:ea typeface="楷体_GB2312" pitchFamily="49" charset="-122"/>
              </a:rPr>
              <a:t>的透明性</a:t>
            </a:r>
          </a:p>
          <a:p>
            <a:pPr fontAlgn="base">
              <a:lnSpc>
                <a:spcPct val="150000"/>
              </a:lnSpc>
              <a:spcBef>
                <a:spcPct val="0"/>
              </a:spcBef>
              <a:spcAft>
                <a:spcPct val="0"/>
              </a:spcAft>
            </a:pPr>
            <a:r>
              <a:rPr kumimoji="1" lang="zh-CN" altLang="en-US" sz="2800" b="1">
                <a:solidFill>
                  <a:srgbClr val="000000"/>
                </a:solidFill>
                <a:latin typeface="楷体_GB2312" pitchFamily="49" charset="-122"/>
                <a:ea typeface="楷体_GB2312" pitchFamily="49" charset="-122"/>
              </a:rPr>
              <a:t>    由于</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存储器的地址变换、替换算法和调度算法等均由硬件实现，故</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－主存</a:t>
            </a:r>
            <a:r>
              <a:rPr kumimoji="1" lang="zh-CN" altLang="en-US" sz="2800" b="1">
                <a:solidFill>
                  <a:srgbClr val="000000"/>
                </a:solidFill>
                <a:latin typeface="Times New Roman" panose="02020603050405020304" pitchFamily="18" charset="0"/>
                <a:ea typeface="楷体_GB2312" pitchFamily="49" charset="-122"/>
              </a:rPr>
              <a:t>”</a:t>
            </a:r>
            <a:r>
              <a:rPr kumimoji="1" lang="zh-CN" altLang="en-US" sz="2800" b="1">
                <a:solidFill>
                  <a:srgbClr val="000000"/>
                </a:solidFill>
                <a:latin typeface="楷体_GB2312" pitchFamily="49" charset="-122"/>
                <a:ea typeface="楷体_GB2312" pitchFamily="49" charset="-122"/>
              </a:rPr>
              <a:t>层次对系统程序员和用户都是透明的，且</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对</a:t>
            </a:r>
            <a:r>
              <a:rPr kumimoji="1" lang="en-US" altLang="zh-CN" sz="2800" b="1">
                <a:solidFill>
                  <a:srgbClr val="000000"/>
                </a:solidFill>
                <a:latin typeface="楷体_GB2312" pitchFamily="49" charset="-122"/>
                <a:ea typeface="楷体_GB2312" pitchFamily="49" charset="-122"/>
              </a:rPr>
              <a:t>CPU</a:t>
            </a:r>
            <a:r>
              <a:rPr kumimoji="1" lang="zh-CN" altLang="en-US" sz="2800" b="1">
                <a:solidFill>
                  <a:srgbClr val="000000"/>
                </a:solidFill>
                <a:latin typeface="楷体_GB2312" pitchFamily="49" charset="-122"/>
                <a:ea typeface="楷体_GB2312" pitchFamily="49" charset="-122"/>
              </a:rPr>
              <a:t>和主存之间的信息交换也是透明的。对于</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的透明性可能引发的问题及其影响需慎重对待，并予以妥善地解决。</a:t>
            </a:r>
            <a:r>
              <a:rPr kumimoji="1" lang="zh-CN" altLang="en-US" sz="2400" b="1">
                <a:solidFill>
                  <a:srgbClr val="000000"/>
                </a:solidFill>
                <a:latin typeface="楷体_GB2312" pitchFamily="49" charset="-122"/>
                <a:ea typeface="楷体_GB2312" pitchFamily="49" charset="-122"/>
              </a:rPr>
              <a:t> </a:t>
            </a:r>
          </a:p>
        </p:txBody>
      </p:sp>
      <p:sp>
        <p:nvSpPr>
          <p:cNvPr id="381955" name="Rectangle 3">
            <a:extLst>
              <a:ext uri="{FF2B5EF4-FFF2-40B4-BE49-F238E27FC236}">
                <a16:creationId xmlns:a16="http://schemas.microsoft.com/office/drawing/2014/main" id="{2439707E-18AB-4DA0-B394-4C193FF1F102}"/>
              </a:ext>
            </a:extLst>
          </p:cNvPr>
          <p:cNvSpPr>
            <a:spLocks noGrp="1" noChangeArrowheads="1"/>
          </p:cNvSpPr>
          <p:nvPr>
            <p:ph type="title" idx="4294967295"/>
          </p:nvPr>
        </p:nvSpPr>
        <p:spPr/>
        <p:txBody>
          <a:bodyPr/>
          <a:lstStyle/>
          <a:p>
            <a:r>
              <a:rPr lang="en-US" altLang="zh-CN">
                <a:solidFill>
                  <a:srgbClr val="003399"/>
                </a:solidFill>
                <a:ea typeface="宋体" panose="02010600030101010101" pitchFamily="2" charset="-122"/>
              </a:rPr>
              <a:t>Cache</a:t>
            </a:r>
            <a:r>
              <a:rPr lang="zh-CN" altLang="en-US">
                <a:solidFill>
                  <a:srgbClr val="003399"/>
                </a:solidFill>
                <a:ea typeface="宋体" panose="02010600030101010101" pitchFamily="2" charset="-122"/>
              </a:rPr>
              <a:t>的性能分析</a:t>
            </a:r>
            <a:endParaRPr lang="zh-CN" altLang="en-US"/>
          </a:p>
        </p:txBody>
      </p:sp>
    </p:spTree>
    <p:extLst>
      <p:ext uri="{BB962C8B-B14F-4D97-AF65-F5344CB8AC3E}">
        <p14:creationId xmlns:p14="http://schemas.microsoft.com/office/powerpoint/2010/main" val="2015078739"/>
      </p:ext>
    </p:extLst>
  </p:cSld>
  <p:clrMapOvr>
    <a:masterClrMapping/>
  </p:clrMapOvr>
  <p:transition>
    <p:blinds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a:extLst>
              <a:ext uri="{FF2B5EF4-FFF2-40B4-BE49-F238E27FC236}">
                <a16:creationId xmlns:a16="http://schemas.microsoft.com/office/drawing/2014/main" id="{18CBCFFF-A7FE-4169-AEFA-5E3F31C3845D}"/>
              </a:ext>
            </a:extLst>
          </p:cNvPr>
          <p:cNvSpPr>
            <a:spLocks noGrp="1"/>
          </p:cNvSpPr>
          <p:nvPr>
            <p:ph type="ftr" sz="quarter" idx="10"/>
          </p:nvPr>
        </p:nvSpPr>
        <p:spPr/>
        <p:txBody>
          <a:bodyPr/>
          <a:lstStyle/>
          <a:p>
            <a:pPr fontAlgn="base">
              <a:spcBef>
                <a:spcPct val="0"/>
              </a:spcBef>
              <a:spcAft>
                <a:spcPct val="0"/>
              </a:spcAft>
            </a:pPr>
            <a:fld id="{65C83DBC-8A92-43B9-8868-1BAF619B6EFC}"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68</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382978" name="Text Box 2">
            <a:extLst>
              <a:ext uri="{FF2B5EF4-FFF2-40B4-BE49-F238E27FC236}">
                <a16:creationId xmlns:a16="http://schemas.microsoft.com/office/drawing/2014/main" id="{13222FC5-9D1A-4278-A424-41ECAE898A16}"/>
              </a:ext>
            </a:extLst>
          </p:cNvPr>
          <p:cNvSpPr txBox="1">
            <a:spLocks noChangeArrowheads="1"/>
          </p:cNvSpPr>
          <p:nvPr/>
        </p:nvSpPr>
        <p:spPr bwMode="auto">
          <a:xfrm>
            <a:off x="1774825" y="1292225"/>
            <a:ext cx="8713788"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楷体_GB2312" pitchFamily="49" charset="-122"/>
                <a:ea typeface="楷体_GB2312" pitchFamily="49" charset="-122"/>
              </a:rPr>
              <a:t>主存某单元中的内容与</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对应单元中的内容</a:t>
            </a:r>
            <a:r>
              <a:rPr kumimoji="1" lang="zh-CN" altLang="en-US" sz="2800" b="1">
                <a:solidFill>
                  <a:srgbClr val="FF0000"/>
                </a:solidFill>
                <a:latin typeface="楷体_GB2312" pitchFamily="49" charset="-122"/>
                <a:ea typeface="楷体_GB2312" pitchFamily="49" charset="-122"/>
              </a:rPr>
              <a:t>可能在一段时间内不一致</a:t>
            </a:r>
            <a:r>
              <a:rPr kumimoji="1" lang="zh-CN" altLang="en-US" sz="2800" b="1">
                <a:solidFill>
                  <a:srgbClr val="000000"/>
                </a:solidFill>
                <a:latin typeface="楷体_GB2312" pitchFamily="49" charset="-122"/>
                <a:ea typeface="楷体_GB2312" pitchFamily="49" charset="-122"/>
              </a:rPr>
              <a:t>：  </a:t>
            </a:r>
          </a:p>
          <a:p>
            <a:pPr fontAlgn="base">
              <a:lnSpc>
                <a:spcPct val="110000"/>
              </a:lnSpc>
              <a:spcBef>
                <a:spcPct val="0"/>
              </a:spcBef>
              <a:spcAft>
                <a:spcPct val="0"/>
              </a:spcAft>
            </a:pPr>
            <a:r>
              <a:rPr kumimoji="1" lang="zh-CN" altLang="en-US" sz="2800" b="1">
                <a:solidFill>
                  <a:srgbClr val="000000"/>
                </a:solidFill>
                <a:latin typeface="楷体_GB2312" pitchFamily="49" charset="-122"/>
                <a:ea typeface="楷体_GB2312" pitchFamily="49" charset="-122"/>
              </a:rPr>
              <a:t>    ① </a:t>
            </a:r>
            <a:r>
              <a:rPr kumimoji="1" lang="en-US" altLang="zh-CN" sz="2800" b="1">
                <a:solidFill>
                  <a:srgbClr val="000000"/>
                </a:solidFill>
                <a:latin typeface="楷体_GB2312" pitchFamily="49" charset="-122"/>
                <a:ea typeface="楷体_GB2312" pitchFamily="49" charset="-122"/>
              </a:rPr>
              <a:t>CPU</a:t>
            </a:r>
            <a:r>
              <a:rPr kumimoji="1" lang="zh-CN" altLang="en-US" sz="2800" b="1">
                <a:solidFill>
                  <a:srgbClr val="000000"/>
                </a:solidFill>
                <a:latin typeface="楷体_GB2312" pitchFamily="49" charset="-122"/>
                <a:ea typeface="楷体_GB2312" pitchFamily="49" charset="-122"/>
              </a:rPr>
              <a:t>修改</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内容时，主存对应部分内容还没变化； </a:t>
            </a:r>
          </a:p>
          <a:p>
            <a:pPr fontAlgn="base">
              <a:lnSpc>
                <a:spcPct val="130000"/>
              </a:lnSpc>
              <a:spcBef>
                <a:spcPct val="0"/>
              </a:spcBef>
              <a:spcAft>
                <a:spcPct val="0"/>
              </a:spcAft>
            </a:pPr>
            <a:r>
              <a:rPr kumimoji="1" lang="zh-CN" altLang="en-US" sz="2800" b="1">
                <a:solidFill>
                  <a:srgbClr val="000000"/>
                </a:solidFill>
                <a:latin typeface="楷体_GB2312" pitchFamily="49" charset="-122"/>
                <a:ea typeface="楷体_GB2312" pitchFamily="49" charset="-122"/>
              </a:rPr>
              <a:t>    ② </a:t>
            </a:r>
            <a:r>
              <a:rPr kumimoji="1" lang="en-US" altLang="zh-CN" sz="2800" b="1">
                <a:solidFill>
                  <a:srgbClr val="000000"/>
                </a:solidFill>
                <a:latin typeface="楷体_GB2312" pitchFamily="49" charset="-122"/>
                <a:ea typeface="楷体_GB2312" pitchFamily="49" charset="-122"/>
              </a:rPr>
              <a:t>I/O</a:t>
            </a:r>
            <a:r>
              <a:rPr kumimoji="1" lang="zh-CN" altLang="en-US" sz="2800" b="1">
                <a:solidFill>
                  <a:srgbClr val="000000"/>
                </a:solidFill>
                <a:latin typeface="楷体_GB2312" pitchFamily="49" charset="-122"/>
                <a:ea typeface="楷体_GB2312" pitchFamily="49" charset="-122"/>
              </a:rPr>
              <a:t>处理机（</a:t>
            </a:r>
            <a:r>
              <a:rPr kumimoji="1" lang="en-US" altLang="zh-CN" sz="2800" b="1">
                <a:solidFill>
                  <a:srgbClr val="000000"/>
                </a:solidFill>
                <a:latin typeface="楷体_GB2312" pitchFamily="49" charset="-122"/>
                <a:ea typeface="楷体_GB2312" pitchFamily="49" charset="-122"/>
              </a:rPr>
              <a:t>IOP</a:t>
            </a:r>
            <a:r>
              <a:rPr kumimoji="1" lang="zh-CN" altLang="en-US" sz="2800" b="1">
                <a:solidFill>
                  <a:srgbClr val="000000"/>
                </a:solidFill>
                <a:latin typeface="楷体_GB2312" pitchFamily="49" charset="-122"/>
                <a:ea typeface="楷体_GB2312" pitchFamily="49" charset="-122"/>
              </a:rPr>
              <a:t>）已将新的内容输入主存某区域，而</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对应部分内容却可能还是原来的。 </a:t>
            </a:r>
          </a:p>
          <a:p>
            <a:pPr fontAlgn="base">
              <a:lnSpc>
                <a:spcPct val="140000"/>
              </a:lnSpc>
              <a:spcBef>
                <a:spcPct val="0"/>
              </a:spcBef>
              <a:spcAft>
                <a:spcPct val="0"/>
              </a:spcAft>
            </a:pPr>
            <a:r>
              <a:rPr kumimoji="1" lang="zh-CN" altLang="en-US" sz="2800" b="1">
                <a:solidFill>
                  <a:srgbClr val="000000"/>
                </a:solidFill>
                <a:latin typeface="楷体_GB2312" pitchFamily="49" charset="-122"/>
                <a:ea typeface="楷体_GB2312" pitchFamily="49" charset="-122"/>
              </a:rPr>
              <a:t>    以上</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内容与主存内容不一致的情况，在</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对</a:t>
            </a:r>
            <a:r>
              <a:rPr kumimoji="1" lang="en-US" altLang="zh-CN" sz="2800" b="1">
                <a:solidFill>
                  <a:srgbClr val="000000"/>
                </a:solidFill>
                <a:latin typeface="楷体_GB2312" pitchFamily="49" charset="-122"/>
                <a:ea typeface="楷体_GB2312" pitchFamily="49" charset="-122"/>
              </a:rPr>
              <a:t>CPU</a:t>
            </a:r>
            <a:r>
              <a:rPr kumimoji="1" lang="zh-CN" altLang="en-US" sz="2800" b="1">
                <a:solidFill>
                  <a:srgbClr val="000000"/>
                </a:solidFill>
                <a:latin typeface="楷体_GB2312" pitchFamily="49" charset="-122"/>
                <a:ea typeface="楷体_GB2312" pitchFamily="49" charset="-122"/>
              </a:rPr>
              <a:t>和主存均是透明的前提下，可能引发错误。 </a:t>
            </a:r>
          </a:p>
        </p:txBody>
      </p:sp>
      <p:sp>
        <p:nvSpPr>
          <p:cNvPr id="382979" name="Rectangle 3">
            <a:extLst>
              <a:ext uri="{FF2B5EF4-FFF2-40B4-BE49-F238E27FC236}">
                <a16:creationId xmlns:a16="http://schemas.microsoft.com/office/drawing/2014/main" id="{E4F48845-304F-416B-BF1C-78D42F3D6132}"/>
              </a:ext>
            </a:extLst>
          </p:cNvPr>
          <p:cNvSpPr>
            <a:spLocks noGrp="1" noChangeArrowheads="1"/>
          </p:cNvSpPr>
          <p:nvPr>
            <p:ph type="title" idx="4294967295"/>
          </p:nvPr>
        </p:nvSpPr>
        <p:spPr/>
        <p:txBody>
          <a:bodyPr/>
          <a:lstStyle/>
          <a:p>
            <a:r>
              <a:rPr lang="zh-CN" altLang="en-US"/>
              <a:t>一致性问题与写策略</a:t>
            </a:r>
          </a:p>
        </p:txBody>
      </p:sp>
    </p:spTree>
    <p:extLst>
      <p:ext uri="{BB962C8B-B14F-4D97-AF65-F5344CB8AC3E}">
        <p14:creationId xmlns:p14="http://schemas.microsoft.com/office/powerpoint/2010/main" val="2927236574"/>
      </p:ext>
    </p:extLst>
  </p:cSld>
  <p:clrMapOvr>
    <a:masterClrMapping/>
  </p:clrMapOvr>
  <p:transition>
    <p:blinds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a:extLst>
              <a:ext uri="{FF2B5EF4-FFF2-40B4-BE49-F238E27FC236}">
                <a16:creationId xmlns:a16="http://schemas.microsoft.com/office/drawing/2014/main" id="{57FB559F-8357-43D3-9101-C623DA60898D}"/>
              </a:ext>
            </a:extLst>
          </p:cNvPr>
          <p:cNvSpPr>
            <a:spLocks noGrp="1"/>
          </p:cNvSpPr>
          <p:nvPr>
            <p:ph type="ftr" sz="quarter" idx="10"/>
          </p:nvPr>
        </p:nvSpPr>
        <p:spPr/>
        <p:txBody>
          <a:bodyPr/>
          <a:lstStyle/>
          <a:p>
            <a:pPr fontAlgn="base">
              <a:spcBef>
                <a:spcPct val="0"/>
              </a:spcBef>
              <a:spcAft>
                <a:spcPct val="0"/>
              </a:spcAft>
            </a:pPr>
            <a:fld id="{530465E9-28FA-47EC-98C4-CFB1ECC3EDE1}"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69</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384002" name="Text Box 2">
            <a:extLst>
              <a:ext uri="{FF2B5EF4-FFF2-40B4-BE49-F238E27FC236}">
                <a16:creationId xmlns:a16="http://schemas.microsoft.com/office/drawing/2014/main" id="{5334D510-2006-47D3-9521-6B13388DD60F}"/>
              </a:ext>
            </a:extLst>
          </p:cNvPr>
          <p:cNvSpPr txBox="1">
            <a:spLocks noChangeArrowheads="1"/>
          </p:cNvSpPr>
          <p:nvPr/>
        </p:nvSpPr>
        <p:spPr bwMode="auto">
          <a:xfrm>
            <a:off x="1920875" y="1025526"/>
            <a:ext cx="8351838"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kumimoji="1" lang="zh-CN" altLang="en-US" sz="2800" b="1">
                <a:solidFill>
                  <a:srgbClr val="FF0000"/>
                </a:solidFill>
                <a:latin typeface="楷体_GB2312" pitchFamily="49" charset="-122"/>
                <a:ea typeface="楷体_GB2312" pitchFamily="49" charset="-122"/>
              </a:rPr>
              <a:t>为了解决这个问题，提出了主存修改算法，即写策略</a:t>
            </a:r>
            <a:r>
              <a:rPr kumimoji="1" lang="zh-CN" altLang="en-US" sz="2800" b="1">
                <a:solidFill>
                  <a:srgbClr val="000000"/>
                </a:solidFill>
                <a:latin typeface="楷体_GB2312" pitchFamily="49" charset="-122"/>
                <a:ea typeface="楷体_GB2312" pitchFamily="49" charset="-122"/>
              </a:rPr>
              <a:t>。 </a:t>
            </a:r>
          </a:p>
          <a:p>
            <a:pPr fontAlgn="base">
              <a:lnSpc>
                <a:spcPct val="150000"/>
              </a:lnSpc>
              <a:spcBef>
                <a:spcPct val="0"/>
              </a:spcBef>
              <a:spcAft>
                <a:spcPct val="0"/>
              </a:spcAft>
            </a:pPr>
            <a:r>
              <a:rPr kumimoji="1" lang="zh-CN" altLang="en-US" sz="2800" b="1">
                <a:solidFill>
                  <a:srgbClr val="000000"/>
                </a:solidFill>
                <a:latin typeface="楷体_GB2312" pitchFamily="49" charset="-122"/>
                <a:ea typeface="楷体_GB2312" pitchFamily="49" charset="-122"/>
              </a:rPr>
              <a:t>    ① </a:t>
            </a:r>
            <a:r>
              <a:rPr kumimoji="1" lang="zh-CN" altLang="en-US" sz="2800" b="1">
                <a:solidFill>
                  <a:srgbClr val="FF0000"/>
                </a:solidFill>
                <a:latin typeface="楷体_GB2312" pitchFamily="49" charset="-122"/>
                <a:ea typeface="楷体_GB2312" pitchFamily="49" charset="-122"/>
              </a:rPr>
              <a:t>写回法</a:t>
            </a:r>
            <a:r>
              <a:rPr kumimoji="1" lang="zh-CN" altLang="en-US" sz="2800" b="1">
                <a:solidFill>
                  <a:srgbClr val="000000"/>
                </a:solidFill>
                <a:latin typeface="楷体_GB2312" pitchFamily="49" charset="-122"/>
                <a:ea typeface="楷体_GB2312" pitchFamily="49" charset="-122"/>
              </a:rPr>
              <a:t>是指在</a:t>
            </a:r>
            <a:r>
              <a:rPr kumimoji="1" lang="en-US" altLang="zh-CN" sz="2800" b="1">
                <a:solidFill>
                  <a:srgbClr val="000000"/>
                </a:solidFill>
                <a:latin typeface="楷体_GB2312" pitchFamily="49" charset="-122"/>
                <a:ea typeface="楷体_GB2312" pitchFamily="49" charset="-122"/>
              </a:rPr>
              <a:t>CPU</a:t>
            </a:r>
            <a:r>
              <a:rPr kumimoji="1" lang="zh-CN" altLang="en-US" sz="2800" b="1">
                <a:solidFill>
                  <a:srgbClr val="000000"/>
                </a:solidFill>
                <a:latin typeface="楷体_GB2312" pitchFamily="49" charset="-122"/>
                <a:ea typeface="楷体_GB2312" pitchFamily="49" charset="-122"/>
              </a:rPr>
              <a:t>执行写操作命中</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时，信息只写入</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，仅当需要被替换时，才将已被改写过的</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块先送回主存，然后再调入新块。 </a:t>
            </a:r>
          </a:p>
          <a:p>
            <a:pPr fontAlgn="base">
              <a:lnSpc>
                <a:spcPct val="150000"/>
              </a:lnSpc>
              <a:spcBef>
                <a:spcPct val="0"/>
              </a:spcBef>
              <a:spcAft>
                <a:spcPct val="0"/>
              </a:spcAft>
            </a:pPr>
            <a:r>
              <a:rPr kumimoji="1" lang="zh-CN" altLang="en-US" sz="2800" b="1">
                <a:solidFill>
                  <a:srgbClr val="000000"/>
                </a:solidFill>
                <a:latin typeface="楷体_GB2312" pitchFamily="49" charset="-122"/>
                <a:ea typeface="楷体_GB2312" pitchFamily="49" charset="-122"/>
              </a:rPr>
              <a:t>    ② </a:t>
            </a:r>
            <a:r>
              <a:rPr kumimoji="1" lang="zh-CN" altLang="en-US" sz="2800" b="1">
                <a:solidFill>
                  <a:srgbClr val="FF0000"/>
                </a:solidFill>
                <a:latin typeface="楷体_GB2312" pitchFamily="49" charset="-122"/>
                <a:ea typeface="楷体_GB2312" pitchFamily="49" charset="-122"/>
              </a:rPr>
              <a:t>写直达法</a:t>
            </a:r>
            <a:r>
              <a:rPr kumimoji="1" lang="zh-CN" altLang="en-US" sz="2800" b="1">
                <a:solidFill>
                  <a:srgbClr val="000000"/>
                </a:solidFill>
                <a:latin typeface="楷体_GB2312" pitchFamily="49" charset="-122"/>
                <a:ea typeface="楷体_GB2312" pitchFamily="49" charset="-122"/>
              </a:rPr>
              <a:t>是利用</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－主存存储层次在</a:t>
            </a:r>
            <a:r>
              <a:rPr kumimoji="1" lang="en-US" altLang="zh-CN" sz="2800" b="1">
                <a:solidFill>
                  <a:srgbClr val="000000"/>
                </a:solidFill>
                <a:latin typeface="楷体_GB2312" pitchFamily="49" charset="-122"/>
                <a:ea typeface="楷体_GB2312" pitchFamily="49" charset="-122"/>
              </a:rPr>
              <a:t>CPU</a:t>
            </a:r>
            <a:r>
              <a:rPr kumimoji="1" lang="zh-CN" altLang="en-US" sz="2800" b="1">
                <a:solidFill>
                  <a:srgbClr val="000000"/>
                </a:solidFill>
                <a:latin typeface="楷体_GB2312" pitchFamily="49" charset="-122"/>
                <a:ea typeface="楷体_GB2312" pitchFamily="49" charset="-122"/>
              </a:rPr>
              <a:t>和主存之间的直接通路，每当</a:t>
            </a:r>
            <a:r>
              <a:rPr kumimoji="1" lang="en-US" altLang="zh-CN" sz="2800" b="1">
                <a:solidFill>
                  <a:srgbClr val="000000"/>
                </a:solidFill>
                <a:latin typeface="楷体_GB2312" pitchFamily="49" charset="-122"/>
                <a:ea typeface="楷体_GB2312" pitchFamily="49" charset="-122"/>
              </a:rPr>
              <a:t>CPU</a:t>
            </a:r>
            <a:r>
              <a:rPr kumimoji="1" lang="zh-CN" altLang="en-US" sz="2800" b="1">
                <a:solidFill>
                  <a:srgbClr val="000000"/>
                </a:solidFill>
                <a:latin typeface="楷体_GB2312" pitchFamily="49" charset="-122"/>
                <a:ea typeface="楷体_GB2312" pitchFamily="49" charset="-122"/>
              </a:rPr>
              <a:t>将信息写入</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的同时，也通过此通路直接写入主存。 </a:t>
            </a:r>
          </a:p>
        </p:txBody>
      </p:sp>
      <p:sp>
        <p:nvSpPr>
          <p:cNvPr id="384003" name="Rectangle 3">
            <a:extLst>
              <a:ext uri="{FF2B5EF4-FFF2-40B4-BE49-F238E27FC236}">
                <a16:creationId xmlns:a16="http://schemas.microsoft.com/office/drawing/2014/main" id="{EC03086E-0B4B-443C-9850-002EFA384F75}"/>
              </a:ext>
            </a:extLst>
          </p:cNvPr>
          <p:cNvSpPr>
            <a:spLocks noGrp="1" noChangeArrowheads="1"/>
          </p:cNvSpPr>
          <p:nvPr>
            <p:ph type="title" idx="4294967295"/>
          </p:nvPr>
        </p:nvSpPr>
        <p:spPr/>
        <p:txBody>
          <a:bodyPr/>
          <a:lstStyle/>
          <a:p>
            <a:r>
              <a:rPr lang="zh-CN" altLang="en-US"/>
              <a:t>写回法与写直达法</a:t>
            </a:r>
          </a:p>
        </p:txBody>
      </p:sp>
    </p:spTree>
    <p:extLst>
      <p:ext uri="{BB962C8B-B14F-4D97-AF65-F5344CB8AC3E}">
        <p14:creationId xmlns:p14="http://schemas.microsoft.com/office/powerpoint/2010/main" val="4087411857"/>
      </p:ext>
    </p:extLst>
  </p:cSld>
  <p:clrMapOvr>
    <a:masterClrMapping/>
  </p:clrMapOvr>
  <p:transition>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17EF062A-F77F-4CC6-9385-76A344F4EB38}"/>
              </a:ext>
            </a:extLst>
          </p:cNvPr>
          <p:cNvSpPr>
            <a:spLocks noGrp="1" noChangeArrowheads="1"/>
          </p:cNvSpPr>
          <p:nvPr>
            <p:ph type="title"/>
          </p:nvPr>
        </p:nvSpPr>
        <p:spPr/>
        <p:txBody>
          <a:bodyPr/>
          <a:lstStyle/>
          <a:p>
            <a:pPr eaLnBrk="1" hangingPunct="1"/>
            <a:r>
              <a:rPr lang="zh-CN" altLang="en-US"/>
              <a:t>计算机组成和实现的关系</a:t>
            </a:r>
          </a:p>
        </p:txBody>
      </p:sp>
      <p:sp>
        <p:nvSpPr>
          <p:cNvPr id="92163" name="Rectangle 3">
            <a:extLst>
              <a:ext uri="{FF2B5EF4-FFF2-40B4-BE49-F238E27FC236}">
                <a16:creationId xmlns:a16="http://schemas.microsoft.com/office/drawing/2014/main" id="{0269DA8D-8D73-4DCD-BC8B-F4131A3F85B8}"/>
              </a:ext>
            </a:extLst>
          </p:cNvPr>
          <p:cNvSpPr>
            <a:spLocks noGrp="1" noChangeArrowheads="1"/>
          </p:cNvSpPr>
          <p:nvPr>
            <p:ph type="body" idx="1"/>
          </p:nvPr>
        </p:nvSpPr>
        <p:spPr/>
        <p:txBody>
          <a:bodyPr/>
          <a:lstStyle/>
          <a:p>
            <a:pPr eaLnBrk="1" hangingPunct="1">
              <a:lnSpc>
                <a:spcPct val="180000"/>
              </a:lnSpc>
              <a:spcBef>
                <a:spcPct val="0"/>
              </a:spcBef>
              <a:buClrTx/>
              <a:buFontTx/>
              <a:buNone/>
            </a:pPr>
            <a:r>
              <a:rPr lang="zh-CN" altLang="en-US" sz="2800">
                <a:solidFill>
                  <a:srgbClr val="336699"/>
                </a:solidFill>
                <a:latin typeface="黑体" panose="02010609060101010101" pitchFamily="49" charset="-122"/>
              </a:rPr>
              <a:t>计算机组成：计算机体系结构的逻辑实现</a:t>
            </a:r>
          </a:p>
          <a:p>
            <a:pPr eaLnBrk="1" hangingPunct="1">
              <a:lnSpc>
                <a:spcPct val="140000"/>
              </a:lnSpc>
              <a:spcBef>
                <a:spcPct val="0"/>
              </a:spcBef>
              <a:buClrTx/>
              <a:buFontTx/>
              <a:buNone/>
            </a:pPr>
            <a:r>
              <a:rPr lang="zh-CN" altLang="en-US" sz="2800">
                <a:solidFill>
                  <a:srgbClr val="336699"/>
                </a:solidFill>
                <a:latin typeface="黑体" panose="02010609060101010101" pitchFamily="49" charset="-122"/>
              </a:rPr>
              <a:t>计算机实现：计算机组成的物理实现</a:t>
            </a:r>
          </a:p>
          <a:p>
            <a:pPr eaLnBrk="1" hangingPunct="1">
              <a:lnSpc>
                <a:spcPct val="140000"/>
              </a:lnSpc>
              <a:spcBef>
                <a:spcPct val="0"/>
              </a:spcBef>
              <a:buClrTx/>
              <a:buFontTx/>
              <a:buNone/>
            </a:pPr>
            <a:r>
              <a:rPr lang="zh-CN" altLang="en-US" sz="2800">
                <a:solidFill>
                  <a:srgbClr val="336699"/>
                </a:solidFill>
                <a:latin typeface="楷体_GB2312" pitchFamily="49" charset="-122"/>
              </a:rPr>
              <a:t>      </a:t>
            </a:r>
            <a:r>
              <a:rPr lang="zh-CN" altLang="en-US" sz="2800">
                <a:solidFill>
                  <a:srgbClr val="FF0000"/>
                </a:solidFill>
                <a:latin typeface="楷体_GB2312" pitchFamily="49" charset="-122"/>
              </a:rPr>
              <a:t>一种体系结构可以有多种组成</a:t>
            </a:r>
            <a:br>
              <a:rPr lang="zh-CN" altLang="en-US" sz="2800">
                <a:solidFill>
                  <a:srgbClr val="336699"/>
                </a:solidFill>
                <a:latin typeface="楷体_GB2312" pitchFamily="49" charset="-122"/>
              </a:rPr>
            </a:br>
            <a:r>
              <a:rPr lang="zh-CN" altLang="en-US" sz="2800">
                <a:solidFill>
                  <a:srgbClr val="336699"/>
                </a:solidFill>
                <a:latin typeface="楷体_GB2312" pitchFamily="49" charset="-122"/>
              </a:rPr>
              <a:t>    </a:t>
            </a:r>
            <a:r>
              <a:rPr lang="zh-CN" altLang="en-US" sz="2800">
                <a:solidFill>
                  <a:srgbClr val="339933"/>
                </a:solidFill>
                <a:latin typeface="楷体_GB2312" pitchFamily="49" charset="-122"/>
              </a:rPr>
              <a:t>一种组成可以有多种物理实现</a:t>
            </a:r>
          </a:p>
        </p:txBody>
      </p:sp>
    </p:spTree>
    <p:extLst>
      <p:ext uri="{BB962C8B-B14F-4D97-AF65-F5344CB8AC3E}">
        <p14:creationId xmlns:p14="http://schemas.microsoft.com/office/powerpoint/2010/main" val="32148262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a:extLst>
              <a:ext uri="{FF2B5EF4-FFF2-40B4-BE49-F238E27FC236}">
                <a16:creationId xmlns:a16="http://schemas.microsoft.com/office/drawing/2014/main" id="{D785A877-4F52-4B62-BC3C-38AA6B371D63}"/>
              </a:ext>
            </a:extLst>
          </p:cNvPr>
          <p:cNvSpPr>
            <a:spLocks noGrp="1"/>
          </p:cNvSpPr>
          <p:nvPr>
            <p:ph type="ftr" sz="quarter" idx="10"/>
          </p:nvPr>
        </p:nvSpPr>
        <p:spPr/>
        <p:txBody>
          <a:bodyPr/>
          <a:lstStyle/>
          <a:p>
            <a:pPr fontAlgn="base">
              <a:spcBef>
                <a:spcPct val="0"/>
              </a:spcBef>
              <a:spcAft>
                <a:spcPct val="0"/>
              </a:spcAft>
            </a:pPr>
            <a:fld id="{9A66E35E-4CAB-41EA-BF90-950946791156}"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70</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385026" name="Text Box 2">
            <a:extLst>
              <a:ext uri="{FF2B5EF4-FFF2-40B4-BE49-F238E27FC236}">
                <a16:creationId xmlns:a16="http://schemas.microsoft.com/office/drawing/2014/main" id="{EE243AAD-D6B7-4FE4-96D6-04A59AD8D3DB}"/>
              </a:ext>
            </a:extLst>
          </p:cNvPr>
          <p:cNvSpPr txBox="1">
            <a:spLocks noChangeArrowheads="1"/>
          </p:cNvSpPr>
          <p:nvPr/>
        </p:nvSpPr>
        <p:spPr bwMode="auto">
          <a:xfrm>
            <a:off x="1774826" y="1150939"/>
            <a:ext cx="856932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0"/>
              </a:spcBef>
              <a:spcAft>
                <a:spcPct val="0"/>
              </a:spcAft>
            </a:pPr>
            <a:r>
              <a:rPr kumimoji="1" lang="en-US" altLang="zh-CN" sz="2400" b="1">
                <a:solidFill>
                  <a:srgbClr val="000000"/>
                </a:solidFill>
                <a:latin typeface="楷体_GB2312" pitchFamily="49" charset="-122"/>
                <a:ea typeface="楷体_GB2312" pitchFamily="49" charset="-122"/>
              </a:rPr>
              <a:t>    1</a:t>
            </a:r>
            <a:r>
              <a:rPr kumimoji="1" lang="zh-CN" altLang="en-US" sz="2400" b="1">
                <a:solidFill>
                  <a:srgbClr val="000000"/>
                </a:solidFill>
                <a:latin typeface="楷体_GB2312" pitchFamily="49" charset="-122"/>
                <a:ea typeface="楷体_GB2312" pitchFamily="49" charset="-122"/>
              </a:rPr>
              <a:t>）写回法把开销花费在替换时，而写直达法则是把开销花费在每次写</a:t>
            </a:r>
            <a:r>
              <a:rPr kumimoji="1" lang="en-US" altLang="zh-CN" sz="2400" b="1">
                <a:solidFill>
                  <a:srgbClr val="000000"/>
                </a:solidFill>
                <a:latin typeface="楷体_GB2312" pitchFamily="49" charset="-122"/>
                <a:ea typeface="楷体_GB2312" pitchFamily="49" charset="-122"/>
              </a:rPr>
              <a:t>Cache</a:t>
            </a:r>
            <a:r>
              <a:rPr kumimoji="1" lang="zh-CN" altLang="en-US" sz="2400" b="1">
                <a:solidFill>
                  <a:srgbClr val="000000"/>
                </a:solidFill>
                <a:latin typeface="楷体_GB2312" pitchFamily="49" charset="-122"/>
                <a:ea typeface="楷体_GB2312" pitchFamily="49" charset="-122"/>
              </a:rPr>
              <a:t>时都要附加一个比写</a:t>
            </a:r>
            <a:r>
              <a:rPr kumimoji="1" lang="en-US" altLang="zh-CN" sz="2400" b="1">
                <a:solidFill>
                  <a:srgbClr val="000000"/>
                </a:solidFill>
                <a:latin typeface="楷体_GB2312" pitchFamily="49" charset="-122"/>
                <a:ea typeface="楷体_GB2312" pitchFamily="49" charset="-122"/>
              </a:rPr>
              <a:t>Cache</a:t>
            </a:r>
            <a:r>
              <a:rPr kumimoji="1" lang="zh-CN" altLang="en-US" sz="2400" b="1">
                <a:solidFill>
                  <a:srgbClr val="000000"/>
                </a:solidFill>
                <a:latin typeface="楷体_GB2312" pitchFamily="49" charset="-122"/>
                <a:ea typeface="楷体_GB2312" pitchFamily="49" charset="-122"/>
              </a:rPr>
              <a:t>时间长得多的写主存时间。</a:t>
            </a:r>
          </a:p>
          <a:p>
            <a:pPr fontAlgn="base">
              <a:lnSpc>
                <a:spcPct val="120000"/>
              </a:lnSpc>
              <a:spcBef>
                <a:spcPct val="0"/>
              </a:spcBef>
              <a:spcAft>
                <a:spcPct val="0"/>
              </a:spcAft>
            </a:pPr>
            <a:r>
              <a:rPr kumimoji="1" lang="zh-CN" altLang="en-US" sz="2400" b="1">
                <a:solidFill>
                  <a:srgbClr val="000000"/>
                </a:solidFill>
                <a:latin typeface="楷体_GB2312" pitchFamily="49" charset="-122"/>
                <a:ea typeface="楷体_GB2312" pitchFamily="49" charset="-122"/>
              </a:rPr>
              <a:t>    </a:t>
            </a:r>
            <a:r>
              <a:rPr kumimoji="1" lang="en-US" altLang="zh-CN" sz="2400" b="1">
                <a:solidFill>
                  <a:srgbClr val="000000"/>
                </a:solidFill>
                <a:latin typeface="楷体_GB2312" pitchFamily="49" charset="-122"/>
                <a:ea typeface="楷体_GB2312" pitchFamily="49" charset="-122"/>
              </a:rPr>
              <a:t>2</a:t>
            </a:r>
            <a:r>
              <a:rPr kumimoji="1" lang="zh-CN" altLang="en-US" sz="2400" b="1">
                <a:solidFill>
                  <a:srgbClr val="000000"/>
                </a:solidFill>
                <a:latin typeface="楷体_GB2312" pitchFamily="49" charset="-122"/>
                <a:ea typeface="楷体_GB2312" pitchFamily="49" charset="-122"/>
              </a:rPr>
              <a:t>）写回法和写直达法都需要有少量缓冲器。</a:t>
            </a:r>
          </a:p>
          <a:p>
            <a:pPr fontAlgn="base">
              <a:lnSpc>
                <a:spcPct val="130000"/>
              </a:lnSpc>
              <a:spcBef>
                <a:spcPct val="0"/>
              </a:spcBef>
              <a:spcAft>
                <a:spcPct val="0"/>
              </a:spcAft>
            </a:pPr>
            <a:r>
              <a:rPr kumimoji="1" lang="zh-CN" altLang="en-US" sz="2400" b="1">
                <a:solidFill>
                  <a:srgbClr val="000000"/>
                </a:solidFill>
                <a:latin typeface="楷体_GB2312" pitchFamily="49" charset="-122"/>
                <a:ea typeface="楷体_GB2312" pitchFamily="49" charset="-122"/>
              </a:rPr>
              <a:t>    </a:t>
            </a:r>
            <a:r>
              <a:rPr kumimoji="1" lang="en-US" altLang="zh-CN" sz="2400" b="1">
                <a:solidFill>
                  <a:srgbClr val="000000"/>
                </a:solidFill>
                <a:latin typeface="楷体_GB2312" pitchFamily="49" charset="-122"/>
                <a:ea typeface="楷体_GB2312" pitchFamily="49" charset="-122"/>
              </a:rPr>
              <a:t>3</a:t>
            </a:r>
            <a:r>
              <a:rPr kumimoji="1" lang="zh-CN" altLang="en-US" sz="2400" b="1">
                <a:solidFill>
                  <a:srgbClr val="000000"/>
                </a:solidFill>
                <a:latin typeface="楷体_GB2312" pitchFamily="49" charset="-122"/>
                <a:ea typeface="楷体_GB2312" pitchFamily="49" charset="-122"/>
              </a:rPr>
              <a:t>）写回法使主存的通信量比写直达法的要小得多，但它增加了</a:t>
            </a:r>
            <a:r>
              <a:rPr kumimoji="1" lang="en-US" altLang="zh-CN" sz="2400" b="1">
                <a:solidFill>
                  <a:srgbClr val="000000"/>
                </a:solidFill>
                <a:latin typeface="楷体_GB2312" pitchFamily="49" charset="-122"/>
                <a:ea typeface="楷体_GB2312" pitchFamily="49" charset="-122"/>
              </a:rPr>
              <a:t>Cache</a:t>
            </a:r>
            <a:r>
              <a:rPr kumimoji="1" lang="zh-CN" altLang="en-US" sz="2400" b="1">
                <a:solidFill>
                  <a:srgbClr val="000000"/>
                </a:solidFill>
                <a:latin typeface="楷体_GB2312" pitchFamily="49" charset="-122"/>
                <a:ea typeface="楷体_GB2312" pitchFamily="49" charset="-122"/>
              </a:rPr>
              <a:t>的复杂性，并且写回法在块替换前，会存在主存内容与</a:t>
            </a:r>
            <a:r>
              <a:rPr kumimoji="1" lang="en-US" altLang="zh-CN" sz="2400" b="1">
                <a:solidFill>
                  <a:srgbClr val="000000"/>
                </a:solidFill>
                <a:latin typeface="楷体_GB2312" pitchFamily="49" charset="-122"/>
                <a:ea typeface="楷体_GB2312" pitchFamily="49" charset="-122"/>
              </a:rPr>
              <a:t>Cache</a:t>
            </a:r>
            <a:r>
              <a:rPr kumimoji="1" lang="zh-CN" altLang="en-US" sz="2400" b="1">
                <a:solidFill>
                  <a:srgbClr val="000000"/>
                </a:solidFill>
                <a:latin typeface="楷体_GB2312" pitchFamily="49" charset="-122"/>
                <a:ea typeface="楷体_GB2312" pitchFamily="49" charset="-122"/>
              </a:rPr>
              <a:t>内容不一致的问题。</a:t>
            </a:r>
          </a:p>
          <a:p>
            <a:pPr fontAlgn="base">
              <a:lnSpc>
                <a:spcPct val="120000"/>
              </a:lnSpc>
              <a:spcBef>
                <a:spcPct val="0"/>
              </a:spcBef>
              <a:spcAft>
                <a:spcPct val="0"/>
              </a:spcAft>
            </a:pPr>
            <a:r>
              <a:rPr kumimoji="1" lang="zh-CN" altLang="en-US" sz="2400" b="1">
                <a:solidFill>
                  <a:srgbClr val="000000"/>
                </a:solidFill>
                <a:latin typeface="楷体_GB2312" pitchFamily="49" charset="-122"/>
                <a:ea typeface="楷体_GB2312" pitchFamily="49" charset="-122"/>
              </a:rPr>
              <a:t>    </a:t>
            </a:r>
            <a:r>
              <a:rPr kumimoji="1" lang="en-US" altLang="zh-CN" sz="2400" b="1">
                <a:solidFill>
                  <a:srgbClr val="000000"/>
                </a:solidFill>
                <a:latin typeface="楷体_GB2312" pitchFamily="49" charset="-122"/>
                <a:ea typeface="楷体_GB2312" pitchFamily="49" charset="-122"/>
              </a:rPr>
              <a:t>4</a:t>
            </a:r>
            <a:r>
              <a:rPr kumimoji="1" lang="zh-CN" altLang="en-US" sz="2400" b="1">
                <a:solidFill>
                  <a:srgbClr val="000000"/>
                </a:solidFill>
                <a:latin typeface="楷体_GB2312" pitchFamily="49" charset="-122"/>
                <a:ea typeface="楷体_GB2312" pitchFamily="49" charset="-122"/>
              </a:rPr>
              <a:t>）写直达法的可靠性比写回法的可靠性要高。</a:t>
            </a:r>
          </a:p>
          <a:p>
            <a:pPr fontAlgn="base">
              <a:lnSpc>
                <a:spcPct val="130000"/>
              </a:lnSpc>
              <a:spcBef>
                <a:spcPct val="0"/>
              </a:spcBef>
              <a:spcAft>
                <a:spcPct val="0"/>
              </a:spcAft>
            </a:pPr>
            <a:r>
              <a:rPr kumimoji="1" lang="zh-CN" altLang="en-US" sz="2400" b="1">
                <a:solidFill>
                  <a:srgbClr val="000000"/>
                </a:solidFill>
                <a:latin typeface="楷体_GB2312" pitchFamily="49" charset="-122"/>
                <a:ea typeface="楷体_GB2312" pitchFamily="49" charset="-122"/>
              </a:rPr>
              <a:t>    </a:t>
            </a:r>
            <a:r>
              <a:rPr kumimoji="1" lang="en-US" altLang="zh-CN" sz="2400" b="1">
                <a:solidFill>
                  <a:srgbClr val="000000"/>
                </a:solidFill>
                <a:latin typeface="楷体_GB2312" pitchFamily="49" charset="-122"/>
                <a:ea typeface="楷体_GB2312" pitchFamily="49" charset="-122"/>
              </a:rPr>
              <a:t>5</a:t>
            </a:r>
            <a:r>
              <a:rPr kumimoji="1" lang="zh-CN" altLang="en-US" sz="2400" b="1">
                <a:solidFill>
                  <a:srgbClr val="000000"/>
                </a:solidFill>
                <a:latin typeface="楷体_GB2312" pitchFamily="49" charset="-122"/>
                <a:ea typeface="楷体_GB2312" pitchFamily="49" charset="-122"/>
              </a:rPr>
              <a:t>）写直达法需花费大量缓冲器和其他辅助逻辑来减少</a:t>
            </a:r>
            <a:r>
              <a:rPr kumimoji="1" lang="en-US" altLang="zh-CN" sz="2400" b="1">
                <a:solidFill>
                  <a:srgbClr val="000000"/>
                </a:solidFill>
                <a:latin typeface="楷体_GB2312" pitchFamily="49" charset="-122"/>
                <a:ea typeface="楷体_GB2312" pitchFamily="49" charset="-122"/>
              </a:rPr>
              <a:t>CPU</a:t>
            </a:r>
            <a:r>
              <a:rPr kumimoji="1" lang="zh-CN" altLang="en-US" sz="2400" b="1">
                <a:solidFill>
                  <a:srgbClr val="000000"/>
                </a:solidFill>
                <a:latin typeface="楷体_GB2312" pitchFamily="49" charset="-122"/>
                <a:ea typeface="楷体_GB2312" pitchFamily="49" charset="-122"/>
              </a:rPr>
              <a:t>为等待写主存所耗费的时间，相对而言写回法的实现成本则要低得多。 </a:t>
            </a:r>
          </a:p>
        </p:txBody>
      </p:sp>
      <p:sp>
        <p:nvSpPr>
          <p:cNvPr id="385027" name="Rectangle 3">
            <a:extLst>
              <a:ext uri="{FF2B5EF4-FFF2-40B4-BE49-F238E27FC236}">
                <a16:creationId xmlns:a16="http://schemas.microsoft.com/office/drawing/2014/main" id="{1EB525FB-B654-47A5-A15C-27824B53A90F}"/>
              </a:ext>
            </a:extLst>
          </p:cNvPr>
          <p:cNvSpPr>
            <a:spLocks noGrp="1" noChangeArrowheads="1"/>
          </p:cNvSpPr>
          <p:nvPr>
            <p:ph type="title" idx="4294967295"/>
          </p:nvPr>
        </p:nvSpPr>
        <p:spPr/>
        <p:txBody>
          <a:bodyPr/>
          <a:lstStyle/>
          <a:p>
            <a:r>
              <a:rPr lang="zh-CN" altLang="en-US"/>
              <a:t>写回法与写直达法的特点</a:t>
            </a:r>
          </a:p>
        </p:txBody>
      </p:sp>
    </p:spTree>
    <p:extLst>
      <p:ext uri="{BB962C8B-B14F-4D97-AF65-F5344CB8AC3E}">
        <p14:creationId xmlns:p14="http://schemas.microsoft.com/office/powerpoint/2010/main" val="4188443089"/>
      </p:ext>
    </p:extLst>
  </p:cSld>
  <p:clrMapOvr>
    <a:masterClrMapping/>
  </p:clrMapOvr>
  <p:transition>
    <p:blinds dir="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a:extLst>
              <a:ext uri="{FF2B5EF4-FFF2-40B4-BE49-F238E27FC236}">
                <a16:creationId xmlns:a16="http://schemas.microsoft.com/office/drawing/2014/main" id="{621CB53B-BB27-40F4-B5DB-DF346C0741CE}"/>
              </a:ext>
            </a:extLst>
          </p:cNvPr>
          <p:cNvSpPr>
            <a:spLocks noGrp="1"/>
          </p:cNvSpPr>
          <p:nvPr>
            <p:ph type="ftr" sz="quarter" idx="10"/>
          </p:nvPr>
        </p:nvSpPr>
        <p:spPr/>
        <p:txBody>
          <a:bodyPr/>
          <a:lstStyle/>
          <a:p>
            <a:pPr fontAlgn="base">
              <a:spcBef>
                <a:spcPct val="0"/>
              </a:spcBef>
              <a:spcAft>
                <a:spcPct val="0"/>
              </a:spcAft>
            </a:pPr>
            <a:fld id="{D289D777-2145-41D2-A5A2-6E3F8D70BD75}"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71</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388098" name="Text Box 2">
            <a:extLst>
              <a:ext uri="{FF2B5EF4-FFF2-40B4-BE49-F238E27FC236}">
                <a16:creationId xmlns:a16="http://schemas.microsoft.com/office/drawing/2014/main" id="{03DE1AE1-BCFD-4B29-8C6F-842C6589076D}"/>
              </a:ext>
            </a:extLst>
          </p:cNvPr>
          <p:cNvSpPr txBox="1">
            <a:spLocks noChangeArrowheads="1"/>
          </p:cNvSpPr>
          <p:nvPr/>
        </p:nvSpPr>
        <p:spPr bwMode="auto">
          <a:xfrm>
            <a:off x="1981200" y="1676401"/>
            <a:ext cx="8351838"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0"/>
              </a:spcBef>
              <a:spcAft>
                <a:spcPct val="0"/>
              </a:spcAft>
            </a:pPr>
            <a:r>
              <a:rPr kumimoji="1" lang="en-US" altLang="zh-CN" sz="2800" b="1">
                <a:solidFill>
                  <a:srgbClr val="000000"/>
                </a:solidFill>
                <a:latin typeface="楷体_GB2312" pitchFamily="49" charset="-122"/>
                <a:ea typeface="楷体_GB2312" pitchFamily="49" charset="-122"/>
              </a:rPr>
              <a:t>    </a:t>
            </a:r>
            <a:r>
              <a:rPr kumimoji="1" lang="zh-CN" altLang="en-US" sz="2800" b="1">
                <a:solidFill>
                  <a:srgbClr val="000000"/>
                </a:solidFill>
                <a:latin typeface="楷体_GB2312" pitchFamily="49" charset="-122"/>
                <a:ea typeface="楷体_GB2312" pitchFamily="49" charset="-122"/>
              </a:rPr>
              <a:t>多处理机系统的一般形式，是由多个</a:t>
            </a:r>
            <a:r>
              <a:rPr kumimoji="1" lang="en-US" altLang="zh-CN" sz="2800" b="1">
                <a:solidFill>
                  <a:srgbClr val="000000"/>
                </a:solidFill>
                <a:latin typeface="楷体_GB2312" pitchFamily="49" charset="-122"/>
                <a:ea typeface="楷体_GB2312" pitchFamily="49" charset="-122"/>
              </a:rPr>
              <a:t>CPU</a:t>
            </a:r>
            <a:r>
              <a:rPr kumimoji="1" lang="zh-CN" altLang="en-US" sz="2800" b="1">
                <a:solidFill>
                  <a:srgbClr val="000000"/>
                </a:solidFill>
                <a:latin typeface="楷体_GB2312" pitchFamily="49" charset="-122"/>
                <a:ea typeface="楷体_GB2312" pitchFamily="49" charset="-122"/>
              </a:rPr>
              <a:t>和多个</a:t>
            </a:r>
            <a:r>
              <a:rPr kumimoji="1" lang="en-US" altLang="zh-CN" sz="2800" b="1">
                <a:solidFill>
                  <a:srgbClr val="000000"/>
                </a:solidFill>
                <a:latin typeface="楷体_GB2312" pitchFamily="49" charset="-122"/>
                <a:ea typeface="楷体_GB2312" pitchFamily="49" charset="-122"/>
              </a:rPr>
              <a:t>I/O</a:t>
            </a:r>
            <a:r>
              <a:rPr kumimoji="1" lang="zh-CN" altLang="en-US" sz="2800" b="1">
                <a:solidFill>
                  <a:srgbClr val="000000"/>
                </a:solidFill>
                <a:latin typeface="楷体_GB2312" pitchFamily="49" charset="-122"/>
                <a:ea typeface="楷体_GB2312" pitchFamily="49" charset="-122"/>
              </a:rPr>
              <a:t>处理机组成共享主存的系统。</a:t>
            </a:r>
          </a:p>
          <a:p>
            <a:pPr fontAlgn="base">
              <a:lnSpc>
                <a:spcPct val="110000"/>
              </a:lnSpc>
              <a:spcBef>
                <a:spcPct val="0"/>
              </a:spcBef>
              <a:spcAft>
                <a:spcPct val="0"/>
              </a:spcAft>
            </a:pPr>
            <a:r>
              <a:rPr kumimoji="1" lang="zh-CN" altLang="en-US" sz="2800" b="1">
                <a:solidFill>
                  <a:srgbClr val="000000"/>
                </a:solidFill>
                <a:latin typeface="楷体_GB2312" pitchFamily="49" charset="-122"/>
                <a:ea typeface="楷体_GB2312" pitchFamily="49" charset="-122"/>
              </a:rPr>
              <a:t>    对于共享主存的多处理机系统，绝大多数还是采用各</a:t>
            </a:r>
            <a:r>
              <a:rPr kumimoji="1" lang="en-US" altLang="zh-CN" sz="2800" b="1">
                <a:solidFill>
                  <a:srgbClr val="000000"/>
                </a:solidFill>
                <a:latin typeface="楷体_GB2312" pitchFamily="49" charset="-122"/>
                <a:ea typeface="楷体_GB2312" pitchFamily="49" charset="-122"/>
              </a:rPr>
              <a:t>CPU</a:t>
            </a:r>
            <a:r>
              <a:rPr kumimoji="1" lang="zh-CN" altLang="en-US" sz="2800" b="1">
                <a:solidFill>
                  <a:srgbClr val="000000"/>
                </a:solidFill>
                <a:latin typeface="楷体_GB2312" pitchFamily="49" charset="-122"/>
                <a:ea typeface="楷体_GB2312" pitchFamily="49" charset="-122"/>
              </a:rPr>
              <a:t>具有自己私有</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的方式与共享主存连接。在这样的系统中，由于</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的透明性，仅靠采用写直达法并不能保证同一主存单元在各个</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中的对应内容都一致。</a:t>
            </a:r>
            <a:r>
              <a:rPr kumimoji="1" lang="zh-CN" altLang="en-US" sz="2400" b="1">
                <a:solidFill>
                  <a:srgbClr val="000000"/>
                </a:solidFill>
                <a:latin typeface="楷体_GB2312" pitchFamily="49" charset="-122"/>
                <a:ea typeface="楷体_GB2312" pitchFamily="49" charset="-122"/>
              </a:rPr>
              <a:t> </a:t>
            </a:r>
          </a:p>
        </p:txBody>
      </p:sp>
      <p:sp>
        <p:nvSpPr>
          <p:cNvPr id="388099" name="Rectangle 3">
            <a:extLst>
              <a:ext uri="{FF2B5EF4-FFF2-40B4-BE49-F238E27FC236}">
                <a16:creationId xmlns:a16="http://schemas.microsoft.com/office/drawing/2014/main" id="{FCE8537F-DAD8-48C3-8A81-0820F905806E}"/>
              </a:ext>
            </a:extLst>
          </p:cNvPr>
          <p:cNvSpPr>
            <a:spLocks noChangeArrowheads="1"/>
          </p:cNvSpPr>
          <p:nvPr/>
        </p:nvSpPr>
        <p:spPr bwMode="auto">
          <a:xfrm>
            <a:off x="1524001" y="1098620"/>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4000">
              <a:solidFill>
                <a:srgbClr val="3366CC"/>
              </a:solidFill>
              <a:latin typeface="Times New Roman" panose="02020603050405020304" pitchFamily="18" charset="0"/>
              <a:ea typeface="宋体" panose="02010600030101010101" pitchFamily="2" charset="-122"/>
            </a:endParaRPr>
          </a:p>
        </p:txBody>
      </p:sp>
      <p:sp>
        <p:nvSpPr>
          <p:cNvPr id="388100" name="Rectangle 4">
            <a:extLst>
              <a:ext uri="{FF2B5EF4-FFF2-40B4-BE49-F238E27FC236}">
                <a16:creationId xmlns:a16="http://schemas.microsoft.com/office/drawing/2014/main" id="{589D0174-5FFA-4E02-8D5F-5DF2150F3CDB}"/>
              </a:ext>
            </a:extLst>
          </p:cNvPr>
          <p:cNvSpPr>
            <a:spLocks noGrp="1" noChangeArrowheads="1"/>
          </p:cNvSpPr>
          <p:nvPr>
            <p:ph type="title" idx="4294967295"/>
          </p:nvPr>
        </p:nvSpPr>
        <p:spPr/>
        <p:txBody>
          <a:bodyPr/>
          <a:lstStyle/>
          <a:p>
            <a:r>
              <a:rPr lang="zh-CN" altLang="en-US"/>
              <a:t>多处理器系统的</a:t>
            </a:r>
            <a:r>
              <a:rPr lang="en-US" altLang="zh-CN"/>
              <a:t>Cache</a:t>
            </a:r>
            <a:r>
              <a:rPr lang="zh-CN" altLang="en-US"/>
              <a:t>结构及一致性</a:t>
            </a:r>
          </a:p>
        </p:txBody>
      </p:sp>
    </p:spTree>
    <p:extLst>
      <p:ext uri="{BB962C8B-B14F-4D97-AF65-F5344CB8AC3E}">
        <p14:creationId xmlns:p14="http://schemas.microsoft.com/office/powerpoint/2010/main" val="1743398065"/>
      </p:ext>
    </p:extLst>
  </p:cSld>
  <p:clrMapOvr>
    <a:masterClrMapping/>
  </p:clrMapOvr>
  <p:transition>
    <p:blinds dir="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a:extLst>
              <a:ext uri="{FF2B5EF4-FFF2-40B4-BE49-F238E27FC236}">
                <a16:creationId xmlns:a16="http://schemas.microsoft.com/office/drawing/2014/main" id="{2A654E35-BC2C-4406-AAEC-605E8376DCB8}"/>
              </a:ext>
            </a:extLst>
          </p:cNvPr>
          <p:cNvSpPr>
            <a:spLocks noGrp="1"/>
          </p:cNvSpPr>
          <p:nvPr>
            <p:ph type="ftr" sz="quarter" idx="10"/>
          </p:nvPr>
        </p:nvSpPr>
        <p:spPr/>
        <p:txBody>
          <a:bodyPr/>
          <a:lstStyle/>
          <a:p>
            <a:pPr fontAlgn="base">
              <a:spcBef>
                <a:spcPct val="0"/>
              </a:spcBef>
              <a:spcAft>
                <a:spcPct val="0"/>
              </a:spcAft>
            </a:pPr>
            <a:fld id="{1EDD8FB6-4B7C-4A1C-B95A-9E2B45C24AD4}"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72</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390146" name="Text Box 2">
            <a:extLst>
              <a:ext uri="{FF2B5EF4-FFF2-40B4-BE49-F238E27FC236}">
                <a16:creationId xmlns:a16="http://schemas.microsoft.com/office/drawing/2014/main" id="{1E37B145-3B96-474D-88CD-283F37AF2DD7}"/>
              </a:ext>
            </a:extLst>
          </p:cNvPr>
          <p:cNvSpPr txBox="1">
            <a:spLocks noChangeArrowheads="1"/>
          </p:cNvSpPr>
          <p:nvPr/>
        </p:nvSpPr>
        <p:spPr bwMode="auto">
          <a:xfrm>
            <a:off x="1919288" y="1331914"/>
            <a:ext cx="8496300"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0"/>
              </a:spcBef>
              <a:spcAft>
                <a:spcPct val="0"/>
              </a:spcAft>
            </a:pPr>
            <a:r>
              <a:rPr kumimoji="1" lang="en-US" altLang="zh-CN" sz="2800" b="1">
                <a:solidFill>
                  <a:srgbClr val="000000"/>
                </a:solidFill>
                <a:latin typeface="楷体_GB2312" pitchFamily="49" charset="-122"/>
                <a:ea typeface="楷体_GB2312" pitchFamily="49" charset="-122"/>
              </a:rPr>
              <a:t>    ① </a:t>
            </a:r>
            <a:r>
              <a:rPr kumimoji="1" lang="zh-CN" altLang="en-US" sz="2800" b="1">
                <a:solidFill>
                  <a:srgbClr val="000000"/>
                </a:solidFill>
                <a:latin typeface="楷体_GB2312" pitchFamily="49" charset="-122"/>
                <a:ea typeface="楷体_GB2312" pitchFamily="49" charset="-122"/>
              </a:rPr>
              <a:t>播写法。当任何处理机要写入</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时，不仅写入自己</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的目标块和主存中，还把信息播写到其他包含此单元的</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中，或者让其他</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包含此单元的块作废。 </a:t>
            </a:r>
          </a:p>
          <a:p>
            <a:pPr fontAlgn="base">
              <a:lnSpc>
                <a:spcPct val="120000"/>
              </a:lnSpc>
              <a:spcBef>
                <a:spcPct val="0"/>
              </a:spcBef>
              <a:spcAft>
                <a:spcPct val="0"/>
              </a:spcAft>
            </a:pPr>
            <a:r>
              <a:rPr kumimoji="1" lang="zh-CN" altLang="en-US" sz="2800" b="1">
                <a:solidFill>
                  <a:srgbClr val="000000"/>
                </a:solidFill>
                <a:latin typeface="楷体_GB2312" pitchFamily="49" charset="-122"/>
                <a:ea typeface="楷体_GB2312" pitchFamily="49" charset="-122"/>
              </a:rPr>
              <a:t>    ② 控制某些共享信息不得进入</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a:t>
            </a:r>
          </a:p>
          <a:p>
            <a:pPr fontAlgn="base">
              <a:lnSpc>
                <a:spcPct val="120000"/>
              </a:lnSpc>
              <a:spcBef>
                <a:spcPct val="0"/>
              </a:spcBef>
              <a:spcAft>
                <a:spcPct val="0"/>
              </a:spcAft>
            </a:pPr>
            <a:r>
              <a:rPr kumimoji="1" lang="zh-CN" altLang="en-US" sz="2800" b="1">
                <a:solidFill>
                  <a:srgbClr val="000000"/>
                </a:solidFill>
                <a:latin typeface="楷体_GB2312" pitchFamily="49" charset="-122"/>
                <a:ea typeface="楷体_GB2312" pitchFamily="49" charset="-122"/>
              </a:rPr>
              <a:t>    ③ 目录表法。在</a:t>
            </a:r>
            <a:r>
              <a:rPr kumimoji="1" lang="en-US" altLang="zh-CN" sz="2800" b="1">
                <a:solidFill>
                  <a:srgbClr val="000000"/>
                </a:solidFill>
                <a:latin typeface="楷体_GB2312" pitchFamily="49" charset="-122"/>
                <a:ea typeface="楷体_GB2312" pitchFamily="49" charset="-122"/>
              </a:rPr>
              <a:t>CPU</a:t>
            </a:r>
            <a:r>
              <a:rPr kumimoji="1" lang="zh-CN" altLang="en-US" sz="2800" b="1">
                <a:solidFill>
                  <a:srgbClr val="000000"/>
                </a:solidFill>
                <a:latin typeface="楷体_GB2312" pitchFamily="49" charset="-122"/>
                <a:ea typeface="楷体_GB2312" pitchFamily="49" charset="-122"/>
              </a:rPr>
              <a:t>读、写</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不命中时，先得查主存中的目录表，以判定目标块是否已在别的</a:t>
            </a:r>
            <a:r>
              <a:rPr kumimoji="1" lang="en-US" altLang="zh-CN" sz="2800" b="1">
                <a:solidFill>
                  <a:srgbClr val="000000"/>
                </a:solidFill>
                <a:latin typeface="楷体_GB2312" pitchFamily="49" charset="-122"/>
                <a:ea typeface="楷体_GB2312" pitchFamily="49" charset="-122"/>
              </a:rPr>
              <a:t>Cache</a:t>
            </a:r>
            <a:r>
              <a:rPr kumimoji="1" lang="zh-CN" altLang="en-US" sz="2800" b="1">
                <a:solidFill>
                  <a:srgbClr val="000000"/>
                </a:solidFill>
                <a:latin typeface="楷体_GB2312" pitchFamily="49" charset="-122"/>
                <a:ea typeface="楷体_GB2312" pitchFamily="49" charset="-122"/>
              </a:rPr>
              <a:t>内，以及是否正在被修改等，然后再决定如何读、写此块。       </a:t>
            </a:r>
          </a:p>
        </p:txBody>
      </p:sp>
      <p:sp>
        <p:nvSpPr>
          <p:cNvPr id="390147" name="Rectangle 3">
            <a:extLst>
              <a:ext uri="{FF2B5EF4-FFF2-40B4-BE49-F238E27FC236}">
                <a16:creationId xmlns:a16="http://schemas.microsoft.com/office/drawing/2014/main" id="{5C3FC940-E38F-48C3-A0FA-693FC0B0571C}"/>
              </a:ext>
            </a:extLst>
          </p:cNvPr>
          <p:cNvSpPr>
            <a:spLocks noChangeArrowheads="1"/>
          </p:cNvSpPr>
          <p:nvPr/>
        </p:nvSpPr>
        <p:spPr bwMode="auto">
          <a:xfrm>
            <a:off x="1524001" y="1098620"/>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4000">
              <a:solidFill>
                <a:srgbClr val="3366CC"/>
              </a:solidFill>
              <a:latin typeface="Times New Roman" panose="02020603050405020304" pitchFamily="18" charset="0"/>
              <a:ea typeface="宋体" panose="02010600030101010101" pitchFamily="2" charset="-122"/>
            </a:endParaRPr>
          </a:p>
        </p:txBody>
      </p:sp>
      <p:sp>
        <p:nvSpPr>
          <p:cNvPr id="390148" name="Rectangle 4">
            <a:extLst>
              <a:ext uri="{FF2B5EF4-FFF2-40B4-BE49-F238E27FC236}">
                <a16:creationId xmlns:a16="http://schemas.microsoft.com/office/drawing/2014/main" id="{C4987554-ED7C-400D-9570-C4157516FD8D}"/>
              </a:ext>
            </a:extLst>
          </p:cNvPr>
          <p:cNvSpPr>
            <a:spLocks noGrp="1" noChangeArrowheads="1"/>
          </p:cNvSpPr>
          <p:nvPr>
            <p:ph type="title" idx="4294967295"/>
          </p:nvPr>
        </p:nvSpPr>
        <p:spPr>
          <a:xfrm>
            <a:off x="1676400" y="152400"/>
            <a:ext cx="7848600" cy="762000"/>
          </a:xfrm>
        </p:spPr>
        <p:txBody>
          <a:bodyPr/>
          <a:lstStyle/>
          <a:p>
            <a:r>
              <a:rPr lang="zh-CN" altLang="en-US"/>
              <a:t>多个</a:t>
            </a:r>
            <a:r>
              <a:rPr lang="en-US" altLang="zh-CN"/>
              <a:t>Cache</a:t>
            </a:r>
            <a:r>
              <a:rPr lang="zh-CN" altLang="en-US"/>
              <a:t>与主存内容不一致解决方法</a:t>
            </a:r>
          </a:p>
        </p:txBody>
      </p:sp>
    </p:spTree>
    <p:extLst>
      <p:ext uri="{BB962C8B-B14F-4D97-AF65-F5344CB8AC3E}">
        <p14:creationId xmlns:p14="http://schemas.microsoft.com/office/powerpoint/2010/main" val="3589477913"/>
      </p:ext>
    </p:extLst>
  </p:cSld>
  <p:clrMapOvr>
    <a:masterClrMapping/>
  </p:clrMapOvr>
  <p:transition>
    <p:blinds dir="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B454DA31-7E3E-4C00-88BC-A7F7E6C15D8B}"/>
              </a:ext>
            </a:extLst>
          </p:cNvPr>
          <p:cNvSpPr>
            <a:spLocks noGrp="1"/>
          </p:cNvSpPr>
          <p:nvPr>
            <p:ph type="ftr" sz="quarter" idx="10"/>
          </p:nvPr>
        </p:nvSpPr>
        <p:spPr/>
        <p:txBody>
          <a:bodyPr/>
          <a:lstStyle/>
          <a:p>
            <a:pPr fontAlgn="base">
              <a:spcBef>
                <a:spcPct val="0"/>
              </a:spcBef>
              <a:spcAft>
                <a:spcPct val="0"/>
              </a:spcAft>
            </a:pPr>
            <a:fld id="{CC53EEE7-D3B2-47AC-BD16-1C1648F9EEC2}"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73</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357378" name="Rectangle 2">
            <a:extLst>
              <a:ext uri="{FF2B5EF4-FFF2-40B4-BE49-F238E27FC236}">
                <a16:creationId xmlns:a16="http://schemas.microsoft.com/office/drawing/2014/main" id="{9766F630-A4D6-4550-B004-3E22714AA15E}"/>
              </a:ext>
            </a:extLst>
          </p:cNvPr>
          <p:cNvSpPr>
            <a:spLocks noGrp="1" noChangeArrowheads="1"/>
          </p:cNvSpPr>
          <p:nvPr>
            <p:ph type="title"/>
          </p:nvPr>
        </p:nvSpPr>
        <p:spPr/>
        <p:txBody>
          <a:bodyPr/>
          <a:lstStyle/>
          <a:p>
            <a:r>
              <a:rPr lang="zh-CN" altLang="en-US"/>
              <a:t>一致性问题</a:t>
            </a:r>
          </a:p>
        </p:txBody>
      </p:sp>
      <p:sp>
        <p:nvSpPr>
          <p:cNvPr id="357379" name="Rectangle 3">
            <a:extLst>
              <a:ext uri="{FF2B5EF4-FFF2-40B4-BE49-F238E27FC236}">
                <a16:creationId xmlns:a16="http://schemas.microsoft.com/office/drawing/2014/main" id="{305013E0-B61A-4AC6-AB9E-6CC862D6DB9F}"/>
              </a:ext>
            </a:extLst>
          </p:cNvPr>
          <p:cNvSpPr>
            <a:spLocks noGrp="1" noChangeArrowheads="1"/>
          </p:cNvSpPr>
          <p:nvPr>
            <p:ph type="body" idx="1"/>
          </p:nvPr>
        </p:nvSpPr>
        <p:spPr/>
        <p:txBody>
          <a:bodyPr/>
          <a:lstStyle/>
          <a:p>
            <a:r>
              <a:rPr lang="zh-CN" altLang="en-US"/>
              <a:t>存储器系统满足的条件</a:t>
            </a:r>
          </a:p>
          <a:p>
            <a:pPr lvl="1"/>
            <a:r>
              <a:rPr lang="en-US" altLang="zh-CN" sz="2800"/>
              <a:t>P.141 1\2\3</a:t>
            </a:r>
          </a:p>
          <a:p>
            <a:pPr lvl="1"/>
            <a:r>
              <a:rPr lang="zh-CN" altLang="en-US" sz="2800"/>
              <a:t>写入的数据什么时候才可以读取也是至关重要的</a:t>
            </a:r>
          </a:p>
          <a:p>
            <a:pPr lvl="1"/>
            <a:r>
              <a:rPr lang="zh-CN" altLang="en-US" sz="2800"/>
              <a:t>一致性和连贯性是互补的</a:t>
            </a:r>
          </a:p>
          <a:p>
            <a:pPr lvl="2"/>
            <a:r>
              <a:rPr lang="zh-CN" altLang="en-US" sz="2400"/>
              <a:t>一致性定义了对同一个存储器地址进行读写操作行为</a:t>
            </a:r>
          </a:p>
          <a:p>
            <a:pPr lvl="2"/>
            <a:r>
              <a:rPr lang="zh-CN" altLang="en-US" sz="2400"/>
              <a:t>连贯性定义了访问其它存储器地址的读写操作</a:t>
            </a:r>
          </a:p>
          <a:p>
            <a:pPr lvl="2"/>
            <a:r>
              <a:rPr lang="zh-CN" altLang="en-US" sz="2400"/>
              <a:t>做两个假设 </a:t>
            </a:r>
            <a:r>
              <a:rPr lang="en-US" altLang="zh-CN" sz="2400"/>
              <a:t>P.142</a:t>
            </a:r>
          </a:p>
        </p:txBody>
      </p:sp>
    </p:spTree>
    <p:extLst>
      <p:ext uri="{BB962C8B-B14F-4D97-AF65-F5344CB8AC3E}">
        <p14:creationId xmlns:p14="http://schemas.microsoft.com/office/powerpoint/2010/main" val="33371040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D6113143-F7B2-48E3-AF7D-59FA3113BE86}"/>
              </a:ext>
            </a:extLst>
          </p:cNvPr>
          <p:cNvSpPr>
            <a:spLocks noGrp="1"/>
          </p:cNvSpPr>
          <p:nvPr>
            <p:ph type="ftr" sz="quarter" idx="10"/>
          </p:nvPr>
        </p:nvSpPr>
        <p:spPr/>
        <p:txBody>
          <a:bodyPr/>
          <a:lstStyle/>
          <a:p>
            <a:pPr fontAlgn="base">
              <a:spcBef>
                <a:spcPct val="0"/>
              </a:spcBef>
              <a:spcAft>
                <a:spcPct val="0"/>
              </a:spcAft>
            </a:pPr>
            <a:fld id="{6A404508-A99A-4E8E-BE64-8BC248BC0F4A}"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74</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358402" name="Rectangle 2">
            <a:extLst>
              <a:ext uri="{FF2B5EF4-FFF2-40B4-BE49-F238E27FC236}">
                <a16:creationId xmlns:a16="http://schemas.microsoft.com/office/drawing/2014/main" id="{128AD2E5-D013-425D-B384-00AD49899F58}"/>
              </a:ext>
            </a:extLst>
          </p:cNvPr>
          <p:cNvSpPr>
            <a:spLocks noGrp="1" noChangeArrowheads="1"/>
          </p:cNvSpPr>
          <p:nvPr>
            <p:ph type="title"/>
          </p:nvPr>
        </p:nvSpPr>
        <p:spPr/>
        <p:txBody>
          <a:bodyPr/>
          <a:lstStyle/>
          <a:p>
            <a:r>
              <a:rPr lang="zh-CN" altLang="en-US"/>
              <a:t>实施一致性的基本方案</a:t>
            </a:r>
          </a:p>
        </p:txBody>
      </p:sp>
      <p:sp>
        <p:nvSpPr>
          <p:cNvPr id="358403" name="Rectangle 3">
            <a:extLst>
              <a:ext uri="{FF2B5EF4-FFF2-40B4-BE49-F238E27FC236}">
                <a16:creationId xmlns:a16="http://schemas.microsoft.com/office/drawing/2014/main" id="{3F00A879-1BE6-48E5-9B0C-3E5EB147651A}"/>
              </a:ext>
            </a:extLst>
          </p:cNvPr>
          <p:cNvSpPr>
            <a:spLocks noGrp="1" noChangeArrowheads="1"/>
          </p:cNvSpPr>
          <p:nvPr>
            <p:ph type="body" idx="1"/>
          </p:nvPr>
        </p:nvSpPr>
        <p:spPr/>
        <p:txBody>
          <a:bodyPr/>
          <a:lstStyle/>
          <a:p>
            <a:r>
              <a:rPr lang="zh-CN" altLang="en-US"/>
              <a:t>在多个处理器上运行的程序会要求在多个</a:t>
            </a:r>
            <a:r>
              <a:rPr lang="en-US" altLang="zh-CN"/>
              <a:t>Cache</a:t>
            </a:r>
            <a:r>
              <a:rPr lang="zh-CN" altLang="en-US"/>
              <a:t>中有同一个数据的副本</a:t>
            </a:r>
          </a:p>
          <a:p>
            <a:r>
              <a:rPr lang="en-US" altLang="zh-CN"/>
              <a:t>Cache</a:t>
            </a:r>
            <a:r>
              <a:rPr lang="zh-CN" altLang="en-US"/>
              <a:t>提供共享数据的迁移和复制</a:t>
            </a:r>
          </a:p>
          <a:p>
            <a:r>
              <a:rPr lang="en-US" altLang="zh-CN"/>
              <a:t>Cache</a:t>
            </a:r>
            <a:r>
              <a:rPr lang="zh-CN" altLang="en-US"/>
              <a:t>一致性协议</a:t>
            </a:r>
          </a:p>
          <a:p>
            <a:pPr lvl="1"/>
            <a:r>
              <a:rPr lang="zh-CN" altLang="en-US" sz="2800"/>
              <a:t>关键在于跟踪所有共享数据块的状态</a:t>
            </a:r>
          </a:p>
          <a:p>
            <a:pPr lvl="1"/>
            <a:r>
              <a:rPr lang="zh-CN" altLang="en-US" sz="2800"/>
              <a:t>目前广泛采用的协议有两种：</a:t>
            </a:r>
          </a:p>
          <a:p>
            <a:pPr lvl="2"/>
            <a:r>
              <a:rPr lang="zh-CN" altLang="en-US" sz="2400"/>
              <a:t>目录式</a:t>
            </a:r>
          </a:p>
          <a:p>
            <a:pPr lvl="2"/>
            <a:r>
              <a:rPr lang="zh-CN" altLang="en-US" sz="2400"/>
              <a:t>监听式</a:t>
            </a:r>
          </a:p>
        </p:txBody>
      </p:sp>
    </p:spTree>
    <p:extLst>
      <p:ext uri="{BB962C8B-B14F-4D97-AF65-F5344CB8AC3E}">
        <p14:creationId xmlns:p14="http://schemas.microsoft.com/office/powerpoint/2010/main" val="36147275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a:extLst>
              <a:ext uri="{FF2B5EF4-FFF2-40B4-BE49-F238E27FC236}">
                <a16:creationId xmlns:a16="http://schemas.microsoft.com/office/drawing/2014/main" id="{4C5D1FA2-2C02-4482-83D2-C73B000794C1}"/>
              </a:ext>
            </a:extLst>
          </p:cNvPr>
          <p:cNvSpPr>
            <a:spLocks noGrp="1"/>
          </p:cNvSpPr>
          <p:nvPr>
            <p:ph type="ftr" sz="quarter" idx="10"/>
          </p:nvPr>
        </p:nvSpPr>
        <p:spPr/>
        <p:txBody>
          <a:bodyPr/>
          <a:lstStyle/>
          <a:p>
            <a:pPr fontAlgn="base">
              <a:spcBef>
                <a:spcPct val="0"/>
              </a:spcBef>
              <a:spcAft>
                <a:spcPct val="0"/>
              </a:spcAft>
            </a:pPr>
            <a:fld id="{DCC2711E-7A7F-488D-8A4A-3FF9C4B3D422}"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75</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474114" name="Text Box 2">
            <a:extLst>
              <a:ext uri="{FF2B5EF4-FFF2-40B4-BE49-F238E27FC236}">
                <a16:creationId xmlns:a16="http://schemas.microsoft.com/office/drawing/2014/main" id="{9EAC5599-EA68-4AC7-945D-423A732250C0}"/>
              </a:ext>
            </a:extLst>
          </p:cNvPr>
          <p:cNvSpPr txBox="1">
            <a:spLocks noChangeArrowheads="1"/>
          </p:cNvSpPr>
          <p:nvPr/>
        </p:nvSpPr>
        <p:spPr bwMode="auto">
          <a:xfrm>
            <a:off x="2243138" y="1327150"/>
            <a:ext cx="716280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85000"/>
              </a:lnSpc>
              <a:spcBef>
                <a:spcPct val="50000"/>
              </a:spcBef>
              <a:spcAft>
                <a:spcPct val="0"/>
              </a:spcAft>
            </a:pPr>
            <a:r>
              <a:rPr lang="zh-CN" altLang="en-US" b="1">
                <a:solidFill>
                  <a:srgbClr val="3333CC"/>
                </a:solidFill>
                <a:latin typeface="华文中宋" panose="02010600040101010101" pitchFamily="2" charset="-122"/>
                <a:ea typeface="华文中宋" panose="02010600040101010101" pitchFamily="2" charset="-122"/>
              </a:rPr>
              <a:t>实现一致性的基本方案</a:t>
            </a:r>
            <a:r>
              <a:rPr lang="zh-CN" altLang="en-US" b="1">
                <a:solidFill>
                  <a:srgbClr val="B2B2B2"/>
                </a:solidFill>
                <a:latin typeface="华文中宋" panose="02010600040101010101" pitchFamily="2" charset="-122"/>
                <a:ea typeface="华文中宋" panose="02010600040101010101" pitchFamily="2" charset="-122"/>
              </a:rPr>
              <a:t></a:t>
            </a:r>
          </a:p>
          <a:p>
            <a:pPr fontAlgn="base">
              <a:lnSpc>
                <a:spcPct val="85000"/>
              </a:lnSpc>
              <a:spcBef>
                <a:spcPct val="50000"/>
              </a:spcBef>
              <a:spcAft>
                <a:spcPct val="0"/>
              </a:spcAft>
            </a:pPr>
            <a:r>
              <a:rPr lang="zh-CN" altLang="en-US" b="1">
                <a:solidFill>
                  <a:srgbClr val="B2B2B2"/>
                </a:solidFill>
                <a:latin typeface="华文中宋" panose="02010600040101010101" pitchFamily="2" charset="-122"/>
                <a:ea typeface="华文中宋" panose="02010600040101010101" pitchFamily="2" charset="-122"/>
              </a:rPr>
              <a:t>   </a:t>
            </a:r>
            <a:r>
              <a:rPr lang="zh-CN" altLang="en-US" b="1">
                <a:solidFill>
                  <a:srgbClr val="003366"/>
                </a:solidFill>
                <a:latin typeface="华文中宋" panose="02010600040101010101" pitchFamily="2" charset="-122"/>
                <a:ea typeface="华文中宋" panose="02010600040101010101" pitchFamily="2" charset="-122"/>
              </a:rPr>
              <a:t>在一致的多处理机中，</a:t>
            </a:r>
            <a:r>
              <a:rPr lang="en-US" altLang="zh-CN" b="1">
                <a:solidFill>
                  <a:srgbClr val="003366"/>
                </a:solidFill>
                <a:latin typeface="华文中宋" panose="02010600040101010101" pitchFamily="2" charset="-122"/>
                <a:ea typeface="华文中宋" panose="02010600040101010101" pitchFamily="2" charset="-122"/>
              </a:rPr>
              <a:t>Cache</a:t>
            </a:r>
            <a:r>
              <a:rPr lang="zh-CN" altLang="en-US" b="1">
                <a:solidFill>
                  <a:srgbClr val="003366"/>
                </a:solidFill>
                <a:latin typeface="华文中宋" panose="02010600040101010101" pitchFamily="2" charset="-122"/>
                <a:ea typeface="华文中宋" panose="02010600040101010101" pitchFamily="2" charset="-122"/>
              </a:rPr>
              <a:t>提供两种功能。</a:t>
            </a:r>
          </a:p>
        </p:txBody>
      </p:sp>
      <p:sp>
        <p:nvSpPr>
          <p:cNvPr id="474115" name="Text Box 3">
            <a:extLst>
              <a:ext uri="{FF2B5EF4-FFF2-40B4-BE49-F238E27FC236}">
                <a16:creationId xmlns:a16="http://schemas.microsoft.com/office/drawing/2014/main" id="{A99FC0B9-45A1-42C4-BFED-A2630583A176}"/>
              </a:ext>
            </a:extLst>
          </p:cNvPr>
          <p:cNvSpPr txBox="1">
            <a:spLocks noChangeArrowheads="1"/>
          </p:cNvSpPr>
          <p:nvPr/>
        </p:nvSpPr>
        <p:spPr bwMode="auto">
          <a:xfrm>
            <a:off x="2603500" y="2371726"/>
            <a:ext cx="71628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85000"/>
              </a:lnSpc>
              <a:spcBef>
                <a:spcPct val="50000"/>
              </a:spcBef>
              <a:spcAft>
                <a:spcPct val="0"/>
              </a:spcAft>
              <a:buClr>
                <a:srgbClr val="0000FF"/>
              </a:buClr>
              <a:buSzPct val="150000"/>
              <a:buFontTx/>
              <a:buChar char="•"/>
            </a:pPr>
            <a:r>
              <a:rPr lang="en-US" altLang="zh-CN" b="1">
                <a:solidFill>
                  <a:srgbClr val="0000FF"/>
                </a:solidFill>
                <a:latin typeface="华文中宋" panose="02010600040101010101" pitchFamily="2" charset="-122"/>
                <a:ea typeface="华文中宋" panose="02010600040101010101" pitchFamily="2" charset="-122"/>
              </a:rPr>
              <a:t> </a:t>
            </a:r>
            <a:r>
              <a:rPr lang="zh-CN" altLang="en-US" b="1">
                <a:solidFill>
                  <a:srgbClr val="0000FF"/>
                </a:solidFill>
                <a:latin typeface="华文中宋" panose="02010600040101010101" pitchFamily="2" charset="-122"/>
                <a:ea typeface="华文中宋" panose="02010600040101010101" pitchFamily="2" charset="-122"/>
              </a:rPr>
              <a:t>共享数据的迁移</a:t>
            </a:r>
          </a:p>
          <a:p>
            <a:pPr fontAlgn="base">
              <a:lnSpc>
                <a:spcPct val="85000"/>
              </a:lnSpc>
              <a:spcBef>
                <a:spcPct val="50000"/>
              </a:spcBef>
              <a:spcAft>
                <a:spcPct val="0"/>
              </a:spcAft>
              <a:buClr>
                <a:srgbClr val="B2B2B2"/>
              </a:buClr>
              <a:buSzPct val="150000"/>
            </a:pPr>
            <a:r>
              <a:rPr lang="zh-CN" altLang="en-US" b="1">
                <a:solidFill>
                  <a:srgbClr val="B2B2B2"/>
                </a:solidFill>
                <a:latin typeface="华文中宋" panose="02010600040101010101" pitchFamily="2" charset="-122"/>
                <a:ea typeface="华文中宋" panose="02010600040101010101" pitchFamily="2" charset="-122"/>
              </a:rPr>
              <a:t>   </a:t>
            </a:r>
            <a:r>
              <a:rPr lang="zh-CN" altLang="en-US" b="1">
                <a:solidFill>
                  <a:srgbClr val="003366"/>
                </a:solidFill>
                <a:latin typeface="华文中宋" panose="02010600040101010101" pitchFamily="2" charset="-122"/>
                <a:ea typeface="华文中宋" panose="02010600040101010101" pitchFamily="2" charset="-122"/>
              </a:rPr>
              <a:t>降低了对远程共享数据的访问延迟。</a:t>
            </a:r>
          </a:p>
          <a:p>
            <a:pPr fontAlgn="base">
              <a:lnSpc>
                <a:spcPct val="85000"/>
              </a:lnSpc>
              <a:spcBef>
                <a:spcPct val="50000"/>
              </a:spcBef>
              <a:spcAft>
                <a:spcPct val="0"/>
              </a:spcAft>
              <a:buClr>
                <a:srgbClr val="0000FF"/>
              </a:buClr>
              <a:buSzPct val="150000"/>
              <a:buFontTx/>
              <a:buChar char="•"/>
            </a:pPr>
            <a:r>
              <a:rPr lang="zh-CN" altLang="en-US" b="1">
                <a:solidFill>
                  <a:srgbClr val="0000FF"/>
                </a:solidFill>
                <a:latin typeface="华文中宋" panose="02010600040101010101" pitchFamily="2" charset="-122"/>
                <a:ea typeface="华文中宋" panose="02010600040101010101" pitchFamily="2" charset="-122"/>
              </a:rPr>
              <a:t> 共享数据的复制</a:t>
            </a:r>
          </a:p>
          <a:p>
            <a:pPr fontAlgn="base">
              <a:lnSpc>
                <a:spcPct val="85000"/>
              </a:lnSpc>
              <a:spcBef>
                <a:spcPct val="50000"/>
              </a:spcBef>
              <a:spcAft>
                <a:spcPct val="0"/>
              </a:spcAft>
              <a:buClr>
                <a:srgbClr val="B2B2B2"/>
              </a:buClr>
              <a:buSzPct val="150000"/>
            </a:pPr>
            <a:r>
              <a:rPr lang="zh-CN" altLang="en-US" b="1">
                <a:solidFill>
                  <a:srgbClr val="B2B2B2"/>
                </a:solidFill>
                <a:latin typeface="华文中宋" panose="02010600040101010101" pitchFamily="2" charset="-122"/>
                <a:ea typeface="华文中宋" panose="02010600040101010101" pitchFamily="2" charset="-122"/>
              </a:rPr>
              <a:t>   </a:t>
            </a:r>
            <a:r>
              <a:rPr lang="zh-CN" altLang="en-US" b="1">
                <a:solidFill>
                  <a:srgbClr val="003366"/>
                </a:solidFill>
                <a:latin typeface="华文中宋" panose="02010600040101010101" pitchFamily="2" charset="-122"/>
                <a:ea typeface="华文中宋" panose="02010600040101010101" pitchFamily="2" charset="-122"/>
              </a:rPr>
              <a:t>不仅降低了访存的延迟，也减少了访问共享数据</a:t>
            </a:r>
          </a:p>
          <a:p>
            <a:pPr fontAlgn="base">
              <a:lnSpc>
                <a:spcPct val="85000"/>
              </a:lnSpc>
              <a:spcBef>
                <a:spcPct val="50000"/>
              </a:spcBef>
              <a:spcAft>
                <a:spcPct val="0"/>
              </a:spcAft>
              <a:buClr>
                <a:srgbClr val="B2B2B2"/>
              </a:buClr>
              <a:buSzPct val="150000"/>
            </a:pPr>
            <a:r>
              <a:rPr lang="zh-CN" altLang="en-US" b="1">
                <a:solidFill>
                  <a:srgbClr val="003366"/>
                </a:solidFill>
                <a:latin typeface="华文中宋" panose="02010600040101010101" pitchFamily="2" charset="-122"/>
                <a:ea typeface="华文中宋" panose="02010600040101010101" pitchFamily="2" charset="-122"/>
              </a:rPr>
              <a:t>   所产生的冲突。</a:t>
            </a:r>
          </a:p>
        </p:txBody>
      </p:sp>
      <p:sp>
        <p:nvSpPr>
          <p:cNvPr id="474116" name="Text Box 4">
            <a:extLst>
              <a:ext uri="{FF2B5EF4-FFF2-40B4-BE49-F238E27FC236}">
                <a16:creationId xmlns:a16="http://schemas.microsoft.com/office/drawing/2014/main" id="{3EB0E262-311C-4498-8911-8721FCD15C63}"/>
              </a:ext>
            </a:extLst>
          </p:cNvPr>
          <p:cNvSpPr txBox="1">
            <a:spLocks noChangeArrowheads="1"/>
          </p:cNvSpPr>
          <p:nvPr/>
        </p:nvSpPr>
        <p:spPr bwMode="auto">
          <a:xfrm>
            <a:off x="2316163" y="4872039"/>
            <a:ext cx="73152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小规模多处理机不是采用</a:t>
            </a:r>
            <a:r>
              <a:rPr lang="zh-CN" altLang="en-US" b="1">
                <a:solidFill>
                  <a:srgbClr val="FF0000"/>
                </a:solidFill>
                <a:latin typeface="华文中宋" panose="02010600040101010101" pitchFamily="2" charset="-122"/>
                <a:ea typeface="华文中宋" panose="02010600040101010101" pitchFamily="2" charset="-122"/>
              </a:rPr>
              <a:t>软件</a:t>
            </a:r>
            <a:r>
              <a:rPr lang="zh-CN" altLang="en-US" b="1">
                <a:solidFill>
                  <a:srgbClr val="003366"/>
                </a:solidFill>
                <a:latin typeface="华文中宋" panose="02010600040101010101" pitchFamily="2" charset="-122"/>
                <a:ea typeface="华文中宋" panose="02010600040101010101" pitchFamily="2" charset="-122"/>
              </a:rPr>
              <a:t>而是采用</a:t>
            </a:r>
            <a:r>
              <a:rPr lang="zh-CN" altLang="en-US" b="1">
                <a:solidFill>
                  <a:srgbClr val="FF0000"/>
                </a:solidFill>
                <a:latin typeface="华文中宋" panose="02010600040101010101" pitchFamily="2" charset="-122"/>
                <a:ea typeface="华文中宋" panose="02010600040101010101" pitchFamily="2" charset="-122"/>
              </a:rPr>
              <a:t>硬件技术</a:t>
            </a:r>
          </a:p>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实现</a:t>
            </a:r>
            <a:r>
              <a:rPr lang="en-US" altLang="zh-CN" b="1">
                <a:solidFill>
                  <a:srgbClr val="003366"/>
                </a:solidFill>
                <a:latin typeface="华文中宋" panose="02010600040101010101" pitchFamily="2" charset="-122"/>
                <a:ea typeface="华文中宋" panose="02010600040101010101" pitchFamily="2" charset="-122"/>
              </a:rPr>
              <a:t>Cache</a:t>
            </a:r>
            <a:r>
              <a:rPr lang="zh-CN" altLang="en-US" b="1">
                <a:solidFill>
                  <a:srgbClr val="003366"/>
                </a:solidFill>
                <a:latin typeface="华文中宋" panose="02010600040101010101" pitchFamily="2" charset="-122"/>
                <a:ea typeface="华文中宋" panose="02010600040101010101" pitchFamily="2" charset="-122"/>
              </a:rPr>
              <a:t>一致性。</a:t>
            </a:r>
          </a:p>
        </p:txBody>
      </p:sp>
      <p:sp>
        <p:nvSpPr>
          <p:cNvPr id="474117" name="Rectangle 5">
            <a:extLst>
              <a:ext uri="{FF2B5EF4-FFF2-40B4-BE49-F238E27FC236}">
                <a16:creationId xmlns:a16="http://schemas.microsoft.com/office/drawing/2014/main" id="{279D46D9-045E-475A-B4A6-3625E703DD5E}"/>
              </a:ext>
            </a:extLst>
          </p:cNvPr>
          <p:cNvSpPr>
            <a:spLocks noGrp="1" noChangeArrowheads="1"/>
          </p:cNvSpPr>
          <p:nvPr>
            <p:ph type="title"/>
          </p:nvPr>
        </p:nvSpPr>
        <p:spPr/>
        <p:txBody>
          <a:bodyPr/>
          <a:lstStyle/>
          <a:p>
            <a:r>
              <a:rPr lang="zh-CN" altLang="en-US"/>
              <a:t>实现一致性的基本方案</a:t>
            </a:r>
          </a:p>
        </p:txBody>
      </p:sp>
    </p:spTree>
    <p:extLst>
      <p:ext uri="{BB962C8B-B14F-4D97-AF65-F5344CB8AC3E}">
        <p14:creationId xmlns:p14="http://schemas.microsoft.com/office/powerpoint/2010/main" val="58312048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a:extLst>
              <a:ext uri="{FF2B5EF4-FFF2-40B4-BE49-F238E27FC236}">
                <a16:creationId xmlns:a16="http://schemas.microsoft.com/office/drawing/2014/main" id="{DB1AE5FE-3BF5-4861-AFE2-0A5C32DD92AF}"/>
              </a:ext>
            </a:extLst>
          </p:cNvPr>
          <p:cNvSpPr>
            <a:spLocks noGrp="1"/>
          </p:cNvSpPr>
          <p:nvPr>
            <p:ph type="ftr" sz="quarter" idx="10"/>
          </p:nvPr>
        </p:nvSpPr>
        <p:spPr/>
        <p:txBody>
          <a:bodyPr/>
          <a:lstStyle/>
          <a:p>
            <a:pPr fontAlgn="base">
              <a:spcBef>
                <a:spcPct val="0"/>
              </a:spcBef>
              <a:spcAft>
                <a:spcPct val="0"/>
              </a:spcAft>
            </a:pPr>
            <a:fld id="{A06EA245-48E5-4714-A61B-C9632886D51C}"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76</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475138" name="Text Box 2">
            <a:extLst>
              <a:ext uri="{FF2B5EF4-FFF2-40B4-BE49-F238E27FC236}">
                <a16:creationId xmlns:a16="http://schemas.microsoft.com/office/drawing/2014/main" id="{69C5B7CD-1407-4FDA-A03E-5180E2C83150}"/>
              </a:ext>
            </a:extLst>
          </p:cNvPr>
          <p:cNvSpPr txBox="1">
            <a:spLocks noChangeArrowheads="1"/>
          </p:cNvSpPr>
          <p:nvPr/>
        </p:nvSpPr>
        <p:spPr bwMode="auto">
          <a:xfrm>
            <a:off x="2316163" y="1196976"/>
            <a:ext cx="7561262"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90000"/>
              </a:lnSpc>
              <a:spcBef>
                <a:spcPct val="50000"/>
              </a:spcBef>
              <a:spcAft>
                <a:spcPct val="0"/>
              </a:spcAft>
            </a:pPr>
            <a:r>
              <a:rPr lang="en-US" altLang="zh-CN" b="1">
                <a:solidFill>
                  <a:srgbClr val="3333CC"/>
                </a:solidFill>
                <a:latin typeface="华文中宋" panose="02010600040101010101" pitchFamily="2" charset="-122"/>
                <a:ea typeface="华文中宋" panose="02010600040101010101" pitchFamily="2" charset="-122"/>
              </a:rPr>
              <a:t>(1) Cache</a:t>
            </a:r>
            <a:r>
              <a:rPr lang="zh-CN" altLang="en-US" b="1">
                <a:solidFill>
                  <a:srgbClr val="3333CC"/>
                </a:solidFill>
                <a:latin typeface="华文中宋" panose="02010600040101010101" pitchFamily="2" charset="-122"/>
                <a:ea typeface="华文中宋" panose="02010600040101010101" pitchFamily="2" charset="-122"/>
              </a:rPr>
              <a:t>一致性协议</a:t>
            </a:r>
          </a:p>
          <a:p>
            <a:pPr fontAlgn="base">
              <a:lnSpc>
                <a:spcPct val="90000"/>
              </a:lnSpc>
              <a:spcBef>
                <a:spcPct val="50000"/>
              </a:spcBef>
              <a:spcAft>
                <a:spcPct val="0"/>
              </a:spcAft>
            </a:pPr>
            <a:r>
              <a:rPr lang="zh-CN" altLang="en-US" b="1">
                <a:solidFill>
                  <a:srgbClr val="B2B2B2"/>
                </a:solidFill>
                <a:latin typeface="华文中宋" panose="02010600040101010101" pitchFamily="2" charset="-122"/>
                <a:ea typeface="华文中宋" panose="02010600040101010101" pitchFamily="2" charset="-122"/>
              </a:rPr>
              <a:t>    </a:t>
            </a:r>
            <a:r>
              <a:rPr lang="zh-CN" altLang="en-US" b="1">
                <a:solidFill>
                  <a:srgbClr val="003366"/>
                </a:solidFill>
                <a:latin typeface="华文中宋" panose="02010600040101010101" pitchFamily="2" charset="-122"/>
                <a:ea typeface="华文中宋" panose="02010600040101010101" pitchFamily="2" charset="-122"/>
              </a:rPr>
              <a:t>对多个处理器维护一致性的协议</a:t>
            </a:r>
          </a:p>
          <a:p>
            <a:pPr fontAlgn="base">
              <a:lnSpc>
                <a:spcPct val="90000"/>
              </a:lnSpc>
              <a:spcBef>
                <a:spcPct val="50000"/>
              </a:spcBef>
              <a:spcAft>
                <a:spcPct val="0"/>
              </a:spcAft>
            </a:pPr>
            <a:r>
              <a:rPr lang="en-US" altLang="zh-CN" b="1">
                <a:solidFill>
                  <a:srgbClr val="3333CC"/>
                </a:solidFill>
                <a:latin typeface="华文中宋" panose="02010600040101010101" pitchFamily="2" charset="-122"/>
                <a:ea typeface="华文中宋" panose="02010600040101010101" pitchFamily="2" charset="-122"/>
              </a:rPr>
              <a:t>(2)</a:t>
            </a:r>
            <a:r>
              <a:rPr lang="en-US" altLang="zh-CN" b="1">
                <a:solidFill>
                  <a:srgbClr val="B2B2B2"/>
                </a:solidFill>
                <a:latin typeface="华文中宋" panose="02010600040101010101" pitchFamily="2" charset="-122"/>
                <a:ea typeface="华文中宋" panose="02010600040101010101" pitchFamily="2" charset="-122"/>
              </a:rPr>
              <a:t> </a:t>
            </a:r>
            <a:r>
              <a:rPr lang="zh-CN" altLang="en-US" b="1">
                <a:solidFill>
                  <a:srgbClr val="3333CC"/>
                </a:solidFill>
                <a:latin typeface="华文中宋" panose="02010600040101010101" pitchFamily="2" charset="-122"/>
                <a:ea typeface="华文中宋" panose="02010600040101010101" pitchFamily="2" charset="-122"/>
              </a:rPr>
              <a:t>关键：</a:t>
            </a:r>
            <a:r>
              <a:rPr lang="zh-CN" altLang="en-US" b="1">
                <a:solidFill>
                  <a:srgbClr val="003366"/>
                </a:solidFill>
                <a:latin typeface="华文中宋" panose="02010600040101010101" pitchFamily="2" charset="-122"/>
                <a:ea typeface="华文中宋" panose="02010600040101010101" pitchFamily="2" charset="-122"/>
              </a:rPr>
              <a:t>跟踪共享数据块的状态</a:t>
            </a:r>
            <a:r>
              <a:rPr lang="zh-CN" altLang="en-US" b="1">
                <a:solidFill>
                  <a:srgbClr val="B2B2B2"/>
                </a:solidFill>
                <a:latin typeface="华文中宋" panose="02010600040101010101" pitchFamily="2" charset="-122"/>
                <a:ea typeface="华文中宋" panose="02010600040101010101" pitchFamily="2" charset="-122"/>
              </a:rPr>
              <a:t> </a:t>
            </a:r>
          </a:p>
          <a:p>
            <a:pPr fontAlgn="base">
              <a:lnSpc>
                <a:spcPct val="90000"/>
              </a:lnSpc>
              <a:spcBef>
                <a:spcPct val="50000"/>
              </a:spcBef>
              <a:spcAft>
                <a:spcPct val="0"/>
              </a:spcAft>
            </a:pPr>
            <a:r>
              <a:rPr lang="en-US" altLang="zh-CN" b="1">
                <a:solidFill>
                  <a:srgbClr val="003366"/>
                </a:solidFill>
                <a:latin typeface="华文中宋" panose="02010600040101010101" pitchFamily="2" charset="-122"/>
                <a:ea typeface="华文中宋" panose="02010600040101010101" pitchFamily="2" charset="-122"/>
              </a:rPr>
              <a:t>(3) </a:t>
            </a:r>
            <a:r>
              <a:rPr lang="zh-CN" altLang="en-US" b="1">
                <a:solidFill>
                  <a:srgbClr val="003366"/>
                </a:solidFill>
                <a:latin typeface="华文中宋" panose="02010600040101010101" pitchFamily="2" charset="-122"/>
                <a:ea typeface="华文中宋" panose="02010600040101010101" pitchFamily="2" charset="-122"/>
              </a:rPr>
              <a:t>共享数据状态跟踪技术</a:t>
            </a:r>
            <a:r>
              <a:rPr lang="zh-CN" altLang="en-US" b="1">
                <a:solidFill>
                  <a:srgbClr val="B2B2B2"/>
                </a:solidFill>
                <a:latin typeface="华文中宋" panose="02010600040101010101" pitchFamily="2" charset="-122"/>
                <a:ea typeface="华文中宋" panose="02010600040101010101" pitchFamily="2" charset="-122"/>
              </a:rPr>
              <a:t> </a:t>
            </a:r>
          </a:p>
          <a:p>
            <a:pPr fontAlgn="base">
              <a:lnSpc>
                <a:spcPct val="90000"/>
              </a:lnSpc>
              <a:spcBef>
                <a:spcPct val="50000"/>
              </a:spcBef>
              <a:spcAft>
                <a:spcPct val="0"/>
              </a:spcAft>
              <a:buFontTx/>
              <a:buChar char="•"/>
            </a:pPr>
            <a:r>
              <a:rPr lang="zh-CN" altLang="en-US" b="1">
                <a:solidFill>
                  <a:srgbClr val="0000FF"/>
                </a:solidFill>
                <a:latin typeface="华文中宋" panose="02010600040101010101" pitchFamily="2" charset="-122"/>
                <a:ea typeface="华文中宋" panose="02010600040101010101" pitchFamily="2" charset="-122"/>
              </a:rPr>
              <a:t>目录</a:t>
            </a:r>
          </a:p>
          <a:p>
            <a:pPr fontAlgn="base">
              <a:lnSpc>
                <a:spcPct val="90000"/>
              </a:lnSpc>
              <a:spcBef>
                <a:spcPct val="50000"/>
              </a:spcBef>
              <a:spcAft>
                <a:spcPct val="0"/>
              </a:spcAft>
            </a:pPr>
            <a:r>
              <a:rPr lang="zh-CN" altLang="en-US" b="1">
                <a:solidFill>
                  <a:srgbClr val="B2B2B2"/>
                </a:solidFill>
                <a:latin typeface="华文中宋" panose="02010600040101010101" pitchFamily="2" charset="-122"/>
                <a:ea typeface="华文中宋" panose="02010600040101010101" pitchFamily="2" charset="-122"/>
              </a:rPr>
              <a:t>    </a:t>
            </a:r>
            <a:r>
              <a:rPr lang="zh-CN" altLang="en-US" b="1">
                <a:solidFill>
                  <a:srgbClr val="003366"/>
                </a:solidFill>
                <a:latin typeface="华文中宋" panose="02010600040101010101" pitchFamily="2" charset="-122"/>
                <a:ea typeface="华文中宋" panose="02010600040101010101" pitchFamily="2" charset="-122"/>
              </a:rPr>
              <a:t>物理存储器中共享数据块的状态及相关信息均被保</a:t>
            </a:r>
          </a:p>
          <a:p>
            <a:pPr fontAlgn="base">
              <a:lnSpc>
                <a:spcPct val="90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存在一个称为目录的地方。</a:t>
            </a:r>
          </a:p>
          <a:p>
            <a:pPr fontAlgn="base">
              <a:lnSpc>
                <a:spcPct val="90000"/>
              </a:lnSpc>
              <a:spcBef>
                <a:spcPct val="50000"/>
              </a:spcBef>
              <a:spcAft>
                <a:spcPct val="0"/>
              </a:spcAft>
              <a:buFontTx/>
              <a:buChar char="•"/>
            </a:pPr>
            <a:r>
              <a:rPr lang="zh-CN" altLang="en-US" b="1">
                <a:solidFill>
                  <a:srgbClr val="0000FF"/>
                </a:solidFill>
                <a:latin typeface="华文中宋" panose="02010600040101010101" pitchFamily="2" charset="-122"/>
                <a:ea typeface="华文中宋" panose="02010600040101010101" pitchFamily="2" charset="-122"/>
              </a:rPr>
              <a:t>监听</a:t>
            </a:r>
          </a:p>
          <a:p>
            <a:pPr fontAlgn="base">
              <a:lnSpc>
                <a:spcPct val="90000"/>
              </a:lnSpc>
              <a:spcBef>
                <a:spcPct val="50000"/>
              </a:spcBef>
              <a:spcAft>
                <a:spcPct val="0"/>
              </a:spcAft>
            </a:pPr>
            <a:r>
              <a:rPr lang="zh-CN" altLang="en-US" b="1">
                <a:solidFill>
                  <a:srgbClr val="B2B2B2"/>
                </a:solidFill>
                <a:latin typeface="华文中宋" panose="02010600040101010101" pitchFamily="2" charset="-122"/>
                <a:ea typeface="华文中宋" panose="02010600040101010101" pitchFamily="2" charset="-122"/>
              </a:rPr>
              <a:t>   </a:t>
            </a:r>
            <a:r>
              <a:rPr lang="zh-CN" altLang="en-US" b="1">
                <a:solidFill>
                  <a:srgbClr val="003366"/>
                </a:solidFill>
                <a:latin typeface="华文中宋" panose="02010600040101010101" pitchFamily="2" charset="-122"/>
                <a:ea typeface="华文中宋" panose="02010600040101010101" pitchFamily="2" charset="-122"/>
              </a:rPr>
              <a:t>每个</a:t>
            </a:r>
            <a:r>
              <a:rPr lang="en-US" altLang="zh-CN" b="1">
                <a:solidFill>
                  <a:srgbClr val="003366"/>
                </a:solidFill>
                <a:latin typeface="华文中宋" panose="02010600040101010101" pitchFamily="2" charset="-122"/>
                <a:ea typeface="华文中宋" panose="02010600040101010101" pitchFamily="2" charset="-122"/>
              </a:rPr>
              <a:t>Cache</a:t>
            </a:r>
            <a:r>
              <a:rPr lang="zh-CN" altLang="en-US" b="1">
                <a:solidFill>
                  <a:srgbClr val="003366"/>
                </a:solidFill>
                <a:latin typeface="华文中宋" panose="02010600040101010101" pitchFamily="2" charset="-122"/>
                <a:ea typeface="华文中宋" panose="02010600040101010101" pitchFamily="2" charset="-122"/>
              </a:rPr>
              <a:t>除了包含物理存储器中块的数据拷贝之</a:t>
            </a:r>
          </a:p>
          <a:p>
            <a:pPr fontAlgn="base">
              <a:lnSpc>
                <a:spcPct val="90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外，也保存着各个块的共享状态信息。</a:t>
            </a:r>
          </a:p>
        </p:txBody>
      </p:sp>
      <p:sp>
        <p:nvSpPr>
          <p:cNvPr id="475139" name="Rectangle 3">
            <a:extLst>
              <a:ext uri="{FF2B5EF4-FFF2-40B4-BE49-F238E27FC236}">
                <a16:creationId xmlns:a16="http://schemas.microsoft.com/office/drawing/2014/main" id="{75388237-9926-47AE-AC77-10E2D21D28C2}"/>
              </a:ext>
            </a:extLst>
          </p:cNvPr>
          <p:cNvSpPr>
            <a:spLocks noGrp="1" noChangeArrowheads="1"/>
          </p:cNvSpPr>
          <p:nvPr>
            <p:ph type="title"/>
          </p:nvPr>
        </p:nvSpPr>
        <p:spPr>
          <a:xfrm>
            <a:off x="1992313" y="0"/>
            <a:ext cx="7543800" cy="762000"/>
          </a:xfrm>
        </p:spPr>
        <p:txBody>
          <a:bodyPr/>
          <a:lstStyle/>
          <a:p>
            <a:r>
              <a:rPr lang="zh-CN" altLang="en-US"/>
              <a:t>共享数据状态跟踪技术</a:t>
            </a:r>
          </a:p>
        </p:txBody>
      </p:sp>
    </p:spTree>
    <p:extLst>
      <p:ext uri="{BB962C8B-B14F-4D97-AF65-F5344CB8AC3E}">
        <p14:creationId xmlns:p14="http://schemas.microsoft.com/office/powerpoint/2010/main" val="1303429964"/>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6CD2D6A6-AD46-4A90-8D48-A3719920FEE5}"/>
              </a:ext>
            </a:extLst>
          </p:cNvPr>
          <p:cNvSpPr>
            <a:spLocks noGrp="1"/>
          </p:cNvSpPr>
          <p:nvPr>
            <p:ph type="ftr" sz="quarter" idx="10"/>
          </p:nvPr>
        </p:nvSpPr>
        <p:spPr/>
        <p:txBody>
          <a:bodyPr/>
          <a:lstStyle/>
          <a:p>
            <a:pPr fontAlgn="base">
              <a:spcBef>
                <a:spcPct val="0"/>
              </a:spcBef>
              <a:spcAft>
                <a:spcPct val="0"/>
              </a:spcAft>
            </a:pPr>
            <a:fld id="{4A5616BC-9184-43F8-82AC-E3C7C95732E0}"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77</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359426" name="Rectangle 2">
            <a:extLst>
              <a:ext uri="{FF2B5EF4-FFF2-40B4-BE49-F238E27FC236}">
                <a16:creationId xmlns:a16="http://schemas.microsoft.com/office/drawing/2014/main" id="{9187970D-0B13-4640-A908-46C0F86D3BC5}"/>
              </a:ext>
            </a:extLst>
          </p:cNvPr>
          <p:cNvSpPr>
            <a:spLocks noGrp="1" noChangeArrowheads="1"/>
          </p:cNvSpPr>
          <p:nvPr>
            <p:ph type="title"/>
          </p:nvPr>
        </p:nvSpPr>
        <p:spPr/>
        <p:txBody>
          <a:bodyPr/>
          <a:lstStyle/>
          <a:p>
            <a:r>
              <a:rPr lang="zh-CN" altLang="en-US"/>
              <a:t>监听协议</a:t>
            </a:r>
          </a:p>
        </p:txBody>
      </p:sp>
      <p:sp>
        <p:nvSpPr>
          <p:cNvPr id="359427" name="Rectangle 3">
            <a:extLst>
              <a:ext uri="{FF2B5EF4-FFF2-40B4-BE49-F238E27FC236}">
                <a16:creationId xmlns:a16="http://schemas.microsoft.com/office/drawing/2014/main" id="{96B82C3C-2C2D-49BE-8AB0-2C1D4CDA74AF}"/>
              </a:ext>
            </a:extLst>
          </p:cNvPr>
          <p:cNvSpPr>
            <a:spLocks noGrp="1" noChangeArrowheads="1"/>
          </p:cNvSpPr>
          <p:nvPr>
            <p:ph type="body" idx="1"/>
          </p:nvPr>
        </p:nvSpPr>
        <p:spPr/>
        <p:txBody>
          <a:bodyPr/>
          <a:lstStyle/>
          <a:p>
            <a:pPr>
              <a:lnSpc>
                <a:spcPct val="90000"/>
              </a:lnSpc>
            </a:pPr>
            <a:r>
              <a:rPr lang="zh-CN" altLang="en-US"/>
              <a:t>写无效协议 </a:t>
            </a:r>
            <a:r>
              <a:rPr lang="en-US" altLang="zh-CN"/>
              <a:t>P.143</a:t>
            </a:r>
          </a:p>
          <a:p>
            <a:pPr lvl="1">
              <a:lnSpc>
                <a:spcPct val="90000"/>
              </a:lnSpc>
            </a:pPr>
            <a:r>
              <a:rPr lang="en-US" altLang="zh-CN"/>
              <a:t>Cache</a:t>
            </a:r>
            <a:r>
              <a:rPr lang="zh-CN" altLang="en-US"/>
              <a:t>中该数据项的所有其他副本都是无效的</a:t>
            </a:r>
          </a:p>
          <a:p>
            <a:pPr lvl="1">
              <a:lnSpc>
                <a:spcPct val="90000"/>
              </a:lnSpc>
            </a:pPr>
            <a:r>
              <a:rPr lang="zh-CN" altLang="en-US"/>
              <a:t>基于监听总线的写无效协议的例子</a:t>
            </a:r>
            <a:r>
              <a:rPr lang="en-US" altLang="zh-CN"/>
              <a:t>P.143  </a:t>
            </a:r>
            <a:r>
              <a:rPr lang="zh-CN" altLang="en-US"/>
              <a:t>图</a:t>
            </a:r>
            <a:r>
              <a:rPr lang="en-US" altLang="zh-CN"/>
              <a:t>4.4</a:t>
            </a:r>
          </a:p>
          <a:p>
            <a:pPr>
              <a:lnSpc>
                <a:spcPct val="90000"/>
              </a:lnSpc>
            </a:pPr>
            <a:r>
              <a:rPr lang="zh-CN" altLang="en-US"/>
              <a:t>写更新或写广播协议</a:t>
            </a:r>
          </a:p>
          <a:p>
            <a:pPr>
              <a:lnSpc>
                <a:spcPct val="90000"/>
              </a:lnSpc>
            </a:pPr>
            <a:r>
              <a:rPr lang="zh-CN" altLang="en-US"/>
              <a:t>基本实现技术</a:t>
            </a:r>
          </a:p>
          <a:p>
            <a:pPr lvl="1">
              <a:lnSpc>
                <a:spcPct val="90000"/>
              </a:lnSpc>
            </a:pPr>
            <a:r>
              <a:rPr lang="zh-CN" altLang="en-US"/>
              <a:t>写回式</a:t>
            </a:r>
            <a:r>
              <a:rPr lang="en-US" altLang="zh-CN"/>
              <a:t>Cache</a:t>
            </a:r>
          </a:p>
          <a:p>
            <a:pPr lvl="1">
              <a:lnSpc>
                <a:spcPct val="90000"/>
              </a:lnSpc>
            </a:pPr>
            <a:r>
              <a:rPr lang="zh-CN" altLang="en-US"/>
              <a:t>包含性 </a:t>
            </a:r>
            <a:r>
              <a:rPr lang="en-US" altLang="zh-CN"/>
              <a:t>P.144</a:t>
            </a:r>
          </a:p>
          <a:p>
            <a:pPr>
              <a:lnSpc>
                <a:spcPct val="90000"/>
              </a:lnSpc>
            </a:pPr>
            <a:r>
              <a:rPr lang="zh-CN" altLang="en-US"/>
              <a:t>协议范例	</a:t>
            </a:r>
          </a:p>
          <a:p>
            <a:pPr lvl="1">
              <a:lnSpc>
                <a:spcPct val="90000"/>
              </a:lnSpc>
            </a:pPr>
            <a:r>
              <a:rPr lang="zh-CN" altLang="en-US"/>
              <a:t>协议的三种状态：</a:t>
            </a:r>
          </a:p>
          <a:p>
            <a:pPr lvl="2">
              <a:lnSpc>
                <a:spcPct val="90000"/>
              </a:lnSpc>
            </a:pPr>
            <a:r>
              <a:rPr lang="zh-CN" altLang="en-US" sz="2400"/>
              <a:t>无效、共享、修改</a:t>
            </a:r>
          </a:p>
          <a:p>
            <a:pPr lvl="2">
              <a:lnSpc>
                <a:spcPct val="90000"/>
              </a:lnSpc>
            </a:pPr>
            <a:r>
              <a:rPr lang="en-US" altLang="zh-CN" sz="2400"/>
              <a:t>P.145 </a:t>
            </a:r>
            <a:r>
              <a:rPr lang="zh-CN" altLang="en-US" sz="2400"/>
              <a:t>图</a:t>
            </a:r>
            <a:r>
              <a:rPr lang="en-US" altLang="zh-CN" sz="2400"/>
              <a:t>4.5</a:t>
            </a:r>
          </a:p>
        </p:txBody>
      </p:sp>
    </p:spTree>
    <p:extLst>
      <p:ext uri="{BB962C8B-B14F-4D97-AF65-F5344CB8AC3E}">
        <p14:creationId xmlns:p14="http://schemas.microsoft.com/office/powerpoint/2010/main" val="29179194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3">
            <a:extLst>
              <a:ext uri="{FF2B5EF4-FFF2-40B4-BE49-F238E27FC236}">
                <a16:creationId xmlns:a16="http://schemas.microsoft.com/office/drawing/2014/main" id="{EB0D3CA7-9A4B-4903-BAAD-DABC83F30CC9}"/>
              </a:ext>
            </a:extLst>
          </p:cNvPr>
          <p:cNvSpPr>
            <a:spLocks noGrp="1"/>
          </p:cNvSpPr>
          <p:nvPr>
            <p:ph type="ftr" sz="quarter" idx="10"/>
          </p:nvPr>
        </p:nvSpPr>
        <p:spPr/>
        <p:txBody>
          <a:bodyPr/>
          <a:lstStyle/>
          <a:p>
            <a:pPr fontAlgn="base">
              <a:spcBef>
                <a:spcPct val="0"/>
              </a:spcBef>
              <a:spcAft>
                <a:spcPct val="0"/>
              </a:spcAft>
            </a:pPr>
            <a:fld id="{A744E84E-84A3-4A7E-9921-37646D346A5A}"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78</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406530" name="Rectangle 2">
            <a:extLst>
              <a:ext uri="{FF2B5EF4-FFF2-40B4-BE49-F238E27FC236}">
                <a16:creationId xmlns:a16="http://schemas.microsoft.com/office/drawing/2014/main" id="{3B20E8EF-753A-41C4-AAE6-F3552CF8A9DD}"/>
              </a:ext>
            </a:extLst>
          </p:cNvPr>
          <p:cNvSpPr>
            <a:spLocks noGrp="1" noChangeArrowheads="1"/>
          </p:cNvSpPr>
          <p:nvPr>
            <p:ph type="body" idx="1"/>
          </p:nvPr>
        </p:nvSpPr>
        <p:spPr>
          <a:xfrm>
            <a:off x="2208213" y="825500"/>
            <a:ext cx="7772400" cy="5195888"/>
          </a:xfrm>
        </p:spPr>
        <p:txBody>
          <a:bodyPr/>
          <a:lstStyle/>
          <a:p>
            <a:pPr marL="0" indent="0">
              <a:lnSpc>
                <a:spcPct val="180000"/>
              </a:lnSpc>
              <a:buNone/>
              <a:tabLst>
                <a:tab pos="623888" algn="l"/>
              </a:tabLst>
            </a:pPr>
            <a:r>
              <a:rPr lang="en-US" altLang="zh-CN" b="0"/>
              <a:t>	</a:t>
            </a:r>
            <a:r>
              <a:rPr lang="zh-CN" altLang="en-US" sz="2400"/>
              <a:t>在基于总线互连结构的系统中，各处理机的</a:t>
            </a:r>
            <a:r>
              <a:rPr lang="en-US" altLang="zh-CN" sz="2400"/>
              <a:t>Cache</a:t>
            </a:r>
            <a:r>
              <a:rPr lang="zh-CN" altLang="en-US" sz="2400"/>
              <a:t>都连接到公共总线。一般都采用监听协议，通过总线监听机制实现高速缓存和共享存储器之间的数据一致性。监听协议有两种策略来保持</a:t>
            </a:r>
            <a:r>
              <a:rPr lang="en-US" altLang="zh-CN" sz="2400"/>
              <a:t>Cache</a:t>
            </a:r>
            <a:r>
              <a:rPr lang="zh-CN" altLang="en-US" sz="2400"/>
              <a:t>一致性：</a:t>
            </a:r>
          </a:p>
          <a:p>
            <a:pPr marL="987425" lvl="1" indent="-450850">
              <a:lnSpc>
                <a:spcPct val="180000"/>
              </a:lnSpc>
              <a:buFontTx/>
              <a:buAutoNum type="arabicPeriod"/>
              <a:tabLst>
                <a:tab pos="623888" algn="l"/>
              </a:tabLst>
            </a:pPr>
            <a:r>
              <a:rPr lang="zh-CN" altLang="en-US"/>
              <a:t>写无效策略</a:t>
            </a:r>
          </a:p>
          <a:p>
            <a:pPr marL="987425" lvl="1" indent="-450850">
              <a:lnSpc>
                <a:spcPct val="180000"/>
              </a:lnSpc>
              <a:buFontTx/>
              <a:buAutoNum type="arabicPeriod"/>
              <a:tabLst>
                <a:tab pos="623888" algn="l"/>
              </a:tabLst>
            </a:pPr>
            <a:r>
              <a:rPr lang="zh-CN" altLang="en-US"/>
              <a:t>写更新策略</a:t>
            </a:r>
          </a:p>
        </p:txBody>
      </p:sp>
    </p:spTree>
    <p:extLst>
      <p:ext uri="{BB962C8B-B14F-4D97-AF65-F5344CB8AC3E}">
        <p14:creationId xmlns:p14="http://schemas.microsoft.com/office/powerpoint/2010/main" val="3844069347"/>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a:extLst>
              <a:ext uri="{FF2B5EF4-FFF2-40B4-BE49-F238E27FC236}">
                <a16:creationId xmlns:a16="http://schemas.microsoft.com/office/drawing/2014/main" id="{140C191F-42E7-4285-AE8C-CD2B89BC0401}"/>
              </a:ext>
            </a:extLst>
          </p:cNvPr>
          <p:cNvSpPr>
            <a:spLocks noGrp="1"/>
          </p:cNvSpPr>
          <p:nvPr>
            <p:ph type="ftr" sz="quarter" idx="10"/>
          </p:nvPr>
        </p:nvSpPr>
        <p:spPr/>
        <p:txBody>
          <a:bodyPr/>
          <a:lstStyle/>
          <a:p>
            <a:pPr fontAlgn="base">
              <a:spcBef>
                <a:spcPct val="0"/>
              </a:spcBef>
              <a:spcAft>
                <a:spcPct val="0"/>
              </a:spcAft>
            </a:pPr>
            <a:fld id="{477B9FE2-2E18-4317-ADB7-3B91820A3117}"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79</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413698" name="Rectangle 2">
            <a:extLst>
              <a:ext uri="{FF2B5EF4-FFF2-40B4-BE49-F238E27FC236}">
                <a16:creationId xmlns:a16="http://schemas.microsoft.com/office/drawing/2014/main" id="{05FE6C63-00AB-44D3-A9EB-21152EAA0AC2}"/>
              </a:ext>
            </a:extLst>
          </p:cNvPr>
          <p:cNvSpPr>
            <a:spLocks noChangeArrowheads="1"/>
          </p:cNvSpPr>
          <p:nvPr/>
        </p:nvSpPr>
        <p:spPr bwMode="auto">
          <a:xfrm>
            <a:off x="1919289" y="692151"/>
            <a:ext cx="835342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03275">
              <a:spcBef>
                <a:spcPct val="20000"/>
              </a:spcBef>
              <a:buClr>
                <a:srgbClr val="006699"/>
              </a:buClr>
              <a:buFont typeface="Wingdings" panose="05000000000000000000" pitchFamily="2" charset="2"/>
              <a:buChar char="§"/>
              <a:defRPr kumimoji="1" sz="2400" b="1">
                <a:solidFill>
                  <a:schemeClr val="tx1"/>
                </a:solidFill>
                <a:latin typeface="Times New Roman" panose="02020603050405020304" pitchFamily="18" charset="0"/>
                <a:ea typeface="楷体_GB2312" pitchFamily="49" charset="-122"/>
              </a:defRPr>
            </a:lvl1pPr>
            <a:lvl2pPr marL="720725" indent="-360363" defTabSz="803275">
              <a:spcBef>
                <a:spcPct val="20000"/>
              </a:spcBef>
              <a:buClr>
                <a:srgbClr val="006699"/>
              </a:buClr>
              <a:buFont typeface="Wingdings" panose="05000000000000000000" pitchFamily="2" charset="2"/>
              <a:buChar char="§"/>
              <a:defRPr kumimoji="1" sz="2000" b="1">
                <a:solidFill>
                  <a:srgbClr val="FF0000"/>
                </a:solidFill>
                <a:latin typeface="Times New Roman" panose="02020603050405020304" pitchFamily="18" charset="0"/>
                <a:ea typeface="楷体_GB2312" pitchFamily="49" charset="-122"/>
              </a:defRPr>
            </a:lvl2pPr>
            <a:lvl3pPr marL="2155825" indent="-457200" defTabSz="803275">
              <a:spcBef>
                <a:spcPct val="20000"/>
              </a:spcBef>
              <a:buClr>
                <a:srgbClr val="006699"/>
              </a:buClr>
              <a:buFont typeface="Wingdings" panose="05000000000000000000" pitchFamily="2" charset="2"/>
              <a:buChar char="§"/>
              <a:defRPr kumimoji="1" b="1">
                <a:solidFill>
                  <a:srgbClr val="336699"/>
                </a:solidFill>
                <a:latin typeface="Times New Roman" panose="02020603050405020304" pitchFamily="18" charset="0"/>
                <a:ea typeface="楷体_GB2312" pitchFamily="49" charset="-122"/>
              </a:defRPr>
            </a:lvl3pPr>
            <a:lvl4pPr marL="2716213" indent="-381000" defTabSz="803275">
              <a:spcBef>
                <a:spcPct val="20000"/>
              </a:spcBef>
              <a:buClr>
                <a:srgbClr val="006699"/>
              </a:buClr>
              <a:buFont typeface="Wingdings" panose="05000000000000000000" pitchFamily="2" charset="2"/>
              <a:buChar char="§"/>
              <a:defRPr kumimoji="1" sz="1600" b="1">
                <a:solidFill>
                  <a:srgbClr val="008080"/>
                </a:solidFill>
                <a:latin typeface="Times New Roman" panose="02020603050405020304" pitchFamily="18" charset="0"/>
                <a:ea typeface="楷体_GB2312" pitchFamily="49" charset="-122"/>
              </a:defRPr>
            </a:lvl4pPr>
            <a:lvl5pPr marL="3276600" indent="-381000" defTabSz="803275">
              <a:spcBef>
                <a:spcPct val="20000"/>
              </a:spcBef>
              <a:buClr>
                <a:srgbClr val="006699"/>
              </a:buClr>
              <a:buFont typeface="Wingdings" panose="05000000000000000000" pitchFamily="2" charset="2"/>
              <a:buChar char="§"/>
              <a:defRPr kumimoji="1" b="1">
                <a:solidFill>
                  <a:schemeClr val="tx1"/>
                </a:solidFill>
                <a:latin typeface="Times New Roman" panose="02020603050405020304" pitchFamily="18" charset="0"/>
                <a:ea typeface="楷体_GB2312" pitchFamily="49" charset="-122"/>
              </a:defRPr>
            </a:lvl5pPr>
            <a:lvl6pPr marL="3733800" indent="-381000" defTabSz="803275" fontAlgn="base">
              <a:spcBef>
                <a:spcPct val="20000"/>
              </a:spcBef>
              <a:spcAft>
                <a:spcPct val="0"/>
              </a:spcAft>
              <a:buClr>
                <a:srgbClr val="006699"/>
              </a:buClr>
              <a:buFont typeface="Wingdings" panose="05000000000000000000" pitchFamily="2" charset="2"/>
              <a:buChar char="§"/>
              <a:defRPr kumimoji="1" b="1">
                <a:solidFill>
                  <a:schemeClr val="tx1"/>
                </a:solidFill>
                <a:latin typeface="Times New Roman" panose="02020603050405020304" pitchFamily="18" charset="0"/>
                <a:ea typeface="楷体_GB2312" pitchFamily="49" charset="-122"/>
              </a:defRPr>
            </a:lvl6pPr>
            <a:lvl7pPr marL="4191000" indent="-381000" defTabSz="803275" fontAlgn="base">
              <a:spcBef>
                <a:spcPct val="20000"/>
              </a:spcBef>
              <a:spcAft>
                <a:spcPct val="0"/>
              </a:spcAft>
              <a:buClr>
                <a:srgbClr val="006699"/>
              </a:buClr>
              <a:buFont typeface="Wingdings" panose="05000000000000000000" pitchFamily="2" charset="2"/>
              <a:buChar char="§"/>
              <a:defRPr kumimoji="1" b="1">
                <a:solidFill>
                  <a:schemeClr val="tx1"/>
                </a:solidFill>
                <a:latin typeface="Times New Roman" panose="02020603050405020304" pitchFamily="18" charset="0"/>
                <a:ea typeface="楷体_GB2312" pitchFamily="49" charset="-122"/>
              </a:defRPr>
            </a:lvl7pPr>
            <a:lvl8pPr marL="4648200" indent="-381000" defTabSz="803275" fontAlgn="base">
              <a:spcBef>
                <a:spcPct val="20000"/>
              </a:spcBef>
              <a:spcAft>
                <a:spcPct val="0"/>
              </a:spcAft>
              <a:buClr>
                <a:srgbClr val="006699"/>
              </a:buClr>
              <a:buFont typeface="Wingdings" panose="05000000000000000000" pitchFamily="2" charset="2"/>
              <a:buChar char="§"/>
              <a:defRPr kumimoji="1" b="1">
                <a:solidFill>
                  <a:schemeClr val="tx1"/>
                </a:solidFill>
                <a:latin typeface="Times New Roman" panose="02020603050405020304" pitchFamily="18" charset="0"/>
                <a:ea typeface="楷体_GB2312" pitchFamily="49" charset="-122"/>
              </a:defRPr>
            </a:lvl8pPr>
            <a:lvl9pPr marL="5105400" indent="-381000" defTabSz="803275" fontAlgn="base">
              <a:spcBef>
                <a:spcPct val="20000"/>
              </a:spcBef>
              <a:spcAft>
                <a:spcPct val="0"/>
              </a:spcAft>
              <a:buClr>
                <a:srgbClr val="006699"/>
              </a:buClr>
              <a:buFont typeface="Wingdings" panose="05000000000000000000" pitchFamily="2" charset="2"/>
              <a:buChar char="§"/>
              <a:defRPr kumimoji="1" b="1">
                <a:solidFill>
                  <a:schemeClr val="tx1"/>
                </a:solidFill>
                <a:latin typeface="Times New Roman" panose="02020603050405020304" pitchFamily="18" charset="0"/>
                <a:ea typeface="楷体_GB2312" pitchFamily="49" charset="-122"/>
              </a:defRPr>
            </a:lvl9pPr>
          </a:lstStyle>
          <a:p>
            <a:pPr fontAlgn="base">
              <a:lnSpc>
                <a:spcPct val="90000"/>
              </a:lnSpc>
              <a:spcAft>
                <a:spcPct val="0"/>
              </a:spcAft>
              <a:buNone/>
            </a:pPr>
            <a:endParaRPr lang="en-US" altLang="zh-CN">
              <a:solidFill>
                <a:srgbClr val="000000"/>
              </a:solidFill>
            </a:endParaRPr>
          </a:p>
          <a:p>
            <a:pPr lvl="1" fontAlgn="base">
              <a:lnSpc>
                <a:spcPct val="120000"/>
              </a:lnSpc>
              <a:spcAft>
                <a:spcPct val="0"/>
              </a:spcAft>
              <a:buFont typeface="Wingdings" panose="05000000000000000000" pitchFamily="2" charset="2"/>
              <a:buChar char="Ø"/>
            </a:pPr>
            <a:r>
              <a:rPr lang="zh-CN" altLang="en-US" sz="2400">
                <a:solidFill>
                  <a:srgbClr val="003366"/>
                </a:solidFill>
              </a:rPr>
              <a:t>对同一数据的多个写而中间无读操作的情况，</a:t>
            </a:r>
            <a:r>
              <a:rPr lang="zh-CN" altLang="en-US" sz="2400"/>
              <a:t>写更新策略需进行多次写广播操作，而在写无效策略下只需一次置无效操作。</a:t>
            </a:r>
          </a:p>
          <a:p>
            <a:pPr lvl="1" fontAlgn="base">
              <a:lnSpc>
                <a:spcPct val="120000"/>
              </a:lnSpc>
              <a:spcAft>
                <a:spcPct val="0"/>
              </a:spcAft>
              <a:buFont typeface="Wingdings" panose="05000000000000000000" pitchFamily="2" charset="2"/>
              <a:buChar char="Ø"/>
            </a:pPr>
            <a:r>
              <a:rPr lang="zh-CN" altLang="en-US" sz="2400">
                <a:solidFill>
                  <a:srgbClr val="003366"/>
                </a:solidFill>
              </a:rPr>
              <a:t>对同一块中多个字进行写操作，</a:t>
            </a:r>
            <a:r>
              <a:rPr lang="zh-CN" altLang="en-US" sz="2400"/>
              <a:t>写更新策略对每个字的写均要进行一次广播，而在写无效策略下仅在对该块第一次写时进行置无效操作即可。</a:t>
            </a:r>
            <a:r>
              <a:rPr lang="zh-CN" altLang="en-US" sz="2400">
                <a:solidFill>
                  <a:srgbClr val="003366"/>
                </a:solidFill>
              </a:rPr>
              <a:t>写无效是针对</a:t>
            </a:r>
            <a:r>
              <a:rPr lang="en-US" altLang="zh-CN" sz="2400">
                <a:solidFill>
                  <a:srgbClr val="003366"/>
                </a:solidFill>
              </a:rPr>
              <a:t>Cache</a:t>
            </a:r>
            <a:r>
              <a:rPr lang="zh-CN" altLang="en-US" sz="2400">
                <a:solidFill>
                  <a:srgbClr val="003366"/>
                </a:solidFill>
              </a:rPr>
              <a:t>块进行操作，而写更新则是针对字（或字节）进行操作。</a:t>
            </a:r>
          </a:p>
          <a:p>
            <a:pPr lvl="1" fontAlgn="base">
              <a:lnSpc>
                <a:spcPct val="120000"/>
              </a:lnSpc>
              <a:spcAft>
                <a:spcPct val="0"/>
              </a:spcAft>
              <a:buFont typeface="Wingdings" panose="05000000000000000000" pitchFamily="2" charset="2"/>
              <a:buChar char="Ø"/>
            </a:pPr>
            <a:r>
              <a:rPr lang="zh-CN" altLang="en-US" sz="2400"/>
              <a:t>从一个处理机写到另一个处理机读之间的延迟通常在写更新模式中较低，因为它写数据时马上更新了相应的其他</a:t>
            </a:r>
            <a:r>
              <a:rPr lang="en-US" altLang="zh-CN" sz="2400"/>
              <a:t>Cache</a:t>
            </a:r>
            <a:r>
              <a:rPr lang="zh-CN" altLang="en-US" sz="2400"/>
              <a:t>中的内容（假设读的处理器</a:t>
            </a:r>
            <a:r>
              <a:rPr lang="en-US" altLang="zh-CN" sz="2400"/>
              <a:t>Cache</a:t>
            </a:r>
            <a:r>
              <a:rPr lang="zh-CN" altLang="en-US" sz="2400"/>
              <a:t>中有此数据）。</a:t>
            </a:r>
            <a:r>
              <a:rPr lang="zh-CN" altLang="en-US" sz="2400">
                <a:solidFill>
                  <a:srgbClr val="003366"/>
                </a:solidFill>
              </a:rPr>
              <a:t>而在写无效策略中，需要读一个新的拷贝。</a:t>
            </a:r>
          </a:p>
        </p:txBody>
      </p:sp>
      <p:sp>
        <p:nvSpPr>
          <p:cNvPr id="413699" name="Rectangle 3">
            <a:extLst>
              <a:ext uri="{FF2B5EF4-FFF2-40B4-BE49-F238E27FC236}">
                <a16:creationId xmlns:a16="http://schemas.microsoft.com/office/drawing/2014/main" id="{F205001B-6E60-4D7D-B467-F3F7AEF67F6E}"/>
              </a:ext>
            </a:extLst>
          </p:cNvPr>
          <p:cNvSpPr>
            <a:spLocks noGrp="1" noChangeArrowheads="1"/>
          </p:cNvSpPr>
          <p:nvPr>
            <p:ph type="title"/>
          </p:nvPr>
        </p:nvSpPr>
        <p:spPr>
          <a:xfrm>
            <a:off x="1992313" y="0"/>
            <a:ext cx="7543800" cy="762000"/>
          </a:xfrm>
        </p:spPr>
        <p:txBody>
          <a:bodyPr/>
          <a:lstStyle/>
          <a:p>
            <a:r>
              <a:rPr lang="zh-CN" altLang="en-US"/>
              <a:t>两种策略的比较</a:t>
            </a:r>
          </a:p>
        </p:txBody>
      </p:sp>
    </p:spTree>
    <p:extLst>
      <p:ext uri="{BB962C8B-B14F-4D97-AF65-F5344CB8AC3E}">
        <p14:creationId xmlns:p14="http://schemas.microsoft.com/office/powerpoint/2010/main" val="75581117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8CA6564-6FFA-470C-A5C6-869EEC6DA3D9}"/>
              </a:ext>
            </a:extLst>
          </p:cNvPr>
          <p:cNvSpPr>
            <a:spLocks noChangeArrowheads="1"/>
          </p:cNvSpPr>
          <p:nvPr>
            <p:ph type="title"/>
          </p:nvPr>
        </p:nvSpPr>
        <p:spPr/>
        <p:txBody>
          <a:bodyPr/>
          <a:lstStyle/>
          <a:p>
            <a:pPr eaLnBrk="1" hangingPunct="1"/>
            <a:r>
              <a:rPr lang="zh-CN" altLang="zh-CN" b="1">
                <a:solidFill>
                  <a:srgbClr val="000066"/>
                </a:solidFill>
                <a:latin typeface="宋体" panose="02010600030101010101" pitchFamily="2" charset="-122"/>
                <a:ea typeface="宋体" panose="02010600030101010101" pitchFamily="2" charset="-122"/>
              </a:rPr>
              <a:t> </a:t>
            </a:r>
            <a:r>
              <a:rPr lang="zh-CN" altLang="en-US" b="1">
                <a:solidFill>
                  <a:srgbClr val="000066"/>
                </a:solidFill>
                <a:latin typeface="宋体" panose="02010600030101010101" pitchFamily="2" charset="-122"/>
                <a:ea typeface="宋体" panose="02010600030101010101" pitchFamily="2" charset="-122"/>
              </a:rPr>
              <a:t>计算机系统结构的进一步描述</a:t>
            </a:r>
          </a:p>
        </p:txBody>
      </p:sp>
      <p:sp>
        <p:nvSpPr>
          <p:cNvPr id="28675" name="Rectangle 3">
            <a:extLst>
              <a:ext uri="{FF2B5EF4-FFF2-40B4-BE49-F238E27FC236}">
                <a16:creationId xmlns:a16="http://schemas.microsoft.com/office/drawing/2014/main" id="{60AF5EA3-CB29-425A-9ACD-D4F723EAAA79}"/>
              </a:ext>
            </a:extLst>
          </p:cNvPr>
          <p:cNvSpPr>
            <a:spLocks noChangeArrowheads="1"/>
          </p:cNvSpPr>
          <p:nvPr>
            <p:ph type="body" idx="1"/>
          </p:nvPr>
        </p:nvSpPr>
        <p:spPr>
          <a:xfrm>
            <a:off x="1919289" y="1341438"/>
            <a:ext cx="8353425" cy="4724400"/>
          </a:xfrm>
        </p:spPr>
        <p:txBody>
          <a:bodyPr/>
          <a:lstStyle/>
          <a:p>
            <a:pPr eaLnBrk="1" hangingPunct="1"/>
            <a:r>
              <a:rPr lang="zh-CN" altLang="en-US" sz="2600">
                <a:latin typeface="宋体" panose="02010600030101010101" pitchFamily="2" charset="-122"/>
                <a:ea typeface="宋体" panose="02010600030101010101" pitchFamily="2" charset="-122"/>
              </a:rPr>
              <a:t>计算机系统结构</a:t>
            </a:r>
          </a:p>
          <a:p>
            <a:pPr lvl="1" eaLnBrk="1" hangingPunct="1">
              <a:buFont typeface="Wingdings" panose="05000000000000000000" pitchFamily="2" charset="2"/>
              <a:buChar char="Ø"/>
            </a:pPr>
            <a:r>
              <a:rPr lang="zh-CN" altLang="en-US" sz="2600">
                <a:latin typeface="宋体" panose="02010600030101010101" pitchFamily="2" charset="-122"/>
                <a:ea typeface="宋体" panose="02010600030101010101" pitchFamily="2" charset="-122"/>
              </a:rPr>
              <a:t>所谓“系统结构”是指计算机系统中各级之间界面的定义及其上、下级的功能分配；</a:t>
            </a:r>
          </a:p>
          <a:p>
            <a:pPr eaLnBrk="1" hangingPunct="1"/>
            <a:r>
              <a:rPr lang="zh-CN" altLang="en-US" sz="2600">
                <a:latin typeface="宋体" panose="02010600030101010101" pitchFamily="2" charset="-122"/>
                <a:ea typeface="宋体" panose="02010600030101010101" pitchFamily="2" charset="-122"/>
              </a:rPr>
              <a:t>计算机系统结构研究</a:t>
            </a:r>
          </a:p>
          <a:p>
            <a:pPr lvl="1" eaLnBrk="1" hangingPunct="1">
              <a:buFont typeface="Wingdings" panose="05000000000000000000" pitchFamily="2" charset="2"/>
              <a:buChar char="Ø"/>
            </a:pPr>
            <a:r>
              <a:rPr lang="zh-CN" altLang="en-US" sz="2600">
                <a:latin typeface="宋体" panose="02010600030101010101" pitchFamily="2" charset="-122"/>
                <a:ea typeface="宋体" panose="02010600030101010101" pitchFamily="2" charset="-122"/>
              </a:rPr>
              <a:t>是对传统机器级界面的确定以及软、硬件之间的功能分配，即机器语言程序设计者或编译程序设计者所看到的计算机物理系统的抽象或定义；</a:t>
            </a:r>
          </a:p>
          <a:p>
            <a:pPr eaLnBrk="1" hangingPunct="1"/>
            <a:r>
              <a:rPr lang="zh-CN" altLang="en-US" sz="2600">
                <a:latin typeface="宋体" panose="02010600030101010101" pitchFamily="2" charset="-122"/>
                <a:ea typeface="宋体" panose="02010600030101010101" pitchFamily="2" charset="-122"/>
              </a:rPr>
              <a:t>在一个计算机系统中，低层机器的概念性结构和功能特性对高层机器的程序设计者往往是透明的。</a:t>
            </a:r>
          </a:p>
        </p:txBody>
      </p:sp>
    </p:spTree>
    <p:extLst>
      <p:ext uri="{BB962C8B-B14F-4D97-AF65-F5344CB8AC3E}">
        <p14:creationId xmlns:p14="http://schemas.microsoft.com/office/powerpoint/2010/main" val="1921069071"/>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a:extLst>
              <a:ext uri="{FF2B5EF4-FFF2-40B4-BE49-F238E27FC236}">
                <a16:creationId xmlns:a16="http://schemas.microsoft.com/office/drawing/2014/main" id="{92587852-1727-4B38-8794-E7ABEEEF5DDF}"/>
              </a:ext>
            </a:extLst>
          </p:cNvPr>
          <p:cNvSpPr>
            <a:spLocks noGrp="1"/>
          </p:cNvSpPr>
          <p:nvPr>
            <p:ph type="ftr" sz="quarter" idx="10"/>
          </p:nvPr>
        </p:nvSpPr>
        <p:spPr/>
        <p:txBody>
          <a:bodyPr/>
          <a:lstStyle/>
          <a:p>
            <a:pPr fontAlgn="base">
              <a:spcBef>
                <a:spcPct val="0"/>
              </a:spcBef>
              <a:spcAft>
                <a:spcPct val="0"/>
              </a:spcAft>
            </a:pPr>
            <a:fld id="{8494D49C-1609-4E4C-8B7F-E77A20366E4E}"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80</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420867" name="Rectangle 3">
            <a:extLst>
              <a:ext uri="{FF2B5EF4-FFF2-40B4-BE49-F238E27FC236}">
                <a16:creationId xmlns:a16="http://schemas.microsoft.com/office/drawing/2014/main" id="{A2B261AC-4944-421D-B180-ECEAF49E7EE1}"/>
              </a:ext>
            </a:extLst>
          </p:cNvPr>
          <p:cNvSpPr>
            <a:spLocks noGrp="1" noChangeArrowheads="1"/>
          </p:cNvSpPr>
          <p:nvPr>
            <p:ph type="title"/>
          </p:nvPr>
        </p:nvSpPr>
        <p:spPr/>
        <p:txBody>
          <a:bodyPr/>
          <a:lstStyle/>
          <a:p>
            <a:r>
              <a:rPr lang="en-US" altLang="zh-CN"/>
              <a:t>4.4 </a:t>
            </a:r>
            <a:r>
              <a:rPr lang="zh-CN" altLang="en-US"/>
              <a:t>基于目录的一致性</a:t>
            </a:r>
          </a:p>
        </p:txBody>
      </p:sp>
      <p:sp>
        <p:nvSpPr>
          <p:cNvPr id="420866" name="Rectangle 2">
            <a:extLst>
              <a:ext uri="{FF2B5EF4-FFF2-40B4-BE49-F238E27FC236}">
                <a16:creationId xmlns:a16="http://schemas.microsoft.com/office/drawing/2014/main" id="{76BAAB1D-6289-4F4D-A237-E563CABF8CF7}"/>
              </a:ext>
            </a:extLst>
          </p:cNvPr>
          <p:cNvSpPr>
            <a:spLocks noGrp="1" noChangeArrowheads="1"/>
          </p:cNvSpPr>
          <p:nvPr>
            <p:ph type="body" idx="4294967295"/>
          </p:nvPr>
        </p:nvSpPr>
        <p:spPr>
          <a:xfrm>
            <a:off x="2063751" y="1052514"/>
            <a:ext cx="8137525" cy="5329237"/>
          </a:xfrm>
        </p:spPr>
        <p:txBody>
          <a:bodyPr/>
          <a:lstStyle/>
          <a:p>
            <a:pPr marL="0" indent="0">
              <a:lnSpc>
                <a:spcPct val="130000"/>
              </a:lnSpc>
              <a:buNone/>
              <a:tabLst>
                <a:tab pos="623888" algn="l"/>
              </a:tabLst>
            </a:pPr>
            <a:r>
              <a:rPr lang="en-US" altLang="zh-CN" sz="2400"/>
              <a:t>	</a:t>
            </a:r>
            <a:r>
              <a:rPr lang="zh-CN" altLang="en-US" sz="2400">
                <a:solidFill>
                  <a:srgbClr val="003366"/>
                </a:solidFill>
              </a:rPr>
              <a:t>在监听协议中，每当</a:t>
            </a:r>
            <a:r>
              <a:rPr lang="en-US" altLang="zh-CN" sz="2400">
                <a:solidFill>
                  <a:srgbClr val="003366"/>
                </a:solidFill>
              </a:rPr>
              <a:t>Cache</a:t>
            </a:r>
            <a:r>
              <a:rPr lang="zh-CN" altLang="en-US" sz="2400">
                <a:solidFill>
                  <a:srgbClr val="003366"/>
                </a:solidFill>
              </a:rPr>
              <a:t>被修改时，要与所有的</a:t>
            </a:r>
            <a:r>
              <a:rPr lang="en-US" altLang="zh-CN" sz="2400">
                <a:solidFill>
                  <a:srgbClr val="003366"/>
                </a:solidFill>
              </a:rPr>
              <a:t>Cache</a:t>
            </a:r>
            <a:r>
              <a:rPr lang="zh-CN" altLang="en-US" sz="2400">
                <a:solidFill>
                  <a:srgbClr val="003366"/>
                </a:solidFill>
              </a:rPr>
              <a:t>进行通信，</a:t>
            </a:r>
            <a:r>
              <a:rPr lang="zh-CN" altLang="en-US" sz="2400"/>
              <a:t>包括对于可能共享的数据的写操作，这可能导致总线的流量大大增加。 </a:t>
            </a:r>
          </a:p>
          <a:p>
            <a:pPr marL="0" indent="0">
              <a:lnSpc>
                <a:spcPct val="140000"/>
              </a:lnSpc>
              <a:buNone/>
              <a:tabLst>
                <a:tab pos="623888" algn="l"/>
              </a:tabLst>
            </a:pPr>
            <a:r>
              <a:rPr lang="zh-CN" altLang="en-US" sz="2400"/>
              <a:t>	</a:t>
            </a:r>
            <a:r>
              <a:rPr lang="zh-CN" altLang="en-US" sz="2400">
                <a:solidFill>
                  <a:srgbClr val="FF0000"/>
                </a:solidFill>
              </a:rPr>
              <a:t>基于目录的协议的基本思想是：</a:t>
            </a:r>
            <a:r>
              <a:rPr lang="zh-CN" altLang="en-US" sz="2400"/>
              <a:t>使用</a:t>
            </a:r>
            <a:r>
              <a:rPr lang="en-US" altLang="zh-CN" sz="2400"/>
              <a:t>Cache</a:t>
            </a:r>
            <a:r>
              <a:rPr lang="zh-CN" altLang="en-US" sz="2400"/>
              <a:t>目录来记录可以进入</a:t>
            </a:r>
            <a:r>
              <a:rPr lang="en-US" altLang="zh-CN" sz="2400"/>
              <a:t>Cache</a:t>
            </a:r>
            <a:r>
              <a:rPr lang="zh-CN" altLang="en-US" sz="2400"/>
              <a:t>的每个数据块的访问状态、该块在各个处理机的共享状态以及是否修改过等信息。把一致性命令只发给存有相应数据块拷贝的</a:t>
            </a:r>
            <a:r>
              <a:rPr lang="en-US" altLang="zh-CN" sz="2400"/>
              <a:t>Cache</a:t>
            </a:r>
            <a:r>
              <a:rPr lang="zh-CN" altLang="en-US" sz="2400"/>
              <a:t>，从而支持</a:t>
            </a:r>
            <a:r>
              <a:rPr lang="en-US" altLang="zh-CN" sz="2400"/>
              <a:t>Cache</a:t>
            </a:r>
            <a:r>
              <a:rPr lang="zh-CN" altLang="en-US" sz="2400"/>
              <a:t>的一致性。</a:t>
            </a:r>
          </a:p>
          <a:p>
            <a:pPr marL="0" indent="0">
              <a:lnSpc>
                <a:spcPct val="130000"/>
              </a:lnSpc>
              <a:buNone/>
              <a:tabLst>
                <a:tab pos="623888" algn="l"/>
              </a:tabLst>
            </a:pPr>
            <a:r>
              <a:rPr lang="zh-CN" altLang="en-US" sz="2400"/>
              <a:t>	</a:t>
            </a:r>
            <a:r>
              <a:rPr lang="zh-CN" altLang="en-US" sz="2400">
                <a:solidFill>
                  <a:srgbClr val="003366"/>
                </a:solidFill>
              </a:rPr>
              <a:t>各种目录协议的主要差别是目录存放什么信息以及如何维护信息。</a:t>
            </a:r>
            <a:r>
              <a:rPr lang="zh-CN" altLang="en-US" sz="2400"/>
              <a:t> </a:t>
            </a:r>
          </a:p>
        </p:txBody>
      </p:sp>
    </p:spTree>
    <p:extLst>
      <p:ext uri="{BB962C8B-B14F-4D97-AF65-F5344CB8AC3E}">
        <p14:creationId xmlns:p14="http://schemas.microsoft.com/office/powerpoint/2010/main" val="3469012349"/>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a:extLst>
              <a:ext uri="{FF2B5EF4-FFF2-40B4-BE49-F238E27FC236}">
                <a16:creationId xmlns:a16="http://schemas.microsoft.com/office/drawing/2014/main" id="{841022AD-C32C-4957-B0FA-5E97E2535BAD}"/>
              </a:ext>
            </a:extLst>
          </p:cNvPr>
          <p:cNvSpPr>
            <a:spLocks noGrp="1"/>
          </p:cNvSpPr>
          <p:nvPr>
            <p:ph type="ftr" sz="quarter" idx="10"/>
          </p:nvPr>
        </p:nvSpPr>
        <p:spPr/>
        <p:txBody>
          <a:bodyPr/>
          <a:lstStyle/>
          <a:p>
            <a:pPr fontAlgn="base">
              <a:spcBef>
                <a:spcPct val="0"/>
              </a:spcBef>
              <a:spcAft>
                <a:spcPct val="0"/>
              </a:spcAft>
            </a:pPr>
            <a:fld id="{48C956F6-CE17-4F32-B9A7-9C7FCDFDE9DF}"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81</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479234" name="Text Box 2">
            <a:extLst>
              <a:ext uri="{FF2B5EF4-FFF2-40B4-BE49-F238E27FC236}">
                <a16:creationId xmlns:a16="http://schemas.microsoft.com/office/drawing/2014/main" id="{FE3894CA-CCD2-441E-A512-19E575C329EE}"/>
              </a:ext>
            </a:extLst>
          </p:cNvPr>
          <p:cNvSpPr txBox="1">
            <a:spLocks noChangeArrowheads="1"/>
          </p:cNvSpPr>
          <p:nvPr/>
        </p:nvSpPr>
        <p:spPr bwMode="auto">
          <a:xfrm>
            <a:off x="2135189" y="1225550"/>
            <a:ext cx="7705725"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pPr>
            <a:endParaRPr lang="en-US" altLang="zh-CN" b="1">
              <a:solidFill>
                <a:srgbClr val="B2B2B2"/>
              </a:solidFill>
              <a:latin typeface="华文中宋" panose="02010600040101010101" pitchFamily="2" charset="-122"/>
              <a:ea typeface="华文中宋" panose="02010600040101010101" pitchFamily="2" charset="-122"/>
            </a:endParaRPr>
          </a:p>
          <a:p>
            <a:pPr fontAlgn="base">
              <a:spcBef>
                <a:spcPct val="50000"/>
              </a:spcBef>
              <a:spcAft>
                <a:spcPct val="0"/>
              </a:spcAft>
            </a:pPr>
            <a:r>
              <a:rPr lang="zh-CN" altLang="en-US" b="1">
                <a:solidFill>
                  <a:srgbClr val="3333CC"/>
                </a:solidFill>
                <a:latin typeface="华文中宋" panose="02010600040101010101" pitchFamily="2" charset="-122"/>
                <a:ea typeface="华文中宋" panose="02010600040101010101" pitchFamily="2" charset="-122"/>
              </a:rPr>
              <a:t>解决</a:t>
            </a:r>
            <a:r>
              <a:rPr lang="en-US" altLang="zh-CN" b="1">
                <a:solidFill>
                  <a:srgbClr val="3333CC"/>
                </a:solidFill>
                <a:latin typeface="华文中宋" panose="02010600040101010101" pitchFamily="2" charset="-122"/>
                <a:ea typeface="华文中宋" panose="02010600040101010101" pitchFamily="2" charset="-122"/>
              </a:rPr>
              <a:t>Cache</a:t>
            </a:r>
            <a:r>
              <a:rPr lang="zh-CN" altLang="en-US" b="1">
                <a:solidFill>
                  <a:srgbClr val="3333CC"/>
                </a:solidFill>
                <a:latin typeface="华文中宋" panose="02010600040101010101" pitchFamily="2" charset="-122"/>
                <a:ea typeface="华文中宋" panose="02010600040101010101" pitchFamily="2" charset="-122"/>
              </a:rPr>
              <a:t>一致性问题的关键：</a:t>
            </a:r>
          </a:p>
          <a:p>
            <a:pPr fontAlgn="base">
              <a:spcBef>
                <a:spcPct val="50000"/>
              </a:spcBef>
              <a:spcAft>
                <a:spcPct val="0"/>
              </a:spcAft>
            </a:pPr>
            <a:r>
              <a:rPr lang="zh-CN" altLang="en-US">
                <a:solidFill>
                  <a:srgbClr val="0000FF"/>
                </a:solidFill>
                <a:latin typeface="华文中宋" panose="02010600040101010101" pitchFamily="2" charset="-122"/>
                <a:ea typeface="华文中宋" panose="02010600040101010101" pitchFamily="2" charset="-122"/>
              </a:rPr>
              <a:t>◆ </a:t>
            </a:r>
            <a:r>
              <a:rPr lang="zh-CN" altLang="en-US" b="1">
                <a:solidFill>
                  <a:srgbClr val="0000FF"/>
                </a:solidFill>
                <a:latin typeface="华文中宋" panose="02010600040101010101" pitchFamily="2" charset="-122"/>
                <a:ea typeface="华文中宋" panose="02010600040101010101" pitchFamily="2" charset="-122"/>
              </a:rPr>
              <a:t>目录协议</a:t>
            </a:r>
          </a:p>
          <a:p>
            <a:pPr fontAlgn="base">
              <a:spcBef>
                <a:spcPct val="50000"/>
              </a:spcBef>
              <a:spcAft>
                <a:spcPct val="0"/>
              </a:spcAft>
            </a:pPr>
            <a:r>
              <a:rPr lang="zh-CN" altLang="en-US" b="1">
                <a:solidFill>
                  <a:srgbClr val="B2B2B2"/>
                </a:solidFill>
                <a:latin typeface="华文中宋" panose="02010600040101010101" pitchFamily="2" charset="-122"/>
                <a:ea typeface="华文中宋" panose="02010600040101010101" pitchFamily="2" charset="-122"/>
              </a:rPr>
              <a:t>   </a:t>
            </a:r>
            <a:r>
              <a:rPr lang="zh-CN" altLang="en-US" b="1">
                <a:solidFill>
                  <a:srgbClr val="003366"/>
                </a:solidFill>
                <a:latin typeface="华文中宋" panose="02010600040101010101" pitchFamily="2" charset="-122"/>
                <a:ea typeface="华文中宋" panose="02010600040101010101" pitchFamily="2" charset="-122"/>
              </a:rPr>
              <a:t>目录：用一种专用的存储器所记录的数据结构，它</a:t>
            </a:r>
          </a:p>
          <a:p>
            <a:pPr fontAlgn="base">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记录着可以进入</a:t>
            </a:r>
            <a:r>
              <a:rPr lang="en-US" altLang="zh-CN" b="1">
                <a:solidFill>
                  <a:srgbClr val="003366"/>
                </a:solidFill>
                <a:latin typeface="华文中宋" panose="02010600040101010101" pitchFamily="2" charset="-122"/>
                <a:ea typeface="华文中宋" panose="02010600040101010101" pitchFamily="2" charset="-122"/>
              </a:rPr>
              <a:t>Cache</a:t>
            </a:r>
            <a:r>
              <a:rPr lang="zh-CN" altLang="en-US" b="1">
                <a:solidFill>
                  <a:srgbClr val="003366"/>
                </a:solidFill>
                <a:latin typeface="华文中宋" panose="02010600040101010101" pitchFamily="2" charset="-122"/>
                <a:ea typeface="华文中宋" panose="02010600040101010101" pitchFamily="2" charset="-122"/>
              </a:rPr>
              <a:t>的每个数据块的访问状</a:t>
            </a:r>
          </a:p>
          <a:p>
            <a:pPr fontAlgn="base">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态、该块在各个处理器的共享状态以及是否</a:t>
            </a:r>
          </a:p>
          <a:p>
            <a:pPr fontAlgn="base">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修改过等信息。</a:t>
            </a:r>
          </a:p>
          <a:p>
            <a:pPr fontAlgn="base">
              <a:spcBef>
                <a:spcPct val="50000"/>
              </a:spcBef>
              <a:spcAft>
                <a:spcPct val="0"/>
              </a:spcAft>
            </a:pPr>
            <a:endParaRPr lang="en-US" altLang="zh-CN" b="1">
              <a:solidFill>
                <a:srgbClr val="003366"/>
              </a:solidFill>
              <a:latin typeface="华文中宋" panose="02010600040101010101" pitchFamily="2" charset="-122"/>
              <a:ea typeface="华文中宋" panose="02010600040101010101" pitchFamily="2" charset="-122"/>
            </a:endParaRPr>
          </a:p>
        </p:txBody>
      </p:sp>
      <p:sp>
        <p:nvSpPr>
          <p:cNvPr id="479235" name="Rectangle 3">
            <a:extLst>
              <a:ext uri="{FF2B5EF4-FFF2-40B4-BE49-F238E27FC236}">
                <a16:creationId xmlns:a16="http://schemas.microsoft.com/office/drawing/2014/main" id="{7064F4BC-014F-4A3C-97B0-C7A8C584CF56}"/>
              </a:ext>
            </a:extLst>
          </p:cNvPr>
          <p:cNvSpPr>
            <a:spLocks noGrp="1" noChangeArrowheads="1"/>
          </p:cNvSpPr>
          <p:nvPr>
            <p:ph type="title"/>
          </p:nvPr>
        </p:nvSpPr>
        <p:spPr/>
        <p:txBody>
          <a:bodyPr/>
          <a:lstStyle/>
          <a:p>
            <a:r>
              <a:rPr lang="zh-CN" altLang="en-US"/>
              <a:t>对目录的解释</a:t>
            </a:r>
          </a:p>
        </p:txBody>
      </p:sp>
    </p:spTree>
    <p:extLst>
      <p:ext uri="{BB962C8B-B14F-4D97-AF65-F5344CB8AC3E}">
        <p14:creationId xmlns:p14="http://schemas.microsoft.com/office/powerpoint/2010/main" val="1617981410"/>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a:extLst>
              <a:ext uri="{FF2B5EF4-FFF2-40B4-BE49-F238E27FC236}">
                <a16:creationId xmlns:a16="http://schemas.microsoft.com/office/drawing/2014/main" id="{6700CEEB-8F73-4887-8987-ECDD14FCE829}"/>
              </a:ext>
            </a:extLst>
          </p:cNvPr>
          <p:cNvSpPr>
            <a:spLocks noGrp="1"/>
          </p:cNvSpPr>
          <p:nvPr>
            <p:ph type="ftr" sz="quarter" idx="10"/>
          </p:nvPr>
        </p:nvSpPr>
        <p:spPr/>
        <p:txBody>
          <a:bodyPr/>
          <a:lstStyle/>
          <a:p>
            <a:pPr fontAlgn="base">
              <a:spcBef>
                <a:spcPct val="0"/>
              </a:spcBef>
              <a:spcAft>
                <a:spcPct val="0"/>
              </a:spcAft>
            </a:pPr>
            <a:fld id="{46711FC9-EC66-4A33-8C48-44889837E9DF}"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82</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481282" name="Text Box 2">
            <a:extLst>
              <a:ext uri="{FF2B5EF4-FFF2-40B4-BE49-F238E27FC236}">
                <a16:creationId xmlns:a16="http://schemas.microsoft.com/office/drawing/2014/main" id="{3082E376-84E3-43F5-948E-9A08E93BBADC}"/>
              </a:ext>
            </a:extLst>
          </p:cNvPr>
          <p:cNvSpPr txBox="1">
            <a:spLocks noChangeArrowheads="1"/>
          </p:cNvSpPr>
          <p:nvPr/>
        </p:nvSpPr>
        <p:spPr bwMode="auto">
          <a:xfrm>
            <a:off x="2063751" y="1395413"/>
            <a:ext cx="7993063"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目录协议的基本点</a:t>
            </a:r>
          </a:p>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a:t>
            </a:r>
            <a:r>
              <a:rPr lang="zh-CN" altLang="en-US">
                <a:solidFill>
                  <a:srgbClr val="003366"/>
                </a:solidFill>
                <a:latin typeface="华文中宋" panose="02010600040101010101" pitchFamily="2" charset="-122"/>
                <a:ea typeface="华文中宋" panose="02010600040101010101" pitchFamily="2" charset="-122"/>
              </a:rPr>
              <a:t>◆　</a:t>
            </a:r>
            <a:r>
              <a:rPr lang="zh-CN" altLang="en-US" b="1">
                <a:solidFill>
                  <a:srgbClr val="003366"/>
                </a:solidFill>
                <a:latin typeface="华文中宋" panose="02010600040101010101" pitchFamily="2" charset="-122"/>
                <a:ea typeface="华文中宋" panose="02010600040101010101" pitchFamily="2" charset="-122"/>
              </a:rPr>
              <a:t>在每个结点增加了目录存储器用于存放目录；</a:t>
            </a:r>
          </a:p>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a:t>
            </a:r>
            <a:r>
              <a:rPr lang="zh-CN" altLang="en-US">
                <a:solidFill>
                  <a:srgbClr val="003366"/>
                </a:solidFill>
                <a:latin typeface="华文中宋" panose="02010600040101010101" pitchFamily="2" charset="-122"/>
                <a:ea typeface="华文中宋" panose="02010600040101010101" pitchFamily="2" charset="-122"/>
              </a:rPr>
              <a:t>◆　</a:t>
            </a:r>
            <a:r>
              <a:rPr lang="zh-CN" altLang="en-US" b="1">
                <a:solidFill>
                  <a:srgbClr val="003366"/>
                </a:solidFill>
                <a:latin typeface="华文中宋" panose="02010600040101010101" pitchFamily="2" charset="-122"/>
                <a:ea typeface="华文中宋" panose="02010600040101010101" pitchFamily="2" charset="-122"/>
              </a:rPr>
              <a:t>存储器的每一块在目录中对应有一项；</a:t>
            </a:r>
          </a:p>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a:t>
            </a:r>
            <a:r>
              <a:rPr lang="zh-CN" altLang="en-US">
                <a:solidFill>
                  <a:srgbClr val="003366"/>
                </a:solidFill>
                <a:latin typeface="华文中宋" panose="02010600040101010101" pitchFamily="2" charset="-122"/>
                <a:ea typeface="华文中宋" panose="02010600040101010101" pitchFamily="2" charset="-122"/>
              </a:rPr>
              <a:t>◆　</a:t>
            </a:r>
            <a:r>
              <a:rPr lang="zh-CN" altLang="en-US" b="1">
                <a:solidFill>
                  <a:srgbClr val="003366"/>
                </a:solidFill>
                <a:latin typeface="华文中宋" panose="02010600040101010101" pitchFamily="2" charset="-122"/>
                <a:ea typeface="华文中宋" panose="02010600040101010101" pitchFamily="2" charset="-122"/>
              </a:rPr>
              <a:t>每一个目录项主要有状态和位向量两种成分。</a:t>
            </a:r>
          </a:p>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状态描述该目录所对应存储块的当前情况；</a:t>
            </a:r>
          </a:p>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位向量共有</a:t>
            </a:r>
            <a:r>
              <a:rPr lang="en-US" altLang="zh-CN" b="1">
                <a:solidFill>
                  <a:srgbClr val="003366"/>
                </a:solidFill>
                <a:latin typeface="华文中宋" panose="02010600040101010101" pitchFamily="2" charset="-122"/>
                <a:ea typeface="华文中宋" panose="02010600040101010101" pitchFamily="2" charset="-122"/>
              </a:rPr>
              <a:t>N</a:t>
            </a:r>
            <a:r>
              <a:rPr lang="zh-CN" altLang="en-US" b="1">
                <a:solidFill>
                  <a:srgbClr val="003366"/>
                </a:solidFill>
                <a:latin typeface="华文中宋" panose="02010600040101010101" pitchFamily="2" charset="-122"/>
                <a:ea typeface="华文中宋" panose="02010600040101010101" pitchFamily="2" charset="-122"/>
              </a:rPr>
              <a:t>位，其每一位对应于一个处理器的局</a:t>
            </a:r>
          </a:p>
          <a:p>
            <a:pPr fontAlgn="base">
              <a:lnSpc>
                <a:spcPct val="85000"/>
              </a:lnSpc>
              <a:spcBef>
                <a:spcPct val="50000"/>
              </a:spcBef>
              <a:spcAft>
                <a:spcPct val="0"/>
              </a:spcAft>
            </a:pPr>
            <a:r>
              <a:rPr lang="zh-CN" altLang="en-US" b="1">
                <a:solidFill>
                  <a:srgbClr val="003366"/>
                </a:solidFill>
                <a:latin typeface="华文中宋" panose="02010600040101010101" pitchFamily="2" charset="-122"/>
                <a:ea typeface="华文中宋" panose="02010600040101010101" pitchFamily="2" charset="-122"/>
              </a:rPr>
              <a:t>　　部</a:t>
            </a:r>
            <a:r>
              <a:rPr lang="en-US" altLang="zh-CN" b="1">
                <a:solidFill>
                  <a:srgbClr val="003366"/>
                </a:solidFill>
                <a:latin typeface="华文中宋" panose="02010600040101010101" pitchFamily="2" charset="-122"/>
                <a:ea typeface="华文中宋" panose="02010600040101010101" pitchFamily="2" charset="-122"/>
              </a:rPr>
              <a:t>Cache</a:t>
            </a:r>
            <a:r>
              <a:rPr lang="zh-CN" altLang="en-US" b="1">
                <a:solidFill>
                  <a:srgbClr val="003366"/>
                </a:solidFill>
                <a:latin typeface="华文中宋" panose="02010600040101010101" pitchFamily="2" charset="-122"/>
                <a:ea typeface="华文中宋" panose="02010600040101010101" pitchFamily="2" charset="-122"/>
              </a:rPr>
              <a:t>，用于指出该</a:t>
            </a:r>
            <a:r>
              <a:rPr lang="en-US" altLang="zh-CN" b="1">
                <a:solidFill>
                  <a:srgbClr val="003366"/>
                </a:solidFill>
                <a:latin typeface="华文中宋" panose="02010600040101010101" pitchFamily="2" charset="-122"/>
                <a:ea typeface="华文中宋" panose="02010600040101010101" pitchFamily="2" charset="-122"/>
              </a:rPr>
              <a:t>Cache</a:t>
            </a:r>
            <a:r>
              <a:rPr lang="zh-CN" altLang="en-US" b="1">
                <a:solidFill>
                  <a:srgbClr val="003366"/>
                </a:solidFill>
                <a:latin typeface="华文中宋" panose="02010600040101010101" pitchFamily="2" charset="-122"/>
                <a:ea typeface="华文中宋" panose="02010600040101010101" pitchFamily="2" charset="-122"/>
              </a:rPr>
              <a:t>中有无该存储块的拷贝</a:t>
            </a:r>
          </a:p>
        </p:txBody>
      </p:sp>
      <p:sp>
        <p:nvSpPr>
          <p:cNvPr id="481283" name="Rectangle 3">
            <a:extLst>
              <a:ext uri="{FF2B5EF4-FFF2-40B4-BE49-F238E27FC236}">
                <a16:creationId xmlns:a16="http://schemas.microsoft.com/office/drawing/2014/main" id="{B8974558-2571-426A-B716-EB927316ACB5}"/>
              </a:ext>
            </a:extLst>
          </p:cNvPr>
          <p:cNvSpPr>
            <a:spLocks noGrp="1" noChangeArrowheads="1"/>
          </p:cNvSpPr>
          <p:nvPr>
            <p:ph type="title"/>
          </p:nvPr>
        </p:nvSpPr>
        <p:spPr/>
        <p:txBody>
          <a:bodyPr/>
          <a:lstStyle/>
          <a:p>
            <a:r>
              <a:rPr lang="zh-CN" altLang="en-US"/>
              <a:t>目录协议的基本点</a:t>
            </a:r>
          </a:p>
        </p:txBody>
      </p:sp>
    </p:spTree>
    <p:extLst>
      <p:ext uri="{BB962C8B-B14F-4D97-AF65-F5344CB8AC3E}">
        <p14:creationId xmlns:p14="http://schemas.microsoft.com/office/powerpoint/2010/main" val="215996678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2">
            <a:extLst>
              <a:ext uri="{FF2B5EF4-FFF2-40B4-BE49-F238E27FC236}">
                <a16:creationId xmlns:a16="http://schemas.microsoft.com/office/drawing/2014/main" id="{ED2E4990-7497-4930-A7B2-B14207672ADD}"/>
              </a:ext>
            </a:extLst>
          </p:cNvPr>
          <p:cNvSpPr>
            <a:spLocks noGrp="1"/>
          </p:cNvSpPr>
          <p:nvPr>
            <p:ph type="ftr" sz="quarter" idx="10"/>
          </p:nvPr>
        </p:nvSpPr>
        <p:spPr/>
        <p:txBody>
          <a:bodyPr/>
          <a:lstStyle/>
          <a:p>
            <a:pPr fontAlgn="base">
              <a:spcBef>
                <a:spcPct val="0"/>
              </a:spcBef>
              <a:spcAft>
                <a:spcPct val="0"/>
              </a:spcAft>
            </a:pPr>
            <a:fld id="{7B0B0423-8DA3-4FE0-AC05-9C77666FB18E}" type="slidenum">
              <a:rPr kumimoji="1" lang="en-US" altLang="zh-CN">
                <a:solidFill>
                  <a:srgbClr val="000000"/>
                </a:solidFill>
                <a:latin typeface="Times New Roman" panose="02020603050405020304" pitchFamily="18" charset="0"/>
                <a:ea typeface="宋体" panose="02010600030101010101" pitchFamily="2" charset="-122"/>
              </a:rPr>
              <a:pPr fontAlgn="base">
                <a:spcBef>
                  <a:spcPct val="0"/>
                </a:spcBef>
                <a:spcAft>
                  <a:spcPct val="0"/>
                </a:spcAft>
              </a:pPr>
              <a:t>83</a:t>
            </a:fld>
            <a:endParaRPr kumimoji="1" lang="en-US" altLang="zh-CN">
              <a:solidFill>
                <a:srgbClr val="000000"/>
              </a:solidFill>
              <a:latin typeface="Times New Roman" panose="02020603050405020304" pitchFamily="18" charset="0"/>
              <a:ea typeface="宋体" panose="02010600030101010101" pitchFamily="2" charset="-122"/>
            </a:endParaRPr>
          </a:p>
        </p:txBody>
      </p:sp>
      <p:sp>
        <p:nvSpPr>
          <p:cNvPr id="482306" name="Text Box 2">
            <a:extLst>
              <a:ext uri="{FF2B5EF4-FFF2-40B4-BE49-F238E27FC236}">
                <a16:creationId xmlns:a16="http://schemas.microsoft.com/office/drawing/2014/main" id="{D71CFA10-F9C1-428B-B5D2-A0416F164FEF}"/>
              </a:ext>
            </a:extLst>
          </p:cNvPr>
          <p:cNvSpPr txBox="1">
            <a:spLocks noChangeArrowheads="1"/>
          </p:cNvSpPr>
          <p:nvPr/>
        </p:nvSpPr>
        <p:spPr bwMode="auto">
          <a:xfrm>
            <a:off x="2135189" y="1668464"/>
            <a:ext cx="792162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85000"/>
              </a:lnSpc>
              <a:spcBef>
                <a:spcPct val="50000"/>
              </a:spcBef>
              <a:spcAft>
                <a:spcPct val="0"/>
              </a:spcAft>
              <a:buClr>
                <a:srgbClr val="B2B2B2"/>
              </a:buClr>
              <a:buSzPct val="145000"/>
              <a:buFontTx/>
              <a:buChar char="•"/>
            </a:pPr>
            <a:r>
              <a:rPr lang="zh-CN" altLang="en-US" b="1">
                <a:solidFill>
                  <a:srgbClr val="003366"/>
                </a:solidFill>
                <a:latin typeface="华文中宋" panose="02010600040101010101" pitchFamily="2" charset="-122"/>
                <a:ea typeface="华文中宋" panose="02010600040101010101" pitchFamily="2" charset="-122"/>
              </a:rPr>
              <a:t>共享 </a:t>
            </a:r>
          </a:p>
          <a:p>
            <a:pPr fontAlgn="base">
              <a:lnSpc>
                <a:spcPct val="85000"/>
              </a:lnSpc>
              <a:spcBef>
                <a:spcPct val="50000"/>
              </a:spcBef>
              <a:spcAft>
                <a:spcPct val="0"/>
              </a:spcAft>
              <a:buClr>
                <a:srgbClr val="B2B2B2"/>
              </a:buClr>
              <a:buSzPct val="145000"/>
            </a:pPr>
            <a:r>
              <a:rPr lang="zh-CN" altLang="en-US" b="1">
                <a:solidFill>
                  <a:srgbClr val="003366"/>
                </a:solidFill>
                <a:latin typeface="华文中宋" panose="02010600040101010101" pitchFamily="2" charset="-122"/>
                <a:ea typeface="华文中宋" panose="02010600040101010101" pitchFamily="2" charset="-122"/>
              </a:rPr>
              <a:t>  在一个或多个处理器上具有这个块的拷贝，且主存</a:t>
            </a:r>
          </a:p>
          <a:p>
            <a:pPr fontAlgn="base">
              <a:lnSpc>
                <a:spcPct val="85000"/>
              </a:lnSpc>
              <a:spcBef>
                <a:spcPct val="50000"/>
              </a:spcBef>
              <a:spcAft>
                <a:spcPct val="0"/>
              </a:spcAft>
              <a:buClr>
                <a:srgbClr val="B2B2B2"/>
              </a:buClr>
              <a:buSzPct val="145000"/>
            </a:pPr>
            <a:r>
              <a:rPr lang="zh-CN" altLang="en-US" b="1">
                <a:solidFill>
                  <a:srgbClr val="003366"/>
                </a:solidFill>
                <a:latin typeface="华文中宋" panose="02010600040101010101" pitchFamily="2" charset="-122"/>
                <a:ea typeface="华文中宋" panose="02010600040101010101" pitchFamily="2" charset="-122"/>
              </a:rPr>
              <a:t>  中的值是最新值</a:t>
            </a:r>
            <a:r>
              <a:rPr lang="en-US" altLang="zh-CN" b="1">
                <a:solidFill>
                  <a:srgbClr val="003366"/>
                </a:solidFill>
                <a:latin typeface="华文中宋" panose="02010600040101010101" pitchFamily="2" charset="-122"/>
                <a:ea typeface="华文中宋" panose="02010600040101010101" pitchFamily="2" charset="-122"/>
              </a:rPr>
              <a:t>(</a:t>
            </a:r>
            <a:r>
              <a:rPr lang="zh-CN" altLang="en-US" b="1">
                <a:solidFill>
                  <a:srgbClr val="003366"/>
                </a:solidFill>
                <a:latin typeface="华文中宋" panose="02010600040101010101" pitchFamily="2" charset="-122"/>
                <a:ea typeface="华文中宋" panose="02010600040101010101" pitchFamily="2" charset="-122"/>
              </a:rPr>
              <a:t>所有</a:t>
            </a:r>
            <a:r>
              <a:rPr lang="en-US" altLang="zh-CN" b="1">
                <a:solidFill>
                  <a:srgbClr val="003366"/>
                </a:solidFill>
                <a:latin typeface="华文中宋" panose="02010600040101010101" pitchFamily="2" charset="-122"/>
                <a:ea typeface="华文中宋" panose="02010600040101010101" pitchFamily="2" charset="-122"/>
              </a:rPr>
              <a:t>Cache</a:t>
            </a:r>
            <a:r>
              <a:rPr lang="zh-CN" altLang="en-US" b="1">
                <a:solidFill>
                  <a:srgbClr val="003366"/>
                </a:solidFill>
                <a:latin typeface="华文中宋" panose="02010600040101010101" pitchFamily="2" charset="-122"/>
                <a:ea typeface="华文中宋" panose="02010600040101010101" pitchFamily="2" charset="-122"/>
              </a:rPr>
              <a:t>均相同</a:t>
            </a:r>
            <a:r>
              <a:rPr lang="en-US" altLang="zh-CN" b="1">
                <a:solidFill>
                  <a:srgbClr val="003366"/>
                </a:solidFill>
                <a:latin typeface="华文中宋" panose="02010600040101010101" pitchFamily="2" charset="-122"/>
                <a:ea typeface="华文中宋" panose="02010600040101010101" pitchFamily="2" charset="-122"/>
              </a:rPr>
              <a:t>)</a:t>
            </a:r>
            <a:r>
              <a:rPr lang="zh-CN" altLang="en-US" b="1">
                <a:solidFill>
                  <a:srgbClr val="003366"/>
                </a:solidFill>
                <a:latin typeface="华文中宋" panose="02010600040101010101" pitchFamily="2" charset="-122"/>
                <a:ea typeface="华文中宋" panose="02010600040101010101" pitchFamily="2" charset="-122"/>
              </a:rPr>
              <a:t>。</a:t>
            </a:r>
          </a:p>
          <a:p>
            <a:pPr fontAlgn="base">
              <a:lnSpc>
                <a:spcPct val="85000"/>
              </a:lnSpc>
              <a:spcBef>
                <a:spcPct val="50000"/>
              </a:spcBef>
              <a:spcAft>
                <a:spcPct val="0"/>
              </a:spcAft>
              <a:buClr>
                <a:srgbClr val="B2B2B2"/>
              </a:buClr>
              <a:buSzPct val="145000"/>
              <a:buFontTx/>
              <a:buChar char="•"/>
            </a:pPr>
            <a:r>
              <a:rPr lang="zh-CN" altLang="en-US" b="1">
                <a:solidFill>
                  <a:srgbClr val="003366"/>
                </a:solidFill>
                <a:latin typeface="华文中宋" panose="02010600040101010101" pitchFamily="2" charset="-122"/>
                <a:ea typeface="华文中宋" panose="02010600040101010101" pitchFamily="2" charset="-122"/>
              </a:rPr>
              <a:t>未缓冲</a:t>
            </a:r>
          </a:p>
          <a:p>
            <a:pPr fontAlgn="base">
              <a:lnSpc>
                <a:spcPct val="85000"/>
              </a:lnSpc>
              <a:spcBef>
                <a:spcPct val="50000"/>
              </a:spcBef>
              <a:spcAft>
                <a:spcPct val="0"/>
              </a:spcAft>
              <a:buClr>
                <a:srgbClr val="B2B2B2"/>
              </a:buClr>
              <a:buSzPct val="145000"/>
            </a:pPr>
            <a:r>
              <a:rPr lang="zh-CN" altLang="en-US" b="1">
                <a:solidFill>
                  <a:srgbClr val="003366"/>
                </a:solidFill>
                <a:latin typeface="华文中宋" panose="02010600040101010101" pitchFamily="2" charset="-122"/>
                <a:ea typeface="华文中宋" panose="02010600040101010101" pitchFamily="2" charset="-122"/>
              </a:rPr>
              <a:t>  所有处理器的</a:t>
            </a:r>
            <a:r>
              <a:rPr lang="en-US" altLang="zh-CN" b="1">
                <a:solidFill>
                  <a:srgbClr val="003366"/>
                </a:solidFill>
                <a:latin typeface="华文中宋" panose="02010600040101010101" pitchFamily="2" charset="-122"/>
                <a:ea typeface="华文中宋" panose="02010600040101010101" pitchFamily="2" charset="-122"/>
              </a:rPr>
              <a:t>Cache</a:t>
            </a:r>
            <a:r>
              <a:rPr lang="zh-CN" altLang="en-US" b="1">
                <a:solidFill>
                  <a:srgbClr val="003366"/>
                </a:solidFill>
                <a:latin typeface="华文中宋" panose="02010600040101010101" pitchFamily="2" charset="-122"/>
                <a:ea typeface="华文中宋" panose="02010600040101010101" pitchFamily="2" charset="-122"/>
              </a:rPr>
              <a:t>都没有此块的拷贝。</a:t>
            </a:r>
          </a:p>
          <a:p>
            <a:pPr fontAlgn="base">
              <a:lnSpc>
                <a:spcPct val="85000"/>
              </a:lnSpc>
              <a:spcBef>
                <a:spcPct val="50000"/>
              </a:spcBef>
              <a:spcAft>
                <a:spcPct val="0"/>
              </a:spcAft>
              <a:buClr>
                <a:srgbClr val="B2B2B2"/>
              </a:buClr>
              <a:buSzPct val="145000"/>
              <a:buFontTx/>
              <a:buChar char="•"/>
            </a:pPr>
            <a:r>
              <a:rPr lang="zh-CN" altLang="en-US" b="1">
                <a:solidFill>
                  <a:srgbClr val="003366"/>
                </a:solidFill>
                <a:latin typeface="华文中宋" panose="02010600040101010101" pitchFamily="2" charset="-122"/>
                <a:ea typeface="华文中宋" panose="02010600040101010101" pitchFamily="2" charset="-122"/>
              </a:rPr>
              <a:t>专有</a:t>
            </a:r>
          </a:p>
          <a:p>
            <a:pPr fontAlgn="base">
              <a:lnSpc>
                <a:spcPct val="85000"/>
              </a:lnSpc>
              <a:spcBef>
                <a:spcPct val="50000"/>
              </a:spcBef>
              <a:spcAft>
                <a:spcPct val="0"/>
              </a:spcAft>
              <a:buClr>
                <a:srgbClr val="B2B2B2"/>
              </a:buClr>
              <a:buSzPct val="145000"/>
            </a:pPr>
            <a:r>
              <a:rPr lang="zh-CN" altLang="en-US" b="1">
                <a:solidFill>
                  <a:srgbClr val="003366"/>
                </a:solidFill>
                <a:latin typeface="华文中宋" panose="02010600040101010101" pitchFamily="2" charset="-122"/>
                <a:ea typeface="华文中宋" panose="02010600040101010101" pitchFamily="2" charset="-122"/>
              </a:rPr>
              <a:t>  仅有一个处理器上有此块的拷贝，且已对此块进行</a:t>
            </a:r>
          </a:p>
          <a:p>
            <a:pPr fontAlgn="base">
              <a:lnSpc>
                <a:spcPct val="85000"/>
              </a:lnSpc>
              <a:spcBef>
                <a:spcPct val="50000"/>
              </a:spcBef>
              <a:spcAft>
                <a:spcPct val="0"/>
              </a:spcAft>
              <a:buClr>
                <a:srgbClr val="B2B2B2"/>
              </a:buClr>
              <a:buSzPct val="145000"/>
            </a:pPr>
            <a:r>
              <a:rPr lang="zh-CN" altLang="en-US" b="1">
                <a:solidFill>
                  <a:srgbClr val="003366"/>
                </a:solidFill>
                <a:latin typeface="华文中宋" panose="02010600040101010101" pitchFamily="2" charset="-122"/>
                <a:ea typeface="华文中宋" panose="02010600040101010101" pitchFamily="2" charset="-122"/>
              </a:rPr>
              <a:t>  了写操作，而主存的拷贝仍是旧的。这个处理器称 </a:t>
            </a:r>
          </a:p>
          <a:p>
            <a:pPr fontAlgn="base">
              <a:lnSpc>
                <a:spcPct val="85000"/>
              </a:lnSpc>
              <a:spcBef>
                <a:spcPct val="50000"/>
              </a:spcBef>
              <a:spcAft>
                <a:spcPct val="0"/>
              </a:spcAft>
              <a:buClr>
                <a:srgbClr val="B2B2B2"/>
              </a:buClr>
              <a:buSzPct val="145000"/>
            </a:pPr>
            <a:r>
              <a:rPr lang="zh-CN" altLang="en-US" b="1">
                <a:solidFill>
                  <a:srgbClr val="003366"/>
                </a:solidFill>
                <a:latin typeface="华文中宋" panose="02010600040101010101" pitchFamily="2" charset="-122"/>
                <a:ea typeface="华文中宋" panose="02010600040101010101" pitchFamily="2" charset="-122"/>
              </a:rPr>
              <a:t>  为此块的拥有者。 </a:t>
            </a:r>
          </a:p>
        </p:txBody>
      </p:sp>
      <p:sp>
        <p:nvSpPr>
          <p:cNvPr id="482307" name="Text Box 3">
            <a:extLst>
              <a:ext uri="{FF2B5EF4-FFF2-40B4-BE49-F238E27FC236}">
                <a16:creationId xmlns:a16="http://schemas.microsoft.com/office/drawing/2014/main" id="{C4882237-4DE4-4152-AF46-D2F44A5B66EA}"/>
              </a:ext>
            </a:extLst>
          </p:cNvPr>
          <p:cNvSpPr txBox="1">
            <a:spLocks noChangeArrowheads="1"/>
          </p:cNvSpPr>
          <p:nvPr/>
        </p:nvSpPr>
        <p:spPr bwMode="auto">
          <a:xfrm>
            <a:off x="2208213" y="1125538"/>
            <a:ext cx="511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pPr>
            <a:r>
              <a:rPr lang="zh-CN" altLang="en-US" b="1">
                <a:solidFill>
                  <a:srgbClr val="333399"/>
                </a:solidFill>
                <a:latin typeface="华文中宋" panose="02010600040101010101" pitchFamily="2" charset="-122"/>
                <a:ea typeface="华文中宋" panose="02010600040101010101" pitchFamily="2" charset="-122"/>
              </a:rPr>
              <a:t>目录必须跟踪每个</a:t>
            </a:r>
            <a:r>
              <a:rPr lang="en-US" altLang="zh-CN" b="1">
                <a:solidFill>
                  <a:srgbClr val="333399"/>
                </a:solidFill>
                <a:latin typeface="华文中宋" panose="02010600040101010101" pitchFamily="2" charset="-122"/>
                <a:ea typeface="华文中宋" panose="02010600040101010101" pitchFamily="2" charset="-122"/>
              </a:rPr>
              <a:t>Cache</a:t>
            </a:r>
            <a:r>
              <a:rPr lang="zh-CN" altLang="en-US" b="1">
                <a:solidFill>
                  <a:srgbClr val="333399"/>
                </a:solidFill>
                <a:latin typeface="华文中宋" panose="02010600040101010101" pitchFamily="2" charset="-122"/>
                <a:ea typeface="华文中宋" panose="02010600040101010101" pitchFamily="2" charset="-122"/>
              </a:rPr>
              <a:t>块的状态</a:t>
            </a:r>
          </a:p>
        </p:txBody>
      </p:sp>
      <p:sp>
        <p:nvSpPr>
          <p:cNvPr id="482308" name="Rectangle 4">
            <a:extLst>
              <a:ext uri="{FF2B5EF4-FFF2-40B4-BE49-F238E27FC236}">
                <a16:creationId xmlns:a16="http://schemas.microsoft.com/office/drawing/2014/main" id="{2B99CA5D-36D4-4B13-9375-872CFA3A37E7}"/>
              </a:ext>
            </a:extLst>
          </p:cNvPr>
          <p:cNvSpPr>
            <a:spLocks noGrp="1" noChangeArrowheads="1"/>
          </p:cNvSpPr>
          <p:nvPr>
            <p:ph type="title"/>
          </p:nvPr>
        </p:nvSpPr>
        <p:spPr/>
        <p:txBody>
          <a:bodyPr/>
          <a:lstStyle/>
          <a:p>
            <a:r>
              <a:rPr lang="en-US" altLang="zh-CN">
                <a:solidFill>
                  <a:srgbClr val="FF0000"/>
                </a:solidFill>
              </a:rPr>
              <a:t>Cache</a:t>
            </a:r>
            <a:r>
              <a:rPr lang="zh-CN" altLang="en-US">
                <a:solidFill>
                  <a:srgbClr val="FF0000"/>
                </a:solidFill>
              </a:rPr>
              <a:t>块状态有三种</a:t>
            </a:r>
          </a:p>
        </p:txBody>
      </p:sp>
    </p:spTree>
    <p:extLst>
      <p:ext uri="{BB962C8B-B14F-4D97-AF65-F5344CB8AC3E}">
        <p14:creationId xmlns:p14="http://schemas.microsoft.com/office/powerpoint/2010/main" val="1944889789"/>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3">
            <a:extLst>
              <a:ext uri="{FF2B5EF4-FFF2-40B4-BE49-F238E27FC236}">
                <a16:creationId xmlns:a16="http://schemas.microsoft.com/office/drawing/2014/main" id="{735657F4-4138-4131-8F06-DF1C49B425AD}"/>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625FA44B-4AC9-4C0B-8C7B-5AC5C618DDFA}" type="slidenum">
              <a:rPr lang="en-US" altLang="zh-CN" sz="1400">
                <a:solidFill>
                  <a:srgbClr val="000000"/>
                </a:solidFill>
              </a:rPr>
              <a:pPr eaLnBrk="1" fontAlgn="base" hangingPunct="1">
                <a:spcBef>
                  <a:spcPct val="0"/>
                </a:spcBef>
                <a:spcAft>
                  <a:spcPct val="0"/>
                </a:spcAft>
              </a:pPr>
              <a:t>84</a:t>
            </a:fld>
            <a:endParaRPr lang="en-US" altLang="zh-CN" sz="1400">
              <a:solidFill>
                <a:srgbClr val="000000"/>
              </a:solidFill>
            </a:endParaRPr>
          </a:p>
        </p:txBody>
      </p:sp>
      <p:sp>
        <p:nvSpPr>
          <p:cNvPr id="16387" name="Rectangle 2">
            <a:extLst>
              <a:ext uri="{FF2B5EF4-FFF2-40B4-BE49-F238E27FC236}">
                <a16:creationId xmlns:a16="http://schemas.microsoft.com/office/drawing/2014/main" id="{C16F5F25-3AAB-414D-8F1E-37A8299A0BBF}"/>
              </a:ext>
            </a:extLst>
          </p:cNvPr>
          <p:cNvSpPr>
            <a:spLocks noGrp="1" noChangeArrowheads="1"/>
          </p:cNvSpPr>
          <p:nvPr>
            <p:ph type="body" idx="1"/>
          </p:nvPr>
        </p:nvSpPr>
        <p:spPr>
          <a:xfrm>
            <a:off x="1828800" y="1839914"/>
            <a:ext cx="8534400" cy="3946525"/>
          </a:xfrm>
        </p:spPr>
        <p:txBody>
          <a:bodyPr/>
          <a:lstStyle/>
          <a:p>
            <a:pPr marL="457200" indent="-457200" eaLnBrk="1" hangingPunct="1"/>
            <a:r>
              <a:rPr lang="zh-CN" altLang="en-US">
                <a:solidFill>
                  <a:srgbClr val="FF0000"/>
                </a:solidFill>
                <a:latin typeface="黑体" panose="02010609060101010101" pitchFamily="49" charset="-122"/>
              </a:rPr>
              <a:t>磁盘阵列</a:t>
            </a:r>
            <a:r>
              <a:rPr lang="en-US" altLang="zh-CN">
                <a:solidFill>
                  <a:srgbClr val="FF0000"/>
                </a:solidFill>
                <a:latin typeface="黑体" panose="02010609060101010101" pitchFamily="49" charset="-122"/>
              </a:rPr>
              <a:t>DA</a:t>
            </a:r>
            <a:r>
              <a:rPr lang="zh-CN" altLang="en-US">
                <a:solidFill>
                  <a:srgbClr val="9933FF"/>
                </a:solidFill>
                <a:latin typeface="黑体" panose="02010609060101010101" pitchFamily="49" charset="-122"/>
              </a:rPr>
              <a:t>（</a:t>
            </a:r>
            <a:r>
              <a:rPr lang="en-US" altLang="zh-CN">
                <a:solidFill>
                  <a:srgbClr val="9933FF"/>
                </a:solidFill>
                <a:latin typeface="黑体" panose="02010609060101010101" pitchFamily="49" charset="-122"/>
              </a:rPr>
              <a:t>Disk Array</a:t>
            </a:r>
            <a:r>
              <a:rPr lang="zh-CN" altLang="en-US">
                <a:solidFill>
                  <a:srgbClr val="9933FF"/>
                </a:solidFill>
                <a:latin typeface="黑体" panose="02010609060101010101" pitchFamily="49" charset="-122"/>
              </a:rPr>
              <a:t>）</a:t>
            </a:r>
            <a:r>
              <a:rPr lang="zh-CN" altLang="en-US">
                <a:latin typeface="黑体" panose="02010609060101010101" pitchFamily="49" charset="-122"/>
              </a:rPr>
              <a:t>：使用多个磁盘（包括驱动器）的组合来代替一个大容量的磁盘。</a:t>
            </a:r>
          </a:p>
          <a:p>
            <a:pPr marL="1085850" lvl="1" indent="-457200" eaLnBrk="1" hangingPunct="1"/>
            <a:r>
              <a:rPr lang="zh-CN" altLang="en-US">
                <a:latin typeface="黑体" panose="02010609060101010101" pitchFamily="49" charset="-122"/>
              </a:rPr>
              <a:t>多个磁盘并行工作。</a:t>
            </a:r>
          </a:p>
          <a:p>
            <a:pPr marL="1085850" lvl="1" indent="-457200" eaLnBrk="1" hangingPunct="1"/>
            <a:r>
              <a:rPr lang="zh-CN" altLang="en-US">
                <a:latin typeface="黑体" panose="02010609060101010101" pitchFamily="49" charset="-122"/>
              </a:rPr>
              <a:t>以条带为单位把数据均匀地分布到多个磁盘上。</a:t>
            </a:r>
          </a:p>
          <a:p>
            <a:pPr marL="1714500" lvl="2" indent="-457200" eaLnBrk="1" hangingPunct="1">
              <a:buNone/>
            </a:pPr>
            <a:r>
              <a:rPr lang="zh-CN" altLang="en-US">
                <a:latin typeface="黑体" panose="02010609060101010101" pitchFamily="49" charset="-122"/>
              </a:rPr>
              <a:t>  （交叉存放）</a:t>
            </a:r>
          </a:p>
          <a:p>
            <a:pPr marL="1085850" lvl="1" indent="-457200" eaLnBrk="1" hangingPunct="1"/>
            <a:r>
              <a:rPr lang="zh-CN" altLang="en-US">
                <a:latin typeface="黑体" panose="02010609060101010101" pitchFamily="49" charset="-122"/>
              </a:rPr>
              <a:t>条带存放可以使多个数据读</a:t>
            </a:r>
            <a:r>
              <a:rPr lang="en-US" altLang="zh-CN">
                <a:latin typeface="黑体" panose="02010609060101010101" pitchFamily="49" charset="-122"/>
              </a:rPr>
              <a:t>/</a:t>
            </a:r>
            <a:r>
              <a:rPr lang="zh-CN" altLang="en-US">
                <a:latin typeface="黑体" panose="02010609060101010101" pitchFamily="49" charset="-122"/>
              </a:rPr>
              <a:t>写请求并行地被处理，从而提高总的</a:t>
            </a:r>
            <a:r>
              <a:rPr lang="en-US" altLang="zh-CN">
                <a:solidFill>
                  <a:srgbClr val="9933FF"/>
                </a:solidFill>
                <a:latin typeface="黑体" panose="02010609060101010101" pitchFamily="49" charset="-122"/>
              </a:rPr>
              <a:t>I/O</a:t>
            </a:r>
            <a:r>
              <a:rPr lang="zh-CN" altLang="en-US">
                <a:latin typeface="黑体" panose="02010609060101010101" pitchFamily="49" charset="-122"/>
              </a:rPr>
              <a:t>性能。</a:t>
            </a:r>
          </a:p>
          <a:p>
            <a:pPr marL="457200" indent="-457200" eaLnBrk="1" hangingPunct="1"/>
            <a:r>
              <a:rPr lang="zh-CN" altLang="en-US">
                <a:latin typeface="黑体" panose="02010609060101010101" pitchFamily="49" charset="-122"/>
              </a:rPr>
              <a:t>这里并行性有两方面的含义：  </a:t>
            </a:r>
          </a:p>
        </p:txBody>
      </p:sp>
      <p:sp>
        <p:nvSpPr>
          <p:cNvPr id="16388" name="Rectangle 3">
            <a:extLst>
              <a:ext uri="{FF2B5EF4-FFF2-40B4-BE49-F238E27FC236}">
                <a16:creationId xmlns:a16="http://schemas.microsoft.com/office/drawing/2014/main" id="{897E6C98-0C7A-4845-9496-F86C6CB9CD28}"/>
              </a:ext>
            </a:extLst>
          </p:cNvPr>
          <p:cNvSpPr>
            <a:spLocks noGrp="1" noChangeArrowheads="1"/>
          </p:cNvSpPr>
          <p:nvPr>
            <p:ph type="title"/>
          </p:nvPr>
        </p:nvSpPr>
        <p:spPr/>
        <p:txBody>
          <a:bodyPr/>
          <a:lstStyle/>
          <a:p>
            <a:pPr eaLnBrk="1" hangingPunct="1"/>
            <a:r>
              <a:rPr lang="zh-CN" altLang="en-US">
                <a:solidFill>
                  <a:srgbClr val="000000"/>
                </a:solidFill>
              </a:rPr>
              <a:t>廉价磁盘冗余阵列</a:t>
            </a:r>
            <a:r>
              <a:rPr lang="en-US" altLang="zh-CN">
                <a:solidFill>
                  <a:srgbClr val="000000"/>
                </a:solidFill>
              </a:rPr>
              <a:t>RAID</a:t>
            </a:r>
          </a:p>
        </p:txBody>
      </p:sp>
    </p:spTree>
    <p:extLst>
      <p:ext uri="{BB962C8B-B14F-4D97-AF65-F5344CB8AC3E}">
        <p14:creationId xmlns:p14="http://schemas.microsoft.com/office/powerpoint/2010/main" val="326420747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3">
            <a:extLst>
              <a:ext uri="{FF2B5EF4-FFF2-40B4-BE49-F238E27FC236}">
                <a16:creationId xmlns:a16="http://schemas.microsoft.com/office/drawing/2014/main" id="{05D4E4F2-C212-4350-AF17-3D7B31A44CD0}"/>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C2370A50-292D-4B55-86F7-6B02AB026DF9}" type="slidenum">
              <a:rPr lang="en-US" altLang="zh-CN" sz="1400">
                <a:solidFill>
                  <a:srgbClr val="000000"/>
                </a:solidFill>
              </a:rPr>
              <a:pPr eaLnBrk="1" fontAlgn="base" hangingPunct="1">
                <a:spcBef>
                  <a:spcPct val="0"/>
                </a:spcBef>
                <a:spcAft>
                  <a:spcPct val="0"/>
                </a:spcAft>
              </a:pPr>
              <a:t>85</a:t>
            </a:fld>
            <a:endParaRPr lang="en-US" altLang="zh-CN" sz="1400">
              <a:solidFill>
                <a:srgbClr val="000000"/>
              </a:solidFill>
            </a:endParaRPr>
          </a:p>
        </p:txBody>
      </p:sp>
      <p:sp>
        <p:nvSpPr>
          <p:cNvPr id="17411" name="Rectangle 2">
            <a:extLst>
              <a:ext uri="{FF2B5EF4-FFF2-40B4-BE49-F238E27FC236}">
                <a16:creationId xmlns:a16="http://schemas.microsoft.com/office/drawing/2014/main" id="{EE2D371B-6004-4937-8BE6-43BC6F915A4E}"/>
              </a:ext>
            </a:extLst>
          </p:cNvPr>
          <p:cNvSpPr>
            <a:spLocks noGrp="1" noChangeArrowheads="1"/>
          </p:cNvSpPr>
          <p:nvPr>
            <p:ph type="body" idx="1"/>
          </p:nvPr>
        </p:nvSpPr>
        <p:spPr>
          <a:xfrm>
            <a:off x="1774826" y="981075"/>
            <a:ext cx="8569325" cy="5327650"/>
          </a:xfrm>
        </p:spPr>
        <p:txBody>
          <a:bodyPr/>
          <a:lstStyle/>
          <a:p>
            <a:pPr marL="952500" lvl="1" indent="-304800" eaLnBrk="1" hangingPunct="1">
              <a:lnSpc>
                <a:spcPct val="110000"/>
              </a:lnSpc>
              <a:tabLst>
                <a:tab pos="1530350" algn="l"/>
              </a:tabLst>
            </a:pPr>
            <a:r>
              <a:rPr lang="zh-CN" altLang="en-US">
                <a:latin typeface="黑体" panose="02010609060101010101" pitchFamily="49" charset="-122"/>
              </a:rPr>
              <a:t>多个独立的请求可以由多个盘来并行地处理。</a:t>
            </a:r>
          </a:p>
          <a:p>
            <a:pPr marL="1616075" lvl="2" indent="-473075" eaLnBrk="1" hangingPunct="1">
              <a:lnSpc>
                <a:spcPct val="110000"/>
              </a:lnSpc>
              <a:buNone/>
              <a:tabLst>
                <a:tab pos="1530350" algn="l"/>
              </a:tabLst>
            </a:pPr>
            <a:r>
              <a:rPr lang="zh-CN" altLang="en-US">
                <a:latin typeface="宋体" panose="02010600030101010101" pitchFamily="2" charset="-122"/>
              </a:rPr>
              <a:t>   减少了</a:t>
            </a:r>
            <a:r>
              <a:rPr lang="en-US" altLang="zh-CN">
                <a:solidFill>
                  <a:srgbClr val="9933FF"/>
                </a:solidFill>
                <a:latin typeface="宋体" panose="02010600030101010101" pitchFamily="2" charset="-122"/>
              </a:rPr>
              <a:t>I/O</a:t>
            </a:r>
            <a:r>
              <a:rPr lang="zh-CN" altLang="en-US">
                <a:latin typeface="宋体" panose="02010600030101010101" pitchFamily="2" charset="-122"/>
              </a:rPr>
              <a:t>请求的排队等待时间</a:t>
            </a:r>
            <a:r>
              <a:rPr lang="zh-CN" altLang="en-US"/>
              <a:t> </a:t>
            </a:r>
          </a:p>
          <a:p>
            <a:pPr marL="952500" lvl="1" indent="-304800" eaLnBrk="1" hangingPunct="1">
              <a:lnSpc>
                <a:spcPct val="110000"/>
              </a:lnSpc>
              <a:tabLst>
                <a:tab pos="1530350" algn="l"/>
              </a:tabLst>
            </a:pPr>
            <a:r>
              <a:rPr lang="zh-CN" altLang="en-US">
                <a:latin typeface="黑体" panose="02010609060101010101" pitchFamily="49" charset="-122"/>
              </a:rPr>
              <a:t>如果一个请求访问多个块，就可以由多个盘合作来并行处理。</a:t>
            </a:r>
          </a:p>
          <a:p>
            <a:pPr marL="1616075" lvl="2" indent="-473075" eaLnBrk="1" hangingPunct="1">
              <a:lnSpc>
                <a:spcPct val="110000"/>
              </a:lnSpc>
              <a:buNone/>
              <a:tabLst>
                <a:tab pos="1530350" algn="l"/>
              </a:tabLst>
            </a:pPr>
            <a:r>
              <a:rPr lang="zh-CN" altLang="en-US">
                <a:latin typeface="宋体" panose="02010600030101010101" pitchFamily="2" charset="-122"/>
              </a:rPr>
              <a:t>   提高了单个请求的数据传输率</a:t>
            </a:r>
          </a:p>
          <a:p>
            <a:pPr marL="457200" indent="-457200" eaLnBrk="1" hangingPunct="1">
              <a:lnSpc>
                <a:spcPct val="110000"/>
              </a:lnSpc>
              <a:tabLst>
                <a:tab pos="1530350" algn="l"/>
              </a:tabLst>
            </a:pPr>
            <a:r>
              <a:rPr lang="zh-CN" altLang="en-US">
                <a:solidFill>
                  <a:srgbClr val="D60093"/>
                </a:solidFill>
                <a:latin typeface="黑体" panose="02010609060101010101" pitchFamily="49" charset="-122"/>
              </a:rPr>
              <a:t>问题：</a:t>
            </a:r>
            <a:r>
              <a:rPr lang="zh-CN" altLang="en-US">
                <a:latin typeface="黑体" panose="02010609060101010101" pitchFamily="49" charset="-122"/>
              </a:rPr>
              <a:t>阵列中磁盘数量的增加会导致磁盘阵列可靠性的下降。</a:t>
            </a:r>
          </a:p>
          <a:p>
            <a:pPr marL="1616075" lvl="2" indent="-473075" eaLnBrk="1" hangingPunct="1">
              <a:lnSpc>
                <a:spcPct val="110000"/>
              </a:lnSpc>
              <a:buNone/>
              <a:tabLst>
                <a:tab pos="1530350" algn="l"/>
              </a:tabLst>
            </a:pPr>
            <a:r>
              <a:rPr lang="zh-CN" altLang="en-US">
                <a:latin typeface="宋体" panose="02010600030101010101" pitchFamily="2" charset="-122"/>
              </a:rPr>
              <a:t>    如果使用了</a:t>
            </a:r>
            <a:r>
              <a:rPr lang="en-US" altLang="zh-CN">
                <a:solidFill>
                  <a:srgbClr val="9933FF"/>
                </a:solidFill>
                <a:latin typeface="宋体" panose="02010600030101010101" pitchFamily="2" charset="-122"/>
              </a:rPr>
              <a:t>N</a:t>
            </a:r>
            <a:r>
              <a:rPr lang="zh-CN" altLang="en-US">
                <a:latin typeface="宋体" panose="02010600030101010101" pitchFamily="2" charset="-122"/>
              </a:rPr>
              <a:t>个磁盘构成磁盘阵列，那么整个阵列</a:t>
            </a:r>
          </a:p>
          <a:p>
            <a:pPr marL="1616075" lvl="2" indent="-473075" eaLnBrk="1" hangingPunct="1">
              <a:lnSpc>
                <a:spcPct val="110000"/>
              </a:lnSpc>
              <a:buNone/>
              <a:tabLst>
                <a:tab pos="1530350" algn="l"/>
              </a:tabLst>
            </a:pPr>
            <a:r>
              <a:rPr lang="zh-CN" altLang="en-US">
                <a:latin typeface="宋体" panose="02010600030101010101" pitchFamily="2" charset="-122"/>
              </a:rPr>
              <a:t>的可靠性将降低为单个磁盘的</a:t>
            </a:r>
            <a:r>
              <a:rPr lang="en-US" altLang="zh-CN">
                <a:solidFill>
                  <a:srgbClr val="9933FF"/>
                </a:solidFill>
                <a:latin typeface="宋体" panose="02010600030101010101" pitchFamily="2" charset="-122"/>
              </a:rPr>
              <a:t>1/N</a:t>
            </a:r>
            <a:r>
              <a:rPr lang="zh-CN" altLang="en-US">
                <a:latin typeface="宋体" panose="02010600030101010101" pitchFamily="2" charset="-122"/>
              </a:rPr>
              <a:t>。</a:t>
            </a:r>
          </a:p>
          <a:p>
            <a:pPr marL="952500" lvl="1" indent="-304800" eaLnBrk="1" hangingPunct="1">
              <a:lnSpc>
                <a:spcPct val="110000"/>
              </a:lnSpc>
              <a:tabLst>
                <a:tab pos="1530350" algn="l"/>
              </a:tabLst>
            </a:pPr>
            <a:r>
              <a:rPr lang="zh-CN" altLang="en-US">
                <a:solidFill>
                  <a:srgbClr val="D60093"/>
                </a:solidFill>
                <a:latin typeface="黑体" panose="02010609060101010101" pitchFamily="49" charset="-122"/>
              </a:rPr>
              <a:t>解决方法：</a:t>
            </a:r>
            <a:r>
              <a:rPr lang="zh-CN" altLang="en-US">
                <a:latin typeface="黑体" panose="02010609060101010101" pitchFamily="49" charset="-122"/>
              </a:rPr>
              <a:t>在磁盘阵列中设置冗余信息盘</a:t>
            </a:r>
            <a:r>
              <a:rPr lang="zh-CN" altLang="en-US"/>
              <a:t>  </a:t>
            </a:r>
          </a:p>
          <a:p>
            <a:pPr marL="1616075" lvl="2" indent="-473075" eaLnBrk="1" hangingPunct="1">
              <a:lnSpc>
                <a:spcPct val="110000"/>
              </a:lnSpc>
              <a:buNone/>
              <a:tabLst>
                <a:tab pos="1530350" algn="l"/>
              </a:tabLst>
            </a:pPr>
            <a:r>
              <a:rPr lang="zh-CN" altLang="en-US">
                <a:latin typeface="宋体" panose="02010600030101010101" pitchFamily="2" charset="-122"/>
              </a:rPr>
              <a:t>    当单个磁盘失效时，丢失的信息可以通过冗余盘中的信息重新构建。</a:t>
            </a:r>
            <a:r>
              <a:rPr lang="zh-CN" altLang="en-US"/>
              <a:t>  </a:t>
            </a:r>
          </a:p>
        </p:txBody>
      </p:sp>
    </p:spTree>
    <p:extLst>
      <p:ext uri="{BB962C8B-B14F-4D97-AF65-F5344CB8AC3E}">
        <p14:creationId xmlns:p14="http://schemas.microsoft.com/office/powerpoint/2010/main" val="2925693718"/>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3">
            <a:extLst>
              <a:ext uri="{FF2B5EF4-FFF2-40B4-BE49-F238E27FC236}">
                <a16:creationId xmlns:a16="http://schemas.microsoft.com/office/drawing/2014/main" id="{34C9DE65-E7A8-4350-B387-6867B7FB3771}"/>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F94B4D31-47AC-4A5C-85A4-C2A0A923AF2C}" type="slidenum">
              <a:rPr lang="en-US" altLang="zh-CN" sz="1400">
                <a:solidFill>
                  <a:srgbClr val="000000"/>
                </a:solidFill>
              </a:rPr>
              <a:pPr eaLnBrk="1" fontAlgn="base" hangingPunct="1">
                <a:spcBef>
                  <a:spcPct val="0"/>
                </a:spcBef>
                <a:spcAft>
                  <a:spcPct val="0"/>
                </a:spcAft>
              </a:pPr>
              <a:t>86</a:t>
            </a:fld>
            <a:endParaRPr lang="en-US" altLang="zh-CN" sz="1400">
              <a:solidFill>
                <a:srgbClr val="000000"/>
              </a:solidFill>
            </a:endParaRPr>
          </a:p>
        </p:txBody>
      </p:sp>
      <p:sp>
        <p:nvSpPr>
          <p:cNvPr id="18435" name="Rectangle 2">
            <a:extLst>
              <a:ext uri="{FF2B5EF4-FFF2-40B4-BE49-F238E27FC236}">
                <a16:creationId xmlns:a16="http://schemas.microsoft.com/office/drawing/2014/main" id="{9C1AFEA8-9E57-4B97-9259-3B7E7202F8E6}"/>
              </a:ext>
            </a:extLst>
          </p:cNvPr>
          <p:cNvSpPr>
            <a:spLocks noGrp="1" noChangeArrowheads="1"/>
          </p:cNvSpPr>
          <p:nvPr>
            <p:ph type="body" idx="1"/>
          </p:nvPr>
        </p:nvSpPr>
        <p:spPr>
          <a:xfrm>
            <a:off x="1828800" y="1358900"/>
            <a:ext cx="8534400" cy="4584700"/>
          </a:xfrm>
        </p:spPr>
        <p:txBody>
          <a:bodyPr/>
          <a:lstStyle/>
          <a:p>
            <a:pPr marL="457200" indent="-457200" eaLnBrk="1" hangingPunct="1"/>
            <a:r>
              <a:rPr lang="zh-CN" altLang="en-US"/>
              <a:t>廉价磁盘冗余阵列</a:t>
            </a:r>
            <a:r>
              <a:rPr lang="en-US" altLang="zh-CN"/>
              <a:t>RAID</a:t>
            </a:r>
          </a:p>
          <a:p>
            <a:pPr marL="1714500" lvl="2" indent="-457200" eaLnBrk="1" hangingPunct="1">
              <a:lnSpc>
                <a:spcPct val="80000"/>
              </a:lnSpc>
              <a:spcBef>
                <a:spcPct val="50000"/>
              </a:spcBef>
              <a:buNone/>
            </a:pPr>
            <a:r>
              <a:rPr lang="en-US" altLang="zh-CN">
                <a:latin typeface="宋体" panose="02010600030101010101" pitchFamily="2" charset="-122"/>
              </a:rPr>
              <a:t>   Redundant Arrays of Inexpensive Disks</a:t>
            </a:r>
            <a:r>
              <a:rPr lang="en-US" altLang="zh-CN">
                <a:latin typeface="黑体" panose="02010609060101010101" pitchFamily="49" charset="-122"/>
              </a:rPr>
              <a:t> </a:t>
            </a:r>
          </a:p>
          <a:p>
            <a:pPr marL="1085850" lvl="1" indent="-457200" eaLnBrk="1" hangingPunct="1">
              <a:lnSpc>
                <a:spcPct val="80000"/>
              </a:lnSpc>
              <a:spcBef>
                <a:spcPct val="50000"/>
              </a:spcBef>
            </a:pPr>
            <a:r>
              <a:rPr lang="zh-CN" altLang="en-US">
                <a:latin typeface="黑体" panose="02010609060101010101" pitchFamily="49" charset="-122"/>
              </a:rPr>
              <a:t>独立磁盘冗余阵列</a:t>
            </a:r>
          </a:p>
          <a:p>
            <a:pPr marL="1714500" lvl="2" indent="-457200" eaLnBrk="1" hangingPunct="1">
              <a:lnSpc>
                <a:spcPct val="80000"/>
              </a:lnSpc>
              <a:spcBef>
                <a:spcPct val="50000"/>
              </a:spcBef>
              <a:buNone/>
            </a:pPr>
            <a:r>
              <a:rPr lang="zh-CN" altLang="en-US">
                <a:latin typeface="宋体" panose="02010600030101010101" pitchFamily="2" charset="-122"/>
              </a:rPr>
              <a:t>   </a:t>
            </a:r>
            <a:r>
              <a:rPr lang="en-US" altLang="zh-CN">
                <a:latin typeface="宋体" panose="02010600030101010101" pitchFamily="2" charset="-122"/>
              </a:rPr>
              <a:t>Redundant Arrays of Independent Disks </a:t>
            </a:r>
            <a:endParaRPr lang="en-US" altLang="zh-CN">
              <a:latin typeface="黑体" panose="02010609060101010101" pitchFamily="49" charset="-122"/>
            </a:endParaRPr>
          </a:p>
          <a:p>
            <a:pPr marL="457200" indent="-457200" eaLnBrk="1" hangingPunct="1">
              <a:lnSpc>
                <a:spcPct val="80000"/>
              </a:lnSpc>
              <a:spcBef>
                <a:spcPct val="50000"/>
              </a:spcBef>
            </a:pPr>
            <a:r>
              <a:rPr lang="zh-CN" altLang="en-US">
                <a:latin typeface="宋体" panose="02010600030101010101" pitchFamily="2" charset="-122"/>
              </a:rPr>
              <a:t>大多数磁盘阵列的组成可以由以下两个特征来区分：</a:t>
            </a:r>
            <a:endParaRPr lang="zh-CN" altLang="en-US">
              <a:latin typeface="黑体" panose="02010609060101010101" pitchFamily="49" charset="-122"/>
            </a:endParaRPr>
          </a:p>
          <a:p>
            <a:pPr marL="1085850" lvl="1" indent="-457200" eaLnBrk="1" hangingPunct="1">
              <a:lnSpc>
                <a:spcPct val="80000"/>
              </a:lnSpc>
              <a:spcBef>
                <a:spcPct val="50000"/>
              </a:spcBef>
            </a:pPr>
            <a:r>
              <a:rPr lang="zh-CN" altLang="en-US"/>
              <a:t>数据交叉存放的粒度</a:t>
            </a:r>
          </a:p>
          <a:p>
            <a:pPr marL="1714500" lvl="2" indent="-457200" eaLnBrk="1" hangingPunct="1">
              <a:lnSpc>
                <a:spcPct val="80000"/>
              </a:lnSpc>
              <a:spcBef>
                <a:spcPct val="50000"/>
              </a:spcBef>
              <a:buNone/>
            </a:pPr>
            <a:r>
              <a:rPr lang="zh-CN" altLang="en-US">
                <a:latin typeface="宋体" panose="02010600030101010101" pitchFamily="2" charset="-122"/>
              </a:rPr>
              <a:t>（可以是细粒度的，也可以是粗粒度的）</a:t>
            </a:r>
          </a:p>
          <a:p>
            <a:pPr marL="1714500" lvl="2" indent="-457200" eaLnBrk="1" hangingPunct="1">
              <a:lnSpc>
                <a:spcPct val="80000"/>
              </a:lnSpc>
              <a:spcBef>
                <a:spcPct val="50000"/>
              </a:spcBef>
            </a:pPr>
            <a:r>
              <a:rPr lang="zh-CN" altLang="en-US">
                <a:solidFill>
                  <a:srgbClr val="FF0000"/>
                </a:solidFill>
                <a:latin typeface="宋体" panose="02010600030101010101" pitchFamily="2" charset="-122"/>
              </a:rPr>
              <a:t>细粒度磁盘阵列</a:t>
            </a:r>
            <a:r>
              <a:rPr lang="zh-CN" altLang="en-US">
                <a:latin typeface="宋体" panose="02010600030101010101" pitchFamily="2" charset="-122"/>
              </a:rPr>
              <a:t>是在概念上把数据分割成相对较小的单位交叉存放。</a:t>
            </a:r>
            <a:r>
              <a:rPr lang="zh-CN" altLang="en-US">
                <a:latin typeface="黑体" panose="02010609060101010101" pitchFamily="49" charset="-122"/>
              </a:rPr>
              <a:t>  </a:t>
            </a:r>
          </a:p>
        </p:txBody>
      </p:sp>
    </p:spTree>
    <p:extLst>
      <p:ext uri="{BB962C8B-B14F-4D97-AF65-F5344CB8AC3E}">
        <p14:creationId xmlns:p14="http://schemas.microsoft.com/office/powerpoint/2010/main" val="3892291826"/>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3">
            <a:extLst>
              <a:ext uri="{FF2B5EF4-FFF2-40B4-BE49-F238E27FC236}">
                <a16:creationId xmlns:a16="http://schemas.microsoft.com/office/drawing/2014/main" id="{CD322DFC-20F5-40BA-81C5-4A68F3C816E7}"/>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08E2150C-2FFE-4090-860A-A575741893D8}" type="slidenum">
              <a:rPr lang="en-US" altLang="zh-CN" sz="1400">
                <a:solidFill>
                  <a:srgbClr val="000000"/>
                </a:solidFill>
              </a:rPr>
              <a:pPr eaLnBrk="1" fontAlgn="base" hangingPunct="1">
                <a:spcBef>
                  <a:spcPct val="0"/>
                </a:spcBef>
                <a:spcAft>
                  <a:spcPct val="0"/>
                </a:spcAft>
              </a:pPr>
              <a:t>87</a:t>
            </a:fld>
            <a:endParaRPr lang="en-US" altLang="zh-CN" sz="1400">
              <a:solidFill>
                <a:srgbClr val="000000"/>
              </a:solidFill>
            </a:endParaRPr>
          </a:p>
        </p:txBody>
      </p:sp>
      <p:graphicFrame>
        <p:nvGraphicFramePr>
          <p:cNvPr id="692226" name="Group 2">
            <a:extLst>
              <a:ext uri="{FF2B5EF4-FFF2-40B4-BE49-F238E27FC236}">
                <a16:creationId xmlns:a16="http://schemas.microsoft.com/office/drawing/2014/main" id="{D38F0344-3EA4-469E-964D-3DC6D425FA3C}"/>
              </a:ext>
            </a:extLst>
          </p:cNvPr>
          <p:cNvGraphicFramePr>
            <a:graphicFrameLocks noGrp="1"/>
          </p:cNvGraphicFramePr>
          <p:nvPr/>
        </p:nvGraphicFramePr>
        <p:xfrm>
          <a:off x="1676400" y="984250"/>
          <a:ext cx="8915400" cy="5419726"/>
        </p:xfrm>
        <a:graphic>
          <a:graphicData uri="http://schemas.openxmlformats.org/drawingml/2006/table">
            <a:tbl>
              <a:tblPr/>
              <a:tblGrid>
                <a:gridCol w="1905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1164418">
                <a:tc>
                  <a:txBody>
                    <a:bodyPr/>
                    <a:lstStyle/>
                    <a:p>
                      <a:pPr marL="0" marR="0" lvl="0" indent="0" algn="ctr" defTabSz="914400" rtl="0" eaLnBrk="1" fontAlgn="base" latinLnBrk="0" hangingPunct="1">
                        <a:lnSpc>
                          <a:spcPct val="28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chemeClr val="tx1"/>
                          </a:solidFill>
                          <a:effectLst/>
                          <a:latin typeface="宋体" pitchFamily="2" charset="-122"/>
                          <a:ea typeface="宋体" pitchFamily="2" charset="-122"/>
                        </a:rPr>
                        <a:t>RAID</a:t>
                      </a:r>
                      <a:r>
                        <a:rPr kumimoji="1" lang="zh-CN" altLang="en-US" sz="1600" b="0" i="0" u="none" strike="noStrike" cap="none" normalizeH="0" baseline="0">
                          <a:ln>
                            <a:noFill/>
                          </a:ln>
                          <a:solidFill>
                            <a:schemeClr val="tx1"/>
                          </a:solidFill>
                          <a:effectLst/>
                          <a:latin typeface="宋体" pitchFamily="2" charset="-122"/>
                          <a:ea typeface="宋体" pitchFamily="2" charset="-122"/>
                        </a:rPr>
                        <a:t>级别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可以容忍的故障个数以及当数据盘为</a:t>
                      </a:r>
                      <a:r>
                        <a:rPr kumimoji="1" lang="en-US" altLang="zh-CN" sz="1600" b="0" i="0" u="none" strike="noStrike" cap="none" normalizeH="0" baseline="0">
                          <a:ln>
                            <a:noFill/>
                          </a:ln>
                          <a:solidFill>
                            <a:schemeClr val="tx1"/>
                          </a:solidFill>
                          <a:effectLst/>
                          <a:latin typeface="宋体" pitchFamily="2" charset="-122"/>
                          <a:ea typeface="宋体" pitchFamily="2" charset="-122"/>
                        </a:rPr>
                        <a:t>8</a:t>
                      </a:r>
                      <a:r>
                        <a:rPr kumimoji="1" lang="zh-CN" altLang="en-US" sz="1600" b="0" i="0" u="none" strike="noStrike" cap="none" normalizeH="0" baseline="0">
                          <a:ln>
                            <a:noFill/>
                          </a:ln>
                          <a:solidFill>
                            <a:schemeClr val="tx1"/>
                          </a:solidFill>
                          <a:effectLst/>
                          <a:latin typeface="宋体" pitchFamily="2" charset="-122"/>
                          <a:ea typeface="宋体" pitchFamily="2" charset="-122"/>
                        </a:rPr>
                        <a:t>个时，所需要的检测盘的个数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8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优 点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8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缺 点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8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公司产品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54">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rgbClr val="008000"/>
                          </a:solidFill>
                          <a:effectLst/>
                          <a:latin typeface="宋体" pitchFamily="2" charset="-122"/>
                          <a:ea typeface="宋体" pitchFamily="2" charset="-122"/>
                        </a:rPr>
                        <a:t>0  </a:t>
                      </a:r>
                    </a:p>
                    <a:p>
                      <a:pPr marL="0" marR="0" lvl="0" indent="0" algn="ctr"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rgbClr val="008000"/>
                          </a:solidFill>
                          <a:effectLst/>
                          <a:latin typeface="宋体" pitchFamily="2" charset="-122"/>
                          <a:ea typeface="宋体" pitchFamily="2" charset="-122"/>
                        </a:rPr>
                        <a:t>非冗余，条带存放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3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chemeClr val="tx1"/>
                          </a:solidFill>
                          <a:effectLst/>
                          <a:latin typeface="宋体" pitchFamily="2" charset="-122"/>
                          <a:ea typeface="宋体" pitchFamily="2" charset="-122"/>
                        </a:rPr>
                        <a:t>0</a:t>
                      </a:r>
                      <a:r>
                        <a:rPr kumimoji="1" lang="zh-CN" altLang="en-US" sz="1600" b="0" i="0" u="none" strike="noStrike" cap="none" normalizeH="0" baseline="0">
                          <a:ln>
                            <a:noFill/>
                          </a:ln>
                          <a:solidFill>
                            <a:schemeClr val="tx1"/>
                          </a:solidFill>
                          <a:effectLst/>
                          <a:latin typeface="Times New Roman" pitchFamily="18" charset="0"/>
                          <a:ea typeface="宋体" pitchFamily="2" charset="-122"/>
                        </a:rPr>
                        <a:t>个故障；</a:t>
                      </a:r>
                      <a:endParaRPr kumimoji="1" lang="zh-CN" altLang="en-US" sz="1600" b="0" i="0" u="none" strike="noStrike" cap="none" normalizeH="0" baseline="0">
                        <a:ln>
                          <a:noFill/>
                        </a:ln>
                        <a:solidFill>
                          <a:schemeClr val="tx1"/>
                        </a:solidFill>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chemeClr val="tx1"/>
                          </a:solidFill>
                          <a:effectLst/>
                          <a:latin typeface="宋体" pitchFamily="2" charset="-122"/>
                          <a:ea typeface="宋体" pitchFamily="2" charset="-122"/>
                        </a:rPr>
                        <a:t>0</a:t>
                      </a:r>
                      <a:r>
                        <a:rPr kumimoji="1" lang="zh-CN" altLang="en-US" sz="1600" b="0" i="0" u="none" strike="noStrike" cap="none" normalizeH="0" baseline="0">
                          <a:ln>
                            <a:noFill/>
                          </a:ln>
                          <a:solidFill>
                            <a:schemeClr val="tx1"/>
                          </a:solidFill>
                          <a:effectLst/>
                          <a:latin typeface="宋体" pitchFamily="2" charset="-122"/>
                          <a:ea typeface="宋体" pitchFamily="2" charset="-122"/>
                        </a:rPr>
                        <a:t>个检测盘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9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没有空间开销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9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没有纠错能力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9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广泛应用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32661">
                <a:tc>
                  <a:txBody>
                    <a:bodyPr/>
                    <a:lstStyle/>
                    <a:p>
                      <a:pPr marL="381000" marR="0" lvl="0" indent="-381000" algn="ctr" defTabSz="914400" rtl="0" eaLnBrk="1" fontAlgn="base" latinLnBrk="0" hangingPunct="1">
                        <a:lnSpc>
                          <a:spcPct val="100000"/>
                        </a:lnSpc>
                        <a:spcBef>
                          <a:spcPct val="20000"/>
                        </a:spcBef>
                        <a:spcAft>
                          <a:spcPct val="0"/>
                        </a:spcAft>
                        <a:buClr>
                          <a:srgbClr val="006699"/>
                        </a:buClr>
                        <a:buSzTx/>
                        <a:buFont typeface="Wingdings" pitchFamily="2" charset="2"/>
                        <a:buNone/>
                        <a:tabLst/>
                      </a:pPr>
                      <a:endParaRPr kumimoji="1" lang="en-US" altLang="zh-CN" sz="1600" b="0" i="0" u="none" strike="noStrike" cap="none" normalizeH="0" baseline="0">
                        <a:ln>
                          <a:noFill/>
                        </a:ln>
                        <a:solidFill>
                          <a:srgbClr val="008000"/>
                        </a:solidFill>
                        <a:effectLst/>
                        <a:latin typeface="宋体" pitchFamily="2" charset="-122"/>
                        <a:ea typeface="宋体" pitchFamily="2" charset="-122"/>
                      </a:endParaRPr>
                    </a:p>
                    <a:p>
                      <a:pPr marL="381000" marR="0" lvl="0" indent="-381000" algn="ctr" defTabSz="914400" rtl="0" eaLnBrk="1" fontAlgn="base" latinLnBrk="0" hangingPunct="1">
                        <a:lnSpc>
                          <a:spcPct val="9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rgbClr val="008000"/>
                          </a:solidFill>
                          <a:effectLst/>
                          <a:latin typeface="宋体" pitchFamily="2" charset="-122"/>
                          <a:ea typeface="宋体" pitchFamily="2" charset="-122"/>
                        </a:rPr>
                        <a:t>1</a:t>
                      </a:r>
                    </a:p>
                    <a:p>
                      <a:pPr marL="381000" marR="0" lvl="0" indent="-381000" algn="ctr"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rgbClr val="008000"/>
                          </a:solidFill>
                          <a:effectLst/>
                          <a:latin typeface="宋体" pitchFamily="2" charset="-122"/>
                          <a:ea typeface="宋体" pitchFamily="2" charset="-122"/>
                        </a:rPr>
                        <a:t>镜像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26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chemeClr val="tx1"/>
                          </a:solidFill>
                          <a:effectLst/>
                          <a:latin typeface="宋体" pitchFamily="2" charset="-122"/>
                          <a:ea typeface="宋体" pitchFamily="2" charset="-122"/>
                        </a:rPr>
                        <a:t>1</a:t>
                      </a:r>
                      <a:r>
                        <a:rPr kumimoji="1" lang="zh-CN" altLang="en-US" sz="1600" b="0" i="0" u="none" strike="noStrike" cap="none" normalizeH="0" baseline="0">
                          <a:ln>
                            <a:noFill/>
                          </a:ln>
                          <a:solidFill>
                            <a:schemeClr val="tx1"/>
                          </a:solidFill>
                          <a:effectLst/>
                          <a:latin typeface="Times New Roman" pitchFamily="18" charset="0"/>
                          <a:ea typeface="宋体" pitchFamily="2" charset="-122"/>
                        </a:rPr>
                        <a:t>个故障；</a:t>
                      </a:r>
                      <a:endParaRPr kumimoji="1" lang="zh-CN" altLang="en-US" sz="1600" b="0" i="0" u="none" strike="noStrike" cap="none" normalizeH="0" baseline="0">
                        <a:ln>
                          <a:noFill/>
                        </a:ln>
                        <a:solidFill>
                          <a:schemeClr val="tx1"/>
                        </a:solidFill>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chemeClr val="tx1"/>
                          </a:solidFill>
                          <a:effectLst/>
                          <a:latin typeface="宋体" pitchFamily="2" charset="-122"/>
                          <a:ea typeface="宋体" pitchFamily="2" charset="-122"/>
                        </a:rPr>
                        <a:t>8</a:t>
                      </a:r>
                      <a:r>
                        <a:rPr kumimoji="1" lang="zh-CN" altLang="en-US" sz="1600" b="0" i="0" u="none" strike="noStrike" cap="none" normalizeH="0" baseline="0">
                          <a:ln>
                            <a:noFill/>
                          </a:ln>
                          <a:solidFill>
                            <a:schemeClr val="tx1"/>
                          </a:solidFill>
                          <a:effectLst/>
                          <a:latin typeface="宋体" pitchFamily="2" charset="-122"/>
                          <a:ea typeface="宋体" pitchFamily="2" charset="-122"/>
                        </a:rPr>
                        <a:t>个检测盘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不需要计算奇偶校验，数据恢复快，读数据快。而且其小规模写操作比更高级别的</a:t>
                      </a:r>
                      <a:r>
                        <a:rPr kumimoji="1" lang="en-US" altLang="zh-CN" sz="1600" b="0" i="0" u="none" strike="noStrike" cap="none" normalizeH="0" baseline="0">
                          <a:ln>
                            <a:noFill/>
                          </a:ln>
                          <a:solidFill>
                            <a:schemeClr val="tx1"/>
                          </a:solidFill>
                          <a:effectLst/>
                          <a:latin typeface="宋体" pitchFamily="2" charset="-122"/>
                          <a:ea typeface="宋体" pitchFamily="2" charset="-122"/>
                        </a:rPr>
                        <a:t>RAID</a:t>
                      </a:r>
                      <a:r>
                        <a:rPr kumimoji="1" lang="zh-CN" altLang="en-US" sz="1600" b="0" i="0" u="none" strike="noStrike" cap="none" normalizeH="0" baseline="0">
                          <a:ln>
                            <a:noFill/>
                          </a:ln>
                          <a:solidFill>
                            <a:schemeClr val="tx1"/>
                          </a:solidFill>
                          <a:effectLst/>
                          <a:latin typeface="宋体" pitchFamily="2" charset="-122"/>
                          <a:ea typeface="宋体" pitchFamily="2" charset="-122"/>
                        </a:rPr>
                        <a:t>快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Times New Roman" pitchFamily="18" charset="0"/>
                          <a:ea typeface="宋体" pitchFamily="2" charset="-122"/>
                        </a:rPr>
                        <a:t>检测空间开销最大</a:t>
                      </a:r>
                      <a:endParaRPr kumimoji="1" lang="zh-CN" altLang="en-US" sz="1600" b="0" i="0" u="none" strike="noStrike" cap="none" normalizeH="0" baseline="0">
                        <a:ln>
                          <a:noFill/>
                        </a:ln>
                        <a:solidFill>
                          <a:schemeClr val="tx1"/>
                        </a:solidFill>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（即需要的检测盘最多）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7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chemeClr val="tx1"/>
                          </a:solidFill>
                          <a:effectLst/>
                          <a:latin typeface="宋体" pitchFamily="2" charset="-122"/>
                          <a:ea typeface="宋体" pitchFamily="2" charset="-122"/>
                        </a:rPr>
                        <a:t>EMC</a:t>
                      </a:r>
                      <a:r>
                        <a:rPr kumimoji="1" lang="zh-CN" altLang="en-US" sz="1600" b="0" i="0" u="none" strike="noStrike" cap="none" normalizeH="0" baseline="0">
                          <a:ln>
                            <a:noFill/>
                          </a:ln>
                          <a:solidFill>
                            <a:schemeClr val="tx1"/>
                          </a:solidFill>
                          <a:effectLst/>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chemeClr val="tx1"/>
                          </a:solidFill>
                          <a:effectLst/>
                          <a:latin typeface="宋体" pitchFamily="2" charset="-122"/>
                          <a:ea typeface="宋体" pitchFamily="2" charset="-122"/>
                        </a:rPr>
                        <a:t>HP</a:t>
                      </a:r>
                      <a:r>
                        <a:rPr kumimoji="1" lang="zh-CN" altLang="en-US" sz="1600" b="0" i="0" u="none" strike="noStrike" cap="none" normalizeH="0" baseline="0">
                          <a:ln>
                            <a:noFill/>
                          </a:ln>
                          <a:solidFill>
                            <a:schemeClr val="tx1"/>
                          </a:solidFill>
                          <a:effectLst/>
                          <a:latin typeface="宋体" pitchFamily="2" charset="-122"/>
                          <a:ea typeface="宋体" pitchFamily="2" charset="-122"/>
                        </a:rPr>
                        <a:t>（</a:t>
                      </a:r>
                      <a:r>
                        <a:rPr kumimoji="1" lang="en-US" altLang="zh-CN" sz="1600" b="0" i="0" u="none" strike="noStrike" cap="none" normalizeH="0" baseline="0">
                          <a:ln>
                            <a:noFill/>
                          </a:ln>
                          <a:solidFill>
                            <a:schemeClr val="tx1"/>
                          </a:solidFill>
                          <a:effectLst/>
                          <a:latin typeface="宋体" pitchFamily="2" charset="-122"/>
                          <a:ea typeface="宋体" pitchFamily="2" charset="-122"/>
                        </a:rPr>
                        <a:t>Tandem</a:t>
                      </a:r>
                      <a:r>
                        <a:rPr kumimoji="1" lang="zh-CN" altLang="en-US" sz="1600" b="0" i="0" u="none" strike="noStrike" cap="none" normalizeH="0" baseline="0">
                          <a:ln>
                            <a:noFill/>
                          </a:ln>
                          <a:solidFill>
                            <a:schemeClr val="tx1"/>
                          </a:solidFill>
                          <a:effectLst/>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chemeClr val="tx1"/>
                          </a:solidFill>
                          <a:effectLst/>
                          <a:latin typeface="宋体" pitchFamily="2" charset="-122"/>
                          <a:ea typeface="宋体" pitchFamily="2" charset="-122"/>
                        </a:rPr>
                        <a:t>IBM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6175">
                <a:tc>
                  <a:txBody>
                    <a:bodyPr/>
                    <a:lstStyle/>
                    <a:p>
                      <a:pPr marL="381000" marR="0" lvl="0" indent="-381000" algn="ctr" defTabSz="914400" rtl="0" eaLnBrk="1" fontAlgn="base" latinLnBrk="0" hangingPunct="1">
                        <a:lnSpc>
                          <a:spcPct val="14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rgbClr val="008000"/>
                          </a:solidFill>
                          <a:effectLst/>
                          <a:latin typeface="宋体" pitchFamily="2" charset="-122"/>
                          <a:ea typeface="宋体" pitchFamily="2" charset="-122"/>
                        </a:rPr>
                        <a:t>2</a:t>
                      </a:r>
                    </a:p>
                    <a:p>
                      <a:pPr marL="381000" marR="0" lvl="0" indent="-381000" algn="ctr"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rgbClr val="008000"/>
                          </a:solidFill>
                          <a:effectLst/>
                          <a:latin typeface="宋体" pitchFamily="2" charset="-122"/>
                          <a:ea typeface="宋体" pitchFamily="2" charset="-122"/>
                        </a:rPr>
                        <a:t>存储器式</a:t>
                      </a:r>
                      <a:r>
                        <a:rPr kumimoji="1" lang="en-US" altLang="zh-CN" sz="1600" b="0" i="0" u="none" strike="noStrike" cap="none" normalizeH="0" baseline="0">
                          <a:ln>
                            <a:noFill/>
                          </a:ln>
                          <a:solidFill>
                            <a:srgbClr val="008000"/>
                          </a:solidFill>
                          <a:effectLst/>
                          <a:latin typeface="宋体" pitchFamily="2" charset="-122"/>
                          <a:ea typeface="宋体" pitchFamily="2" charset="-122"/>
                        </a:rPr>
                        <a:t>ECC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6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chemeClr val="tx1"/>
                          </a:solidFill>
                          <a:effectLst/>
                          <a:latin typeface="宋体" pitchFamily="2" charset="-122"/>
                          <a:ea typeface="宋体" pitchFamily="2" charset="-122"/>
                        </a:rPr>
                        <a:t>1</a:t>
                      </a:r>
                      <a:r>
                        <a:rPr kumimoji="1" lang="zh-CN" altLang="en-US" sz="1600" b="0" i="0" u="none" strike="noStrike" cap="none" normalizeH="0" baseline="0">
                          <a:ln>
                            <a:noFill/>
                          </a:ln>
                          <a:solidFill>
                            <a:schemeClr val="tx1"/>
                          </a:solidFill>
                          <a:effectLst/>
                          <a:latin typeface="Times New Roman" pitchFamily="18" charset="0"/>
                          <a:ea typeface="宋体" pitchFamily="2" charset="-122"/>
                        </a:rPr>
                        <a:t>个故障；</a:t>
                      </a:r>
                      <a:endParaRPr kumimoji="1" lang="zh-CN" altLang="en-US" sz="1600" b="0" i="0" u="none" strike="noStrike" cap="none" normalizeH="0" baseline="0">
                        <a:ln>
                          <a:noFill/>
                        </a:ln>
                        <a:solidFill>
                          <a:schemeClr val="tx1"/>
                        </a:solidFill>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chemeClr val="tx1"/>
                          </a:solidFill>
                          <a:effectLst/>
                          <a:latin typeface="宋体" pitchFamily="2" charset="-122"/>
                          <a:ea typeface="宋体" pitchFamily="2" charset="-122"/>
                        </a:rPr>
                        <a:t>4</a:t>
                      </a:r>
                      <a:r>
                        <a:rPr kumimoji="1" lang="zh-CN" altLang="en-US" sz="1600" b="0" i="0" u="none" strike="noStrike" cap="none" normalizeH="0" baseline="0">
                          <a:ln>
                            <a:noFill/>
                          </a:ln>
                          <a:solidFill>
                            <a:schemeClr val="tx1"/>
                          </a:solidFill>
                          <a:effectLst/>
                          <a:latin typeface="宋体" pitchFamily="2" charset="-122"/>
                          <a:ea typeface="宋体" pitchFamily="2" charset="-122"/>
                        </a:rPr>
                        <a:t>个检测盘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不依靠故障盘进行自诊断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检测空间开销的级别是</a:t>
                      </a:r>
                      <a:r>
                        <a:rPr kumimoji="1" lang="en-US" altLang="zh-CN" sz="1600" b="0" i="0" u="none" strike="noStrike" cap="none" normalizeH="0" baseline="0">
                          <a:ln>
                            <a:noFill/>
                          </a:ln>
                          <a:solidFill>
                            <a:schemeClr val="tx1"/>
                          </a:solidFill>
                          <a:effectLst/>
                          <a:latin typeface="宋体" pitchFamily="2" charset="-122"/>
                          <a:ea typeface="宋体" pitchFamily="2" charset="-122"/>
                        </a:rPr>
                        <a:t>log</a:t>
                      </a:r>
                      <a:r>
                        <a:rPr kumimoji="1" lang="en-US" altLang="zh-CN" sz="1600" b="0" i="0" u="none" strike="noStrike" cap="none" normalizeH="0" baseline="-30000">
                          <a:ln>
                            <a:noFill/>
                          </a:ln>
                          <a:solidFill>
                            <a:schemeClr val="tx1"/>
                          </a:solidFill>
                          <a:effectLst/>
                          <a:latin typeface="宋体" pitchFamily="2" charset="-122"/>
                          <a:ea typeface="宋体" pitchFamily="2" charset="-122"/>
                        </a:rPr>
                        <a:t>2</a:t>
                      </a:r>
                      <a:r>
                        <a:rPr kumimoji="1" lang="en-US" altLang="zh-CN" sz="1600" b="0" i="0" u="none" strike="noStrike" cap="none" normalizeH="0" baseline="0">
                          <a:ln>
                            <a:noFill/>
                          </a:ln>
                          <a:solidFill>
                            <a:schemeClr val="tx1"/>
                          </a:solidFill>
                          <a:effectLst/>
                          <a:latin typeface="宋体" pitchFamily="2" charset="-122"/>
                          <a:ea typeface="宋体" pitchFamily="2" charset="-122"/>
                        </a:rPr>
                        <a:t>m</a:t>
                      </a:r>
                      <a:r>
                        <a:rPr kumimoji="1" lang="zh-CN" altLang="en-US" sz="1600" b="0" i="0" u="none" strike="noStrike" cap="none" normalizeH="0" baseline="0">
                          <a:ln>
                            <a:noFill/>
                          </a:ln>
                          <a:solidFill>
                            <a:schemeClr val="tx1"/>
                          </a:solidFill>
                          <a:effectLst/>
                          <a:latin typeface="宋体" pitchFamily="2" charset="-122"/>
                          <a:ea typeface="宋体" pitchFamily="2" charset="-122"/>
                        </a:rPr>
                        <a:t>级（</a:t>
                      </a:r>
                      <a:r>
                        <a:rPr kumimoji="1" lang="en-US" altLang="zh-CN" sz="1600" b="0" i="0" u="none" strike="noStrike" cap="none" normalizeH="0" baseline="0">
                          <a:ln>
                            <a:noFill/>
                          </a:ln>
                          <a:solidFill>
                            <a:schemeClr val="tx1"/>
                          </a:solidFill>
                          <a:effectLst/>
                          <a:latin typeface="宋体" pitchFamily="2" charset="-122"/>
                          <a:ea typeface="宋体" pitchFamily="2" charset="-122"/>
                        </a:rPr>
                        <a:t>m</a:t>
                      </a:r>
                      <a:r>
                        <a:rPr kumimoji="1" lang="zh-CN" altLang="en-US" sz="1600" b="0" i="0" u="none" strike="noStrike" cap="none" normalizeH="0" baseline="0">
                          <a:ln>
                            <a:noFill/>
                          </a:ln>
                          <a:solidFill>
                            <a:schemeClr val="tx1"/>
                          </a:solidFill>
                          <a:effectLst/>
                          <a:latin typeface="宋体" pitchFamily="2" charset="-122"/>
                          <a:ea typeface="宋体" pitchFamily="2" charset="-122"/>
                        </a:rPr>
                        <a:t>为数据盘的个数）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24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没有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64418">
                <a:tc>
                  <a:txBody>
                    <a:bodyPr/>
                    <a:lstStyle/>
                    <a:p>
                      <a:pPr marL="0" marR="0" lvl="0" indent="0" algn="ctr" defTabSz="914400" rtl="0" eaLnBrk="1" fontAlgn="base" latinLnBrk="0" hangingPunct="1">
                        <a:lnSpc>
                          <a:spcPct val="16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rgbClr val="008000"/>
                          </a:solidFill>
                          <a:effectLst/>
                          <a:latin typeface="宋体" pitchFamily="2" charset="-122"/>
                          <a:ea typeface="宋体" pitchFamily="2" charset="-122"/>
                        </a:rPr>
                        <a:t>3  </a:t>
                      </a:r>
                    </a:p>
                    <a:p>
                      <a:pPr marL="0" marR="0" lvl="0" indent="0" algn="ctr"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rgbClr val="008000"/>
                          </a:solidFill>
                          <a:effectLst/>
                          <a:latin typeface="宋体" pitchFamily="2" charset="-122"/>
                          <a:ea typeface="宋体" pitchFamily="2" charset="-122"/>
                        </a:rPr>
                        <a:t>位交叉奇偶校验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21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chemeClr val="tx1"/>
                          </a:solidFill>
                          <a:effectLst/>
                          <a:latin typeface="宋体" pitchFamily="2" charset="-122"/>
                          <a:ea typeface="宋体" pitchFamily="2" charset="-122"/>
                        </a:rPr>
                        <a:t>1</a:t>
                      </a:r>
                      <a:r>
                        <a:rPr kumimoji="1" lang="zh-CN" altLang="en-US" sz="1600" b="0" i="0" u="none" strike="noStrike" cap="none" normalizeH="0" baseline="0">
                          <a:ln>
                            <a:noFill/>
                          </a:ln>
                          <a:solidFill>
                            <a:schemeClr val="tx1"/>
                          </a:solidFill>
                          <a:effectLst/>
                          <a:latin typeface="Times New Roman" pitchFamily="18" charset="0"/>
                          <a:ea typeface="宋体" pitchFamily="2" charset="-122"/>
                        </a:rPr>
                        <a:t>个故障；</a:t>
                      </a:r>
                      <a:endParaRPr kumimoji="1" lang="zh-CN" altLang="en-US" sz="1600" b="0" i="0" u="none" strike="noStrike" cap="none" normalizeH="0" baseline="0">
                        <a:ln>
                          <a:noFill/>
                        </a:ln>
                        <a:solidFill>
                          <a:schemeClr val="tx1"/>
                        </a:solidFill>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chemeClr val="tx1"/>
                          </a:solidFill>
                          <a:effectLst/>
                          <a:latin typeface="宋体" pitchFamily="2" charset="-122"/>
                          <a:ea typeface="宋体" pitchFamily="2" charset="-122"/>
                        </a:rPr>
                        <a:t>1</a:t>
                      </a:r>
                      <a:r>
                        <a:rPr kumimoji="1" lang="zh-CN" altLang="en-US" sz="1600" b="0" i="0" u="none" strike="noStrike" cap="none" normalizeH="0" baseline="0">
                          <a:ln>
                            <a:noFill/>
                          </a:ln>
                          <a:solidFill>
                            <a:schemeClr val="tx1"/>
                          </a:solidFill>
                          <a:effectLst/>
                          <a:latin typeface="宋体" pitchFamily="2" charset="-122"/>
                          <a:ea typeface="宋体" pitchFamily="2" charset="-122"/>
                        </a:rPr>
                        <a:t>个检测盘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检测空间开销小（即需要的检测盘少），大规模读写操作的带宽高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对小规模、随机的读写操作没有提供特别的支持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28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外存概念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1545" name="Rectangle 40" descr="Rectangle: Click to edit Master text styles&#10;Second level&#10;Third level&#10;Fourth level&#10;Fifth level">
            <a:extLst>
              <a:ext uri="{FF2B5EF4-FFF2-40B4-BE49-F238E27FC236}">
                <a16:creationId xmlns:a16="http://schemas.microsoft.com/office/drawing/2014/main" id="{BAAF8BF9-B994-47FA-A939-7286B4C80B51}"/>
              </a:ext>
            </a:extLst>
          </p:cNvPr>
          <p:cNvSpPr>
            <a:spLocks noChangeArrowheads="1"/>
          </p:cNvSpPr>
          <p:nvPr/>
        </p:nvSpPr>
        <p:spPr bwMode="auto">
          <a:xfrm>
            <a:off x="2438400" y="457200"/>
            <a:ext cx="411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20000"/>
              </a:spcBef>
              <a:spcAft>
                <a:spcPct val="0"/>
              </a:spcAft>
              <a:buClr>
                <a:srgbClr val="000000"/>
              </a:buClr>
            </a:pPr>
            <a:r>
              <a:rPr lang="en-US" altLang="zh-CN" sz="2400">
                <a:solidFill>
                  <a:srgbClr val="000000"/>
                </a:solidFill>
                <a:latin typeface="黑体" panose="02010609060101010101" pitchFamily="49" charset="-122"/>
                <a:ea typeface="黑体" panose="02010609060101010101" pitchFamily="49" charset="-122"/>
              </a:rPr>
              <a:t>RAID</a:t>
            </a:r>
            <a:r>
              <a:rPr lang="zh-CN" altLang="en-US" sz="2400">
                <a:solidFill>
                  <a:srgbClr val="000000"/>
                </a:solidFill>
                <a:latin typeface="黑体" panose="02010609060101010101" pitchFamily="49" charset="-122"/>
                <a:ea typeface="黑体" panose="02010609060101010101" pitchFamily="49" charset="-122"/>
              </a:rPr>
              <a:t>的分级及其特性</a:t>
            </a:r>
            <a:r>
              <a:rPr lang="zh-CN" altLang="en-US" sz="2400">
                <a:solidFill>
                  <a:srgbClr val="E24C05"/>
                </a:solidFill>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4030328861"/>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3">
            <a:extLst>
              <a:ext uri="{FF2B5EF4-FFF2-40B4-BE49-F238E27FC236}">
                <a16:creationId xmlns:a16="http://schemas.microsoft.com/office/drawing/2014/main" id="{B4CC238D-9C9B-4FBE-9B0A-7B3360584899}"/>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12B43C2E-3427-43F6-85C4-FCC8A93DF84F}" type="slidenum">
              <a:rPr lang="en-US" altLang="zh-CN" sz="1400">
                <a:solidFill>
                  <a:srgbClr val="000000"/>
                </a:solidFill>
              </a:rPr>
              <a:pPr eaLnBrk="1" fontAlgn="base" hangingPunct="1">
                <a:spcBef>
                  <a:spcPct val="0"/>
                </a:spcBef>
                <a:spcAft>
                  <a:spcPct val="0"/>
                </a:spcAft>
              </a:pPr>
              <a:t>88</a:t>
            </a:fld>
            <a:endParaRPr lang="en-US" altLang="zh-CN" sz="1400">
              <a:solidFill>
                <a:srgbClr val="000000"/>
              </a:solidFill>
            </a:endParaRPr>
          </a:p>
        </p:txBody>
      </p:sp>
      <p:graphicFrame>
        <p:nvGraphicFramePr>
          <p:cNvPr id="694274" name="Group 2">
            <a:extLst>
              <a:ext uri="{FF2B5EF4-FFF2-40B4-BE49-F238E27FC236}">
                <a16:creationId xmlns:a16="http://schemas.microsoft.com/office/drawing/2014/main" id="{BB3E2C28-9312-4114-969D-610D3DFE5F30}"/>
              </a:ext>
            </a:extLst>
          </p:cNvPr>
          <p:cNvGraphicFramePr>
            <a:graphicFrameLocks noGrp="1"/>
          </p:cNvGraphicFramePr>
          <p:nvPr>
            <p:ph idx="1"/>
          </p:nvPr>
        </p:nvGraphicFramePr>
        <p:xfrm>
          <a:off x="1992313" y="1125539"/>
          <a:ext cx="8064500" cy="4973949"/>
        </p:xfrm>
        <a:graphic>
          <a:graphicData uri="http://schemas.openxmlformats.org/drawingml/2006/table">
            <a:tbl>
              <a:tblPr/>
              <a:tblGrid>
                <a:gridCol w="1846262">
                  <a:extLst>
                    <a:ext uri="{9D8B030D-6E8A-4147-A177-3AD203B41FA5}">
                      <a16:colId xmlns:a16="http://schemas.microsoft.com/office/drawing/2014/main" val="20000"/>
                    </a:ext>
                  </a:extLst>
                </a:gridCol>
                <a:gridCol w="1538288">
                  <a:extLst>
                    <a:ext uri="{9D8B030D-6E8A-4147-A177-3AD203B41FA5}">
                      <a16:colId xmlns:a16="http://schemas.microsoft.com/office/drawing/2014/main" val="20001"/>
                    </a:ext>
                  </a:extLst>
                </a:gridCol>
                <a:gridCol w="1511300">
                  <a:extLst>
                    <a:ext uri="{9D8B030D-6E8A-4147-A177-3AD203B41FA5}">
                      <a16:colId xmlns:a16="http://schemas.microsoft.com/office/drawing/2014/main" val="20002"/>
                    </a:ext>
                  </a:extLst>
                </a:gridCol>
                <a:gridCol w="1944687">
                  <a:extLst>
                    <a:ext uri="{9D8B030D-6E8A-4147-A177-3AD203B41FA5}">
                      <a16:colId xmlns:a16="http://schemas.microsoft.com/office/drawing/2014/main" val="20003"/>
                    </a:ext>
                  </a:extLst>
                </a:gridCol>
                <a:gridCol w="1223963">
                  <a:extLst>
                    <a:ext uri="{9D8B030D-6E8A-4147-A177-3AD203B41FA5}">
                      <a16:colId xmlns:a16="http://schemas.microsoft.com/office/drawing/2014/main" val="20004"/>
                    </a:ext>
                  </a:extLst>
                </a:gridCol>
              </a:tblGrid>
              <a:tr h="1432432">
                <a:tc>
                  <a:txBody>
                    <a:bodyPr/>
                    <a:lstStyle/>
                    <a:p>
                      <a:pPr marL="0" marR="0" lvl="0" indent="0" algn="ctr" defTabSz="914400" rtl="0" eaLnBrk="1" fontAlgn="base" latinLnBrk="0" hangingPunct="1">
                        <a:lnSpc>
                          <a:spcPct val="28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chemeClr val="tx1"/>
                          </a:solidFill>
                          <a:effectLst/>
                          <a:latin typeface="宋体" pitchFamily="2" charset="-122"/>
                          <a:ea typeface="宋体" pitchFamily="2" charset="-122"/>
                        </a:rPr>
                        <a:t>RAID</a:t>
                      </a:r>
                      <a:r>
                        <a:rPr kumimoji="1" lang="zh-CN" altLang="en-US" sz="1600" b="0" i="0" u="none" strike="noStrike" cap="none" normalizeH="0" baseline="0">
                          <a:ln>
                            <a:noFill/>
                          </a:ln>
                          <a:solidFill>
                            <a:schemeClr val="tx1"/>
                          </a:solidFill>
                          <a:effectLst/>
                          <a:latin typeface="宋体" pitchFamily="2" charset="-122"/>
                          <a:ea typeface="宋体" pitchFamily="2" charset="-122"/>
                        </a:rPr>
                        <a:t>级别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可以容忍的故障个数以及当数据盘为</a:t>
                      </a:r>
                      <a:r>
                        <a:rPr kumimoji="1" lang="en-US" altLang="zh-CN" sz="1600" b="0" i="0" u="none" strike="noStrike" cap="none" normalizeH="0" baseline="0">
                          <a:ln>
                            <a:noFill/>
                          </a:ln>
                          <a:solidFill>
                            <a:schemeClr val="tx1"/>
                          </a:solidFill>
                          <a:effectLst/>
                          <a:latin typeface="宋体" pitchFamily="2" charset="-122"/>
                          <a:ea typeface="宋体" pitchFamily="2" charset="-122"/>
                        </a:rPr>
                        <a:t>8</a:t>
                      </a:r>
                      <a:r>
                        <a:rPr kumimoji="1" lang="zh-CN" altLang="en-US" sz="1600" b="0" i="0" u="none" strike="noStrike" cap="none" normalizeH="0" baseline="0">
                          <a:ln>
                            <a:noFill/>
                          </a:ln>
                          <a:solidFill>
                            <a:schemeClr val="tx1"/>
                          </a:solidFill>
                          <a:effectLst/>
                          <a:latin typeface="宋体" pitchFamily="2" charset="-122"/>
                          <a:ea typeface="宋体" pitchFamily="2" charset="-122"/>
                        </a:rPr>
                        <a:t>个时，所需要的检测盘的个数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8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优 点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8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缺 点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8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公司产品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64232">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rgbClr val="008000"/>
                          </a:solidFill>
                          <a:effectLst/>
                          <a:latin typeface="宋体" pitchFamily="2" charset="-122"/>
                          <a:ea typeface="宋体" pitchFamily="2" charset="-122"/>
                        </a:rPr>
                        <a:t>4  </a:t>
                      </a:r>
                    </a:p>
                    <a:p>
                      <a:pPr marL="0" marR="0" lvl="0" indent="0" algn="ctr"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rgbClr val="008000"/>
                          </a:solidFill>
                          <a:effectLst/>
                          <a:latin typeface="宋体" pitchFamily="2" charset="-122"/>
                          <a:ea typeface="宋体" pitchFamily="2" charset="-122"/>
                        </a:rPr>
                        <a:t>块交叉奇偶校验</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3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chemeClr val="tx1"/>
                          </a:solidFill>
                          <a:effectLst/>
                          <a:latin typeface="宋体" pitchFamily="2" charset="-122"/>
                          <a:ea typeface="宋体" pitchFamily="2" charset="-122"/>
                        </a:rPr>
                        <a:t>1</a:t>
                      </a:r>
                      <a:r>
                        <a:rPr kumimoji="1" lang="zh-CN" altLang="en-US" sz="1600" b="0" i="0" u="none" strike="noStrike" cap="none" normalizeH="0" baseline="0">
                          <a:ln>
                            <a:noFill/>
                          </a:ln>
                          <a:solidFill>
                            <a:schemeClr val="tx1"/>
                          </a:solidFill>
                          <a:effectLst/>
                          <a:latin typeface="Times New Roman" pitchFamily="18" charset="0"/>
                          <a:ea typeface="宋体" pitchFamily="2" charset="-122"/>
                        </a:rPr>
                        <a:t>个故障；</a:t>
                      </a:r>
                      <a:endParaRPr kumimoji="1" lang="zh-CN" altLang="en-US" sz="1600" b="0" i="0" u="none" strike="noStrike" cap="none" normalizeH="0" baseline="0">
                        <a:ln>
                          <a:noFill/>
                        </a:ln>
                        <a:solidFill>
                          <a:schemeClr val="tx1"/>
                        </a:solidFill>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chemeClr val="tx1"/>
                          </a:solidFill>
                          <a:effectLst/>
                          <a:latin typeface="宋体" pitchFamily="2" charset="-122"/>
                          <a:ea typeface="宋体" pitchFamily="2" charset="-122"/>
                        </a:rPr>
                        <a:t>1</a:t>
                      </a:r>
                      <a:r>
                        <a:rPr kumimoji="1" lang="zh-CN" altLang="en-US" sz="1600" b="0" i="0" u="none" strike="noStrike" cap="none" normalizeH="0" baseline="0">
                          <a:ln>
                            <a:noFill/>
                          </a:ln>
                          <a:solidFill>
                            <a:schemeClr val="tx1"/>
                          </a:solidFill>
                          <a:effectLst/>
                          <a:latin typeface="宋体" pitchFamily="2" charset="-122"/>
                          <a:ea typeface="宋体" pitchFamily="2" charset="-122"/>
                        </a:rPr>
                        <a:t>个检测盘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检测空间开销小，小规模的读操作带宽更高</a:t>
                      </a:r>
                      <a:r>
                        <a:rPr kumimoji="1" lang="zh-CN" altLang="en-US" sz="1600" b="1" i="0" u="none" strike="noStrike" cap="none" normalizeH="0" baseline="0">
                          <a:ln>
                            <a:noFill/>
                          </a:ln>
                          <a:solidFill>
                            <a:schemeClr val="tx1"/>
                          </a:solidFill>
                          <a:effectLst/>
                          <a:latin typeface="宋体" pitchFamily="2" charset="-122"/>
                          <a:ea typeface="宋体" pitchFamily="2" charset="-122"/>
                        </a:rPr>
                        <a:t>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校验盘是小规模写的瓶颈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rgbClr val="006699"/>
                        </a:buClr>
                        <a:buSzTx/>
                        <a:buFont typeface="Wingdings" pitchFamily="2" charset="2"/>
                        <a:buNone/>
                        <a:tabLst/>
                      </a:pPr>
                      <a:endParaRPr kumimoji="1" lang="en-US" altLang="zh-CN" sz="1600" b="0" i="0" u="none" strike="noStrike" cap="none" normalizeH="0" baseline="0">
                        <a:ln>
                          <a:noFill/>
                        </a:ln>
                        <a:solidFill>
                          <a:schemeClr val="tx1"/>
                        </a:solidFill>
                        <a:effectLst/>
                        <a:latin typeface="宋体" pitchFamily="2" charset="-122"/>
                        <a:ea typeface="宋体" pitchFamily="2" charset="-122"/>
                      </a:endParaRPr>
                    </a:p>
                    <a:p>
                      <a:pPr marL="0" marR="0" lvl="0" indent="0" algn="ctr" defTabSz="914400" rtl="0" eaLnBrk="1" fontAlgn="base" latinLnBrk="0" hangingPunct="1">
                        <a:lnSpc>
                          <a:spcPct val="11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网络设备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12741">
                <a:tc>
                  <a:txBody>
                    <a:bodyPr/>
                    <a:lstStyle/>
                    <a:p>
                      <a:pPr marL="381000" marR="0" lvl="0" indent="-381000" algn="ctr"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rgbClr val="008000"/>
                          </a:solidFill>
                          <a:effectLst/>
                          <a:latin typeface="宋体" pitchFamily="2" charset="-122"/>
                          <a:ea typeface="宋体" pitchFamily="2" charset="-122"/>
                        </a:rPr>
                        <a:t>5</a:t>
                      </a:r>
                    </a:p>
                    <a:p>
                      <a:pPr marL="381000" marR="0" lvl="0" indent="-381000" algn="ctr"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rgbClr val="008000"/>
                          </a:solidFill>
                          <a:effectLst/>
                          <a:latin typeface="宋体" pitchFamily="2" charset="-122"/>
                          <a:ea typeface="宋体" pitchFamily="2" charset="-122"/>
                        </a:rPr>
                        <a:t>块交叉分布</a:t>
                      </a:r>
                    </a:p>
                    <a:p>
                      <a:pPr marL="381000" marR="0" lvl="0" indent="-381000" algn="ctr"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rgbClr val="008000"/>
                          </a:solidFill>
                          <a:effectLst/>
                          <a:latin typeface="宋体" pitchFamily="2" charset="-122"/>
                          <a:ea typeface="宋体" pitchFamily="2" charset="-122"/>
                        </a:rPr>
                        <a:t>奇偶校验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chemeClr val="tx1"/>
                          </a:solidFill>
                          <a:effectLst/>
                          <a:latin typeface="宋体" pitchFamily="2" charset="-122"/>
                          <a:ea typeface="宋体" pitchFamily="2" charset="-122"/>
                        </a:rPr>
                        <a:t>1</a:t>
                      </a:r>
                      <a:r>
                        <a:rPr kumimoji="1" lang="zh-CN" altLang="en-US" sz="1600" b="0" i="0" u="none" strike="noStrike" cap="none" normalizeH="0" baseline="0">
                          <a:ln>
                            <a:noFill/>
                          </a:ln>
                          <a:solidFill>
                            <a:schemeClr val="tx1"/>
                          </a:solidFill>
                          <a:effectLst/>
                          <a:latin typeface="Times New Roman" pitchFamily="18" charset="0"/>
                          <a:ea typeface="宋体" pitchFamily="2" charset="-122"/>
                        </a:rPr>
                        <a:t>个故障；</a:t>
                      </a:r>
                      <a:endParaRPr kumimoji="1" lang="zh-CN" altLang="en-US" sz="1600" b="0" i="0" u="none" strike="noStrike" cap="none" normalizeH="0" baseline="0">
                        <a:ln>
                          <a:noFill/>
                        </a:ln>
                        <a:solidFill>
                          <a:schemeClr val="tx1"/>
                        </a:solidFill>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chemeClr val="tx1"/>
                          </a:solidFill>
                          <a:effectLst/>
                          <a:latin typeface="宋体" pitchFamily="2" charset="-122"/>
                          <a:ea typeface="宋体" pitchFamily="2" charset="-122"/>
                        </a:rPr>
                        <a:t>1</a:t>
                      </a:r>
                      <a:r>
                        <a:rPr kumimoji="1" lang="zh-CN" altLang="en-US" sz="1600" b="0" i="0" u="none" strike="noStrike" cap="none" normalizeH="0" baseline="0">
                          <a:ln>
                            <a:noFill/>
                          </a:ln>
                          <a:solidFill>
                            <a:schemeClr val="tx1"/>
                          </a:solidFill>
                          <a:effectLst/>
                          <a:latin typeface="宋体" pitchFamily="2" charset="-122"/>
                          <a:ea typeface="宋体" pitchFamily="2" charset="-122"/>
                        </a:rPr>
                        <a:t>个检测盘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检测空间开销小，小规模的读写操作带宽更高</a:t>
                      </a:r>
                      <a:r>
                        <a:rPr kumimoji="1" lang="zh-CN" altLang="en-US" sz="1600" b="1" i="0" u="none" strike="noStrike" cap="none" normalizeH="0" baseline="0">
                          <a:ln>
                            <a:noFill/>
                          </a:ln>
                          <a:solidFill>
                            <a:schemeClr val="tx1"/>
                          </a:solidFill>
                          <a:effectLst/>
                          <a:latin typeface="宋体" pitchFamily="2" charset="-122"/>
                          <a:ea typeface="宋体" pitchFamily="2" charset="-122"/>
                        </a:rPr>
                        <a:t>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小规模写操作需要访问磁盘</a:t>
                      </a:r>
                      <a:r>
                        <a:rPr kumimoji="1" lang="en-US" altLang="zh-CN" sz="1600" b="0" i="0" u="none" strike="noStrike" cap="none" normalizeH="0" baseline="0">
                          <a:ln>
                            <a:noFill/>
                          </a:ln>
                          <a:solidFill>
                            <a:schemeClr val="tx1"/>
                          </a:solidFill>
                          <a:effectLst/>
                          <a:latin typeface="宋体" pitchFamily="2" charset="-122"/>
                          <a:ea typeface="宋体" pitchFamily="2" charset="-122"/>
                        </a:rPr>
                        <a:t>4</a:t>
                      </a:r>
                      <a:r>
                        <a:rPr kumimoji="1" lang="zh-CN" altLang="en-US" sz="1600" b="0" i="0" u="none" strike="noStrike" cap="none" normalizeH="0" baseline="0">
                          <a:ln>
                            <a:noFill/>
                          </a:ln>
                          <a:solidFill>
                            <a:schemeClr val="tx1"/>
                          </a:solidFill>
                          <a:effectLst/>
                          <a:latin typeface="宋体" pitchFamily="2" charset="-122"/>
                          <a:ea typeface="宋体" pitchFamily="2" charset="-122"/>
                        </a:rPr>
                        <a:t>次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rgbClr val="006699"/>
                        </a:buClr>
                        <a:buSzTx/>
                        <a:buFont typeface="Wingdings" pitchFamily="2" charset="2"/>
                        <a:buNone/>
                        <a:tabLst/>
                      </a:pPr>
                      <a:endParaRPr kumimoji="1" lang="en-US" altLang="zh-CN" sz="1600" b="0" i="0" u="none" strike="noStrike" cap="none" normalizeH="0" baseline="0">
                        <a:ln>
                          <a:noFill/>
                        </a:ln>
                        <a:solidFill>
                          <a:schemeClr val="tx1"/>
                        </a:solidFill>
                        <a:effectLst/>
                        <a:latin typeface="宋体" pitchFamily="2" charset="-122"/>
                        <a:ea typeface="宋体" pitchFamily="2" charset="-122"/>
                      </a:endParaRPr>
                    </a:p>
                    <a:p>
                      <a:pPr marL="0" marR="0" lvl="0" indent="0" algn="ctr" defTabSz="914400" rtl="0" eaLnBrk="1" fontAlgn="base" latinLnBrk="0" hangingPunct="1">
                        <a:lnSpc>
                          <a:spcPct val="11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广泛应用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64232">
                <a:tc>
                  <a:txBody>
                    <a:bodyPr/>
                    <a:lstStyle/>
                    <a:p>
                      <a:pPr marL="381000" marR="0" lvl="0" indent="-381000" algn="ctr" defTabSz="914400" rtl="0" eaLnBrk="1" fontAlgn="base" latinLnBrk="0" hangingPunct="1">
                        <a:lnSpc>
                          <a:spcPct val="14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rgbClr val="008000"/>
                          </a:solidFill>
                          <a:effectLst/>
                          <a:latin typeface="宋体" pitchFamily="2" charset="-122"/>
                          <a:ea typeface="宋体" pitchFamily="2" charset="-122"/>
                        </a:rPr>
                        <a:t>6</a:t>
                      </a:r>
                    </a:p>
                    <a:p>
                      <a:pPr marL="381000" marR="0" lvl="0" indent="-381000" algn="ctr"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rgbClr val="008000"/>
                          </a:solidFill>
                          <a:effectLst/>
                          <a:latin typeface="宋体" pitchFamily="2" charset="-122"/>
                          <a:ea typeface="宋体" pitchFamily="2" charset="-122"/>
                        </a:rPr>
                        <a:t>P</a:t>
                      </a:r>
                      <a:r>
                        <a:rPr kumimoji="1" lang="zh-CN" altLang="en-US" sz="1600" b="0" i="0" u="none" strike="noStrike" cap="none" normalizeH="0" baseline="0">
                          <a:ln>
                            <a:noFill/>
                          </a:ln>
                          <a:solidFill>
                            <a:srgbClr val="008000"/>
                          </a:solidFill>
                          <a:effectLst/>
                          <a:latin typeface="宋体" pitchFamily="2" charset="-122"/>
                          <a:ea typeface="宋体" pitchFamily="2" charset="-122"/>
                        </a:rPr>
                        <a:t>＋</a:t>
                      </a:r>
                      <a:r>
                        <a:rPr kumimoji="1" lang="en-US" altLang="zh-CN" sz="1600" b="0" i="0" u="none" strike="noStrike" cap="none" normalizeH="0" baseline="0">
                          <a:ln>
                            <a:noFill/>
                          </a:ln>
                          <a:solidFill>
                            <a:srgbClr val="008000"/>
                          </a:solidFill>
                          <a:effectLst/>
                          <a:latin typeface="宋体" pitchFamily="2" charset="-122"/>
                          <a:ea typeface="宋体" pitchFamily="2" charset="-122"/>
                        </a:rPr>
                        <a:t>Q</a:t>
                      </a:r>
                      <a:r>
                        <a:rPr kumimoji="1" lang="zh-CN" altLang="en-US" sz="1600" b="0" i="0" u="none" strike="noStrike" cap="none" normalizeH="0" baseline="0">
                          <a:ln>
                            <a:noFill/>
                          </a:ln>
                          <a:solidFill>
                            <a:srgbClr val="008000"/>
                          </a:solidFill>
                          <a:effectLst/>
                          <a:latin typeface="宋体" pitchFamily="2" charset="-122"/>
                          <a:ea typeface="宋体" pitchFamily="2" charset="-122"/>
                        </a:rPr>
                        <a:t>双奇偶校验</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6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chemeClr val="tx1"/>
                          </a:solidFill>
                          <a:effectLst/>
                          <a:latin typeface="宋体" pitchFamily="2" charset="-122"/>
                          <a:ea typeface="宋体" pitchFamily="2" charset="-122"/>
                        </a:rPr>
                        <a:t>2</a:t>
                      </a:r>
                      <a:r>
                        <a:rPr kumimoji="1" lang="zh-CN" altLang="en-US" sz="1600" b="0" i="0" u="none" strike="noStrike" cap="none" normalizeH="0" baseline="0">
                          <a:ln>
                            <a:noFill/>
                          </a:ln>
                          <a:solidFill>
                            <a:schemeClr val="tx1"/>
                          </a:solidFill>
                          <a:effectLst/>
                          <a:latin typeface="Times New Roman" pitchFamily="18" charset="0"/>
                          <a:ea typeface="宋体" pitchFamily="2" charset="-122"/>
                        </a:rPr>
                        <a:t>个故障；</a:t>
                      </a:r>
                      <a:endParaRPr kumimoji="1" lang="zh-CN" altLang="en-US" sz="1600" b="0" i="0" u="none" strike="noStrike" cap="none" normalizeH="0" baseline="0">
                        <a:ln>
                          <a:noFill/>
                        </a:ln>
                        <a:solidFill>
                          <a:schemeClr val="tx1"/>
                        </a:solidFill>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rgbClr val="006699"/>
                        </a:buClr>
                        <a:buSzTx/>
                        <a:buFont typeface="Wingdings" pitchFamily="2" charset="2"/>
                        <a:buNone/>
                        <a:tabLst/>
                      </a:pPr>
                      <a:r>
                        <a:rPr kumimoji="1" lang="en-US" altLang="zh-CN" sz="1600" b="0" i="0" u="none" strike="noStrike" cap="none" normalizeH="0" baseline="0">
                          <a:ln>
                            <a:noFill/>
                          </a:ln>
                          <a:solidFill>
                            <a:schemeClr val="tx1"/>
                          </a:solidFill>
                          <a:effectLst/>
                          <a:latin typeface="宋体" pitchFamily="2" charset="-122"/>
                          <a:ea typeface="宋体" pitchFamily="2" charset="-122"/>
                        </a:rPr>
                        <a:t>2</a:t>
                      </a:r>
                      <a:r>
                        <a:rPr kumimoji="1" lang="zh-CN" altLang="en-US" sz="1600" b="0" i="0" u="none" strike="noStrike" cap="none" normalizeH="0" baseline="0">
                          <a:ln>
                            <a:noFill/>
                          </a:ln>
                          <a:solidFill>
                            <a:schemeClr val="tx1"/>
                          </a:solidFill>
                          <a:effectLst/>
                          <a:latin typeface="宋体" pitchFamily="2" charset="-122"/>
                          <a:ea typeface="宋体" pitchFamily="2" charset="-122"/>
                        </a:rPr>
                        <a:t>个检测盘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具有容忍</a:t>
                      </a:r>
                      <a:r>
                        <a:rPr kumimoji="1" lang="en-US" altLang="zh-CN" sz="1600" b="0" i="0" u="none" strike="noStrike" cap="none" normalizeH="0" baseline="0">
                          <a:ln>
                            <a:noFill/>
                          </a:ln>
                          <a:solidFill>
                            <a:schemeClr val="tx1"/>
                          </a:solidFill>
                          <a:effectLst/>
                          <a:latin typeface="宋体" pitchFamily="2" charset="-122"/>
                          <a:ea typeface="宋体" pitchFamily="2" charset="-122"/>
                        </a:rPr>
                        <a:t>2</a:t>
                      </a:r>
                      <a:r>
                        <a:rPr kumimoji="1" lang="zh-CN" altLang="en-US" sz="1600" b="0" i="0" u="none" strike="noStrike" cap="none" normalizeH="0" baseline="0">
                          <a:ln>
                            <a:noFill/>
                          </a:ln>
                          <a:solidFill>
                            <a:schemeClr val="tx1"/>
                          </a:solidFill>
                          <a:effectLst/>
                          <a:latin typeface="宋体" pitchFamily="2" charset="-122"/>
                          <a:ea typeface="宋体" pitchFamily="2" charset="-122"/>
                        </a:rPr>
                        <a:t>个故障的能力</a:t>
                      </a:r>
                      <a:r>
                        <a:rPr kumimoji="1" lang="zh-CN" altLang="en-US" sz="1600" b="1" i="0" u="none" strike="noStrike" cap="none" normalizeH="0" baseline="0">
                          <a:ln>
                            <a:noFill/>
                          </a:ln>
                          <a:solidFill>
                            <a:schemeClr val="tx1"/>
                          </a:solidFill>
                          <a:effectLst/>
                          <a:latin typeface="宋体" pitchFamily="2" charset="-122"/>
                          <a:ea typeface="宋体" pitchFamily="2" charset="-122"/>
                        </a:rPr>
                        <a:t>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小规模写操作需要访问磁盘</a:t>
                      </a:r>
                      <a:r>
                        <a:rPr kumimoji="1" lang="en-US" altLang="zh-CN" sz="1600" b="0" i="0" u="none" strike="noStrike" cap="none" normalizeH="0" baseline="0">
                          <a:ln>
                            <a:noFill/>
                          </a:ln>
                          <a:solidFill>
                            <a:schemeClr val="tx1"/>
                          </a:solidFill>
                          <a:effectLst/>
                          <a:latin typeface="宋体" pitchFamily="2" charset="-122"/>
                          <a:ea typeface="宋体" pitchFamily="2" charset="-122"/>
                        </a:rPr>
                        <a:t>6</a:t>
                      </a:r>
                      <a:r>
                        <a:rPr kumimoji="1" lang="zh-CN" altLang="en-US" sz="1600" b="0" i="0" u="none" strike="noStrike" cap="none" normalizeH="0" baseline="0">
                          <a:ln>
                            <a:noFill/>
                          </a:ln>
                          <a:solidFill>
                            <a:schemeClr val="tx1"/>
                          </a:solidFill>
                          <a:effectLst/>
                          <a:latin typeface="宋体" pitchFamily="2" charset="-122"/>
                          <a:ea typeface="宋体" pitchFamily="2" charset="-122"/>
                        </a:rPr>
                        <a:t>次，检测空间开销加倍（与</a:t>
                      </a:r>
                      <a:r>
                        <a:rPr kumimoji="1" lang="en-US" altLang="zh-CN" sz="1600" b="0" i="0" u="none" strike="noStrike" cap="none" normalizeH="0" baseline="0">
                          <a:ln>
                            <a:noFill/>
                          </a:ln>
                          <a:solidFill>
                            <a:schemeClr val="tx1"/>
                          </a:solidFill>
                          <a:effectLst/>
                          <a:latin typeface="宋体" pitchFamily="2" charset="-122"/>
                          <a:ea typeface="宋体" pitchFamily="2" charset="-122"/>
                        </a:rPr>
                        <a:t>RAID3</a:t>
                      </a:r>
                      <a:r>
                        <a:rPr kumimoji="1" lang="zh-CN" altLang="en-US" sz="1600" b="0" i="0" u="none" strike="noStrike" cap="none" normalizeH="0" baseline="0">
                          <a:ln>
                            <a:noFill/>
                          </a:ln>
                          <a:solidFill>
                            <a:schemeClr val="tx1"/>
                          </a:solidFill>
                          <a:effectLst/>
                          <a:latin typeface="宋体" pitchFamily="2" charset="-122"/>
                          <a:ea typeface="宋体" pitchFamily="2" charset="-122"/>
                        </a:rPr>
                        <a:t>、</a:t>
                      </a:r>
                      <a:r>
                        <a:rPr kumimoji="1" lang="en-US" altLang="zh-CN" sz="1600" b="0" i="0" u="none" strike="noStrike" cap="none" normalizeH="0" baseline="0">
                          <a:ln>
                            <a:noFill/>
                          </a:ln>
                          <a:solidFill>
                            <a:schemeClr val="tx1"/>
                          </a:solidFill>
                          <a:effectLst/>
                          <a:latin typeface="宋体" pitchFamily="2" charset="-122"/>
                          <a:ea typeface="宋体" pitchFamily="2" charset="-122"/>
                        </a:rPr>
                        <a:t>4</a:t>
                      </a:r>
                      <a:r>
                        <a:rPr kumimoji="1" lang="zh-CN" altLang="en-US" sz="1600" b="0" i="0" u="none" strike="noStrike" cap="none" normalizeH="0" baseline="0">
                          <a:ln>
                            <a:noFill/>
                          </a:ln>
                          <a:solidFill>
                            <a:schemeClr val="tx1"/>
                          </a:solidFill>
                          <a:effectLst/>
                          <a:latin typeface="宋体" pitchFamily="2" charset="-122"/>
                          <a:ea typeface="宋体" pitchFamily="2" charset="-122"/>
                        </a:rPr>
                        <a:t>、</a:t>
                      </a:r>
                      <a:r>
                        <a:rPr kumimoji="1" lang="en-US" altLang="zh-CN" sz="1600" b="0" i="0" u="none" strike="noStrike" cap="none" normalizeH="0" baseline="0">
                          <a:ln>
                            <a:noFill/>
                          </a:ln>
                          <a:solidFill>
                            <a:schemeClr val="tx1"/>
                          </a:solidFill>
                          <a:effectLst/>
                          <a:latin typeface="宋体" pitchFamily="2" charset="-122"/>
                          <a:ea typeface="宋体" pitchFamily="2" charset="-122"/>
                        </a:rPr>
                        <a:t>5</a:t>
                      </a:r>
                      <a:r>
                        <a:rPr kumimoji="1" lang="zh-CN" altLang="en-US" sz="1600" b="0" i="0" u="none" strike="noStrike" cap="none" normalizeH="0" baseline="0">
                          <a:ln>
                            <a:noFill/>
                          </a:ln>
                          <a:solidFill>
                            <a:schemeClr val="tx1"/>
                          </a:solidFill>
                          <a:effectLst/>
                          <a:latin typeface="宋体" pitchFamily="2" charset="-122"/>
                          <a:ea typeface="宋体" pitchFamily="2" charset="-122"/>
                        </a:rPr>
                        <a:t>比较） </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rgbClr val="006699"/>
                        </a:buClr>
                        <a:buSzTx/>
                        <a:buFont typeface="Wingdings" pitchFamily="2" charset="2"/>
                        <a:buNone/>
                        <a:tabLst/>
                      </a:pPr>
                      <a:endParaRPr kumimoji="1" lang="en-US" altLang="zh-CN" sz="1600" b="0" i="0" u="none" strike="noStrike" cap="none" normalizeH="0" baseline="0">
                        <a:ln>
                          <a:noFill/>
                        </a:ln>
                        <a:solidFill>
                          <a:schemeClr val="tx1"/>
                        </a:solidFill>
                        <a:effectLst/>
                        <a:latin typeface="宋体" pitchFamily="2" charset="-122"/>
                        <a:ea typeface="宋体" pitchFamily="2" charset="-122"/>
                      </a:endParaRPr>
                    </a:p>
                    <a:p>
                      <a:pPr marL="0" marR="0" lvl="0" indent="0" algn="ctr" defTabSz="914400" rtl="0" eaLnBrk="1" fontAlgn="base" latinLnBrk="0" hangingPunct="1">
                        <a:lnSpc>
                          <a:spcPct val="110000"/>
                        </a:lnSpc>
                        <a:spcBef>
                          <a:spcPct val="20000"/>
                        </a:spcBef>
                        <a:spcAft>
                          <a:spcPct val="0"/>
                        </a:spcAft>
                        <a:buClr>
                          <a:srgbClr val="006699"/>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网络设备</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9954968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3">
            <a:extLst>
              <a:ext uri="{FF2B5EF4-FFF2-40B4-BE49-F238E27FC236}">
                <a16:creationId xmlns:a16="http://schemas.microsoft.com/office/drawing/2014/main" id="{95087053-B2E6-41B0-8315-E38FF435A53C}"/>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18C29DF4-BCBF-499D-9F65-D84DECFF3DE8}" type="slidenum">
              <a:rPr lang="en-US" altLang="zh-CN" sz="1400">
                <a:solidFill>
                  <a:srgbClr val="000000"/>
                </a:solidFill>
              </a:rPr>
              <a:pPr eaLnBrk="1" fontAlgn="base" hangingPunct="1">
                <a:spcBef>
                  <a:spcPct val="0"/>
                </a:spcBef>
                <a:spcAft>
                  <a:spcPct val="0"/>
                </a:spcAft>
              </a:pPr>
              <a:t>89</a:t>
            </a:fld>
            <a:endParaRPr lang="en-US" altLang="zh-CN" sz="1400">
              <a:solidFill>
                <a:srgbClr val="000000"/>
              </a:solidFill>
            </a:endParaRPr>
          </a:p>
        </p:txBody>
      </p:sp>
      <p:sp>
        <p:nvSpPr>
          <p:cNvPr id="23555" name="Rectangle 2">
            <a:extLst>
              <a:ext uri="{FF2B5EF4-FFF2-40B4-BE49-F238E27FC236}">
                <a16:creationId xmlns:a16="http://schemas.microsoft.com/office/drawing/2014/main" id="{A49FF84E-3090-47D9-8466-53FC1EE1FFFE}"/>
              </a:ext>
            </a:extLst>
          </p:cNvPr>
          <p:cNvSpPr>
            <a:spLocks noGrp="1" noChangeArrowheads="1"/>
          </p:cNvSpPr>
          <p:nvPr>
            <p:ph type="body" idx="1"/>
          </p:nvPr>
        </p:nvSpPr>
        <p:spPr>
          <a:xfrm>
            <a:off x="1919288" y="1371600"/>
            <a:ext cx="8215312" cy="4572000"/>
          </a:xfrm>
        </p:spPr>
        <p:txBody>
          <a:bodyPr/>
          <a:lstStyle/>
          <a:p>
            <a:pPr marL="457200" indent="-457200" eaLnBrk="1" hangingPunct="1"/>
            <a:r>
              <a:rPr lang="zh-CN" altLang="en-US"/>
              <a:t>有关</a:t>
            </a:r>
            <a:r>
              <a:rPr lang="en-US" altLang="zh-CN">
                <a:latin typeface="黑体" panose="02010609060101010101" pitchFamily="49" charset="-122"/>
              </a:rPr>
              <a:t>RAID</a:t>
            </a:r>
            <a:r>
              <a:rPr lang="zh-CN" altLang="en-US"/>
              <a:t>的几个问题</a:t>
            </a:r>
          </a:p>
          <a:p>
            <a:pPr marL="1085850" lvl="1" indent="-457200" eaLnBrk="1" hangingPunct="1"/>
            <a:r>
              <a:rPr lang="zh-CN" altLang="en-US">
                <a:solidFill>
                  <a:srgbClr val="D60093"/>
                </a:solidFill>
              </a:rPr>
              <a:t>关键问题：</a:t>
            </a:r>
            <a:r>
              <a:rPr lang="zh-CN" altLang="en-US"/>
              <a:t>如何发现磁盘的故障</a:t>
            </a:r>
          </a:p>
          <a:p>
            <a:pPr marL="1714500" lvl="2" indent="-457200" eaLnBrk="1" hangingPunct="1"/>
            <a:r>
              <a:rPr lang="zh-CN" altLang="en-US"/>
              <a:t>在磁盘扇区中除了保存数据信息外，还保存有用于发现该扇区错误的检测信息。 </a:t>
            </a:r>
          </a:p>
          <a:p>
            <a:pPr marL="1085850" lvl="1" indent="-457200" eaLnBrk="1" hangingPunct="1"/>
            <a:r>
              <a:rPr lang="zh-CN" altLang="en-US"/>
              <a:t>设计的另一个问题</a:t>
            </a:r>
          </a:p>
          <a:p>
            <a:pPr marL="1714500" lvl="2" indent="-457200" eaLnBrk="1" hangingPunct="1"/>
            <a:r>
              <a:rPr lang="zh-CN" altLang="en-US">
                <a:latin typeface="宋体" panose="02010600030101010101" pitchFamily="2" charset="-122"/>
              </a:rPr>
              <a:t>如何减少平均修复时间</a:t>
            </a:r>
            <a:r>
              <a:rPr lang="en-US" altLang="zh-CN">
                <a:solidFill>
                  <a:srgbClr val="9933FF"/>
                </a:solidFill>
                <a:latin typeface="宋体" panose="02010600030101010101" pitchFamily="2" charset="-122"/>
              </a:rPr>
              <a:t>MTTR</a:t>
            </a:r>
          </a:p>
          <a:p>
            <a:pPr marL="1714500" lvl="2" indent="-457200" eaLnBrk="1" hangingPunct="1"/>
            <a:r>
              <a:rPr lang="zh-CN" altLang="en-US">
                <a:solidFill>
                  <a:srgbClr val="D60093"/>
                </a:solidFill>
                <a:latin typeface="宋体" panose="02010600030101010101" pitchFamily="2" charset="-122"/>
              </a:rPr>
              <a:t>典型的做法：</a:t>
            </a:r>
            <a:r>
              <a:rPr lang="zh-CN" altLang="en-US">
                <a:latin typeface="宋体" panose="02010600030101010101" pitchFamily="2" charset="-122"/>
              </a:rPr>
              <a:t>在系统中增加热备份盘</a:t>
            </a:r>
          </a:p>
          <a:p>
            <a:pPr marL="1085850" lvl="1" indent="-457200" eaLnBrk="1" hangingPunct="1"/>
            <a:r>
              <a:rPr lang="zh-CN" altLang="en-US"/>
              <a:t>热交换技术</a:t>
            </a:r>
          </a:p>
          <a:p>
            <a:pPr marL="1714500" lvl="2" indent="-457200" eaLnBrk="1" hangingPunct="1"/>
            <a:r>
              <a:rPr lang="zh-CN" altLang="en-US"/>
              <a:t>与热备份盘相关的一种技术</a:t>
            </a:r>
          </a:p>
          <a:p>
            <a:pPr marL="457200" indent="-457200" eaLnBrk="1" hangingPunct="1"/>
            <a:endParaRPr lang="en-US" altLang="zh-CN"/>
          </a:p>
        </p:txBody>
      </p:sp>
    </p:spTree>
    <p:extLst>
      <p:ext uri="{BB962C8B-B14F-4D97-AF65-F5344CB8AC3E}">
        <p14:creationId xmlns:p14="http://schemas.microsoft.com/office/powerpoint/2010/main" val="312479251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AEFD02C-C026-41E5-8F59-DDCD84F9C9DE}"/>
              </a:ext>
            </a:extLst>
          </p:cNvPr>
          <p:cNvSpPr>
            <a:spLocks noGrp="1" noChangeArrowheads="1"/>
          </p:cNvSpPr>
          <p:nvPr>
            <p:ph type="title"/>
          </p:nvPr>
        </p:nvSpPr>
        <p:spPr/>
        <p:txBody>
          <a:bodyPr/>
          <a:lstStyle/>
          <a:p>
            <a:pPr eaLnBrk="1" hangingPunct="1"/>
            <a:r>
              <a:rPr lang="zh-CN" altLang="en-US"/>
              <a:t>性能的发展趋势</a:t>
            </a:r>
          </a:p>
        </p:txBody>
      </p:sp>
      <p:sp>
        <p:nvSpPr>
          <p:cNvPr id="46083" name="Rectangle 3">
            <a:extLst>
              <a:ext uri="{FF2B5EF4-FFF2-40B4-BE49-F238E27FC236}">
                <a16:creationId xmlns:a16="http://schemas.microsoft.com/office/drawing/2014/main" id="{BF895D9D-C90C-418A-8560-F46CC957FAA9}"/>
              </a:ext>
            </a:extLst>
          </p:cNvPr>
          <p:cNvSpPr>
            <a:spLocks noGrp="1" noChangeArrowheads="1"/>
          </p:cNvSpPr>
          <p:nvPr>
            <p:ph type="body" idx="1"/>
          </p:nvPr>
        </p:nvSpPr>
        <p:spPr/>
        <p:txBody>
          <a:bodyPr/>
          <a:lstStyle/>
          <a:p>
            <a:pPr eaLnBrk="1" hangingPunct="1"/>
            <a:r>
              <a:rPr lang="zh-CN" altLang="en-US"/>
              <a:t>规律：</a:t>
            </a:r>
          </a:p>
          <a:p>
            <a:pPr lvl="1" eaLnBrk="1" hangingPunct="1"/>
            <a:r>
              <a:rPr lang="zh-CN" altLang="en-US"/>
              <a:t>成本降低的速度与器件密度提高的速度基本成正比</a:t>
            </a:r>
          </a:p>
          <a:p>
            <a:pPr lvl="1" eaLnBrk="1" hangingPunct="1"/>
            <a:r>
              <a:rPr lang="zh-CN" altLang="en-US"/>
              <a:t>技术变化是连续的，影响却是跳跃式的</a:t>
            </a:r>
          </a:p>
          <a:p>
            <a:pPr eaLnBrk="1" hangingPunct="1"/>
            <a:r>
              <a:rPr lang="zh-CN" altLang="en-US"/>
              <a:t>带宽优于时延</a:t>
            </a:r>
          </a:p>
          <a:p>
            <a:pPr lvl="1" eaLnBrk="1" hangingPunct="1"/>
            <a:r>
              <a:rPr lang="zh-CN" altLang="en-US"/>
              <a:t>带宽或吞吐量是在给定时间完成的工作总量</a:t>
            </a:r>
          </a:p>
          <a:p>
            <a:pPr lvl="1" eaLnBrk="1" hangingPunct="1"/>
            <a:r>
              <a:rPr lang="zh-CN" altLang="en-US"/>
              <a:t>时延或响应时间是从事件开始到结束所需要的时间</a:t>
            </a:r>
          </a:p>
          <a:p>
            <a:pPr lvl="2" eaLnBrk="1" hangingPunct="1"/>
            <a:r>
              <a:rPr lang="en-US" altLang="zh-CN"/>
              <a:t>P10 </a:t>
            </a:r>
            <a:r>
              <a:rPr lang="zh-CN" altLang="en-US"/>
              <a:t>图</a:t>
            </a:r>
            <a:r>
              <a:rPr lang="en-US" altLang="zh-CN"/>
              <a:t>1-8</a:t>
            </a:r>
            <a:r>
              <a:rPr lang="zh-CN" altLang="en-US"/>
              <a:t>给出微处理器、存储器、网络和磁盘技术发展，时延的相对提高速度</a:t>
            </a:r>
          </a:p>
          <a:p>
            <a:pPr lvl="2" eaLnBrk="1" hangingPunct="1"/>
            <a:r>
              <a:rPr lang="en-US" altLang="zh-CN"/>
              <a:t>P11 </a:t>
            </a:r>
            <a:r>
              <a:rPr lang="zh-CN" altLang="en-US"/>
              <a:t>图</a:t>
            </a:r>
            <a:r>
              <a:rPr lang="en-US" altLang="zh-CN"/>
              <a:t>1-9</a:t>
            </a:r>
            <a:r>
              <a:rPr lang="zh-CN" altLang="en-US"/>
              <a:t>给出技术发展的里程碑标志事件</a:t>
            </a:r>
          </a:p>
          <a:p>
            <a:pPr lvl="2" eaLnBrk="1" hangingPunct="1"/>
            <a:endParaRPr lang="en-US" altLang="zh-CN"/>
          </a:p>
        </p:txBody>
      </p:sp>
    </p:spTree>
    <p:extLst>
      <p:ext uri="{BB962C8B-B14F-4D97-AF65-F5344CB8AC3E}">
        <p14:creationId xmlns:p14="http://schemas.microsoft.com/office/powerpoint/2010/main" val="28950733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3">
            <a:extLst>
              <a:ext uri="{FF2B5EF4-FFF2-40B4-BE49-F238E27FC236}">
                <a16:creationId xmlns:a16="http://schemas.microsoft.com/office/drawing/2014/main" id="{36E5113C-8551-4775-BB0C-E55FC86F690A}"/>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B6C5B4B9-63F6-43CD-9BBB-F1EA364C8E13}" type="slidenum">
              <a:rPr lang="en-US" altLang="zh-CN" sz="1400">
                <a:solidFill>
                  <a:srgbClr val="000000"/>
                </a:solidFill>
              </a:rPr>
              <a:pPr eaLnBrk="1" fontAlgn="base" hangingPunct="1">
                <a:spcBef>
                  <a:spcPct val="0"/>
                </a:spcBef>
                <a:spcAft>
                  <a:spcPct val="0"/>
                </a:spcAft>
              </a:pPr>
              <a:t>90</a:t>
            </a:fld>
            <a:endParaRPr lang="en-US" altLang="zh-CN" sz="1400">
              <a:solidFill>
                <a:srgbClr val="000000"/>
              </a:solidFill>
            </a:endParaRPr>
          </a:p>
        </p:txBody>
      </p:sp>
      <p:sp>
        <p:nvSpPr>
          <p:cNvPr id="24579" name="Rectangle 2">
            <a:extLst>
              <a:ext uri="{FF2B5EF4-FFF2-40B4-BE49-F238E27FC236}">
                <a16:creationId xmlns:a16="http://schemas.microsoft.com/office/drawing/2014/main" id="{0A18C78B-4224-4072-8DE1-121B9A91146C}"/>
              </a:ext>
            </a:extLst>
          </p:cNvPr>
          <p:cNvSpPr>
            <a:spLocks noGrp="1" noChangeArrowheads="1"/>
          </p:cNvSpPr>
          <p:nvPr>
            <p:ph type="body" idx="1"/>
          </p:nvPr>
        </p:nvSpPr>
        <p:spPr>
          <a:xfrm>
            <a:off x="1828800" y="1608138"/>
            <a:ext cx="8534400" cy="2398712"/>
          </a:xfrm>
        </p:spPr>
        <p:txBody>
          <a:bodyPr/>
          <a:lstStyle/>
          <a:p>
            <a:pPr marL="457200" indent="-457200" eaLnBrk="1" hangingPunct="1"/>
            <a:r>
              <a:rPr lang="zh-CN" altLang="en-US">
                <a:latin typeface="黑体" panose="02010609060101010101" pitchFamily="49" charset="-122"/>
              </a:rPr>
              <a:t>非冗余磁盘阵列，无冗余信息。</a:t>
            </a:r>
          </a:p>
          <a:p>
            <a:pPr marL="457200" indent="-457200" eaLnBrk="1" hangingPunct="1"/>
            <a:r>
              <a:rPr lang="zh-CN" altLang="en-US">
                <a:latin typeface="黑体" panose="02010609060101010101" pitchFamily="49" charset="-122"/>
              </a:rPr>
              <a:t>严格地说，它不属于</a:t>
            </a:r>
            <a:r>
              <a:rPr lang="en-US" altLang="zh-CN">
                <a:solidFill>
                  <a:srgbClr val="9933FF"/>
                </a:solidFill>
                <a:latin typeface="黑体" panose="02010609060101010101" pitchFamily="49" charset="-122"/>
              </a:rPr>
              <a:t>RAID</a:t>
            </a:r>
            <a:r>
              <a:rPr lang="zh-CN" altLang="en-US">
                <a:latin typeface="黑体" panose="02010609060101010101" pitchFamily="49" charset="-122"/>
              </a:rPr>
              <a:t>系列。</a:t>
            </a:r>
          </a:p>
          <a:p>
            <a:pPr marL="457200" indent="-457200" eaLnBrk="1" hangingPunct="1"/>
            <a:r>
              <a:rPr lang="zh-CN" altLang="en-US">
                <a:latin typeface="黑体" panose="02010609060101010101" pitchFamily="49" charset="-122"/>
              </a:rPr>
              <a:t>把数据切分成条带，以条带为单位交叉地分布存放到多个磁盘中。</a:t>
            </a:r>
          </a:p>
          <a:p>
            <a:pPr marL="457200" indent="-457200" eaLnBrk="1" hangingPunct="1"/>
            <a:endParaRPr lang="en-US" altLang="zh-CN">
              <a:latin typeface="黑体" panose="02010609060101010101" pitchFamily="49" charset="-122"/>
            </a:endParaRPr>
          </a:p>
        </p:txBody>
      </p:sp>
      <p:sp>
        <p:nvSpPr>
          <p:cNvPr id="24580" name="Text Box 3">
            <a:extLst>
              <a:ext uri="{FF2B5EF4-FFF2-40B4-BE49-F238E27FC236}">
                <a16:creationId xmlns:a16="http://schemas.microsoft.com/office/drawing/2014/main" id="{E2383ECF-960B-4501-B3C7-934283AE5E70}"/>
              </a:ext>
            </a:extLst>
          </p:cNvPr>
          <p:cNvSpPr txBox="1">
            <a:spLocks noChangeArrowheads="1"/>
          </p:cNvSpPr>
          <p:nvPr/>
        </p:nvSpPr>
        <p:spPr bwMode="auto">
          <a:xfrm>
            <a:off x="2151064" y="1187450"/>
            <a:ext cx="68405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lang="en-US" altLang="zh-CN" sz="2600">
                <a:solidFill>
                  <a:srgbClr val="0000CC"/>
                </a:solidFill>
                <a:latin typeface="黑体" panose="02010609060101010101" pitchFamily="49" charset="-122"/>
                <a:ea typeface="黑体" panose="02010609060101010101" pitchFamily="49" charset="-122"/>
              </a:rPr>
              <a:t>RAID</a:t>
            </a:r>
            <a:r>
              <a:rPr lang="en-US" altLang="zh-CN" sz="2600">
                <a:solidFill>
                  <a:srgbClr val="FF0000"/>
                </a:solidFill>
                <a:latin typeface="黑体" panose="02010609060101010101" pitchFamily="49" charset="-122"/>
                <a:ea typeface="黑体" panose="02010609060101010101" pitchFamily="49" charset="-122"/>
              </a:rPr>
              <a:t>0</a:t>
            </a:r>
            <a:endParaRPr lang="en-US" altLang="zh-CN" sz="2600">
              <a:solidFill>
                <a:srgbClr val="FF0000"/>
              </a:solidFill>
              <a:latin typeface="Tahoma" panose="020B0604030504040204" pitchFamily="34" charset="0"/>
              <a:ea typeface="黑体" panose="02010609060101010101" pitchFamily="49" charset="-122"/>
            </a:endParaRPr>
          </a:p>
        </p:txBody>
      </p:sp>
      <p:graphicFrame>
        <p:nvGraphicFramePr>
          <p:cNvPr id="24581" name="Object 4">
            <a:extLst>
              <a:ext uri="{FF2B5EF4-FFF2-40B4-BE49-F238E27FC236}">
                <a16:creationId xmlns:a16="http://schemas.microsoft.com/office/drawing/2014/main" id="{CA150C8D-D2A6-44D0-AE38-313B223202A5}"/>
              </a:ext>
            </a:extLst>
          </p:cNvPr>
          <p:cNvGraphicFramePr>
            <a:graphicFrameLocks noChangeAspect="1"/>
          </p:cNvGraphicFramePr>
          <p:nvPr/>
        </p:nvGraphicFramePr>
        <p:xfrm>
          <a:off x="4343400" y="3733800"/>
          <a:ext cx="5105400" cy="2274888"/>
        </p:xfrm>
        <a:graphic>
          <a:graphicData uri="http://schemas.openxmlformats.org/presentationml/2006/ole">
            <mc:AlternateContent xmlns:mc="http://schemas.openxmlformats.org/markup-compatibility/2006">
              <mc:Choice xmlns:v="urn:schemas-microsoft-com:vml" Requires="v">
                <p:oleObj spid="_x0000_s11267" name="Picture2" r:id="rId4" imgW="2903220" imgH="1295400" progId="Word.Picture.8">
                  <p:embed/>
                </p:oleObj>
              </mc:Choice>
              <mc:Fallback>
                <p:oleObj name="Picture2" r:id="rId4" imgW="2903220" imgH="1295400" progId="Word.Picture.8">
                  <p:embed/>
                  <p:pic>
                    <p:nvPicPr>
                      <p:cNvPr id="24581" name="Object 4">
                        <a:extLst>
                          <a:ext uri="{FF2B5EF4-FFF2-40B4-BE49-F238E27FC236}">
                            <a16:creationId xmlns:a16="http://schemas.microsoft.com/office/drawing/2014/main" id="{CA150C8D-D2A6-44D0-AE38-313B223202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3733800"/>
                        <a:ext cx="5105400"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54224268"/>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3">
            <a:extLst>
              <a:ext uri="{FF2B5EF4-FFF2-40B4-BE49-F238E27FC236}">
                <a16:creationId xmlns:a16="http://schemas.microsoft.com/office/drawing/2014/main" id="{32FA4406-898A-4F15-9C0D-CD41DB15E261}"/>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67F1959A-2D0D-4E74-AD9E-5F259753622D}" type="slidenum">
              <a:rPr lang="en-US" altLang="zh-CN" sz="1400">
                <a:solidFill>
                  <a:srgbClr val="000000"/>
                </a:solidFill>
              </a:rPr>
              <a:pPr eaLnBrk="1" fontAlgn="base" hangingPunct="1">
                <a:spcBef>
                  <a:spcPct val="0"/>
                </a:spcBef>
                <a:spcAft>
                  <a:spcPct val="0"/>
                </a:spcAft>
              </a:pPr>
              <a:t>91</a:t>
            </a:fld>
            <a:endParaRPr lang="en-US" altLang="zh-CN" sz="1400">
              <a:solidFill>
                <a:srgbClr val="000000"/>
              </a:solidFill>
            </a:endParaRPr>
          </a:p>
        </p:txBody>
      </p:sp>
      <p:sp>
        <p:nvSpPr>
          <p:cNvPr id="25603" name="Rectangle 2">
            <a:extLst>
              <a:ext uri="{FF2B5EF4-FFF2-40B4-BE49-F238E27FC236}">
                <a16:creationId xmlns:a16="http://schemas.microsoft.com/office/drawing/2014/main" id="{FA36446A-8B13-46F8-9EFB-1123C985FACB}"/>
              </a:ext>
            </a:extLst>
          </p:cNvPr>
          <p:cNvSpPr>
            <a:spLocks noGrp="1" noChangeArrowheads="1"/>
          </p:cNvSpPr>
          <p:nvPr>
            <p:ph type="body" idx="1"/>
          </p:nvPr>
        </p:nvSpPr>
        <p:spPr>
          <a:xfrm>
            <a:off x="1828800" y="1530350"/>
            <a:ext cx="8534400" cy="2071688"/>
          </a:xfrm>
        </p:spPr>
        <p:txBody>
          <a:bodyPr/>
          <a:lstStyle/>
          <a:p>
            <a:pPr marL="457200" indent="-457200" eaLnBrk="1" hangingPunct="1"/>
            <a:r>
              <a:rPr lang="zh-CN" altLang="en-US">
                <a:solidFill>
                  <a:srgbClr val="FF0000"/>
                </a:solidFill>
              </a:rPr>
              <a:t>镜像磁盘</a:t>
            </a:r>
            <a:r>
              <a:rPr lang="zh-CN" altLang="en-US"/>
              <a:t>，对所有的磁盘数据提供一份冗余的备份。 </a:t>
            </a:r>
          </a:p>
          <a:p>
            <a:pPr marL="1085850" lvl="1" indent="-457200" eaLnBrk="1" hangingPunct="1"/>
            <a:r>
              <a:rPr lang="zh-CN" altLang="en-US"/>
              <a:t>每当把数据写入磁盘时，将该数据也写入其镜像盘。在系统中所有的数据都有两份。 </a:t>
            </a:r>
          </a:p>
        </p:txBody>
      </p:sp>
      <p:sp>
        <p:nvSpPr>
          <p:cNvPr id="25604" name="Text Box 3">
            <a:extLst>
              <a:ext uri="{FF2B5EF4-FFF2-40B4-BE49-F238E27FC236}">
                <a16:creationId xmlns:a16="http://schemas.microsoft.com/office/drawing/2014/main" id="{C6D63B9F-A0AA-4263-A2C0-8236A54CABA7}"/>
              </a:ext>
            </a:extLst>
          </p:cNvPr>
          <p:cNvSpPr txBox="1">
            <a:spLocks noChangeArrowheads="1"/>
          </p:cNvSpPr>
          <p:nvPr/>
        </p:nvSpPr>
        <p:spPr bwMode="auto">
          <a:xfrm>
            <a:off x="2151064" y="1111250"/>
            <a:ext cx="68405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lang="en-US" altLang="zh-CN" sz="2600">
                <a:solidFill>
                  <a:srgbClr val="0000CC"/>
                </a:solidFill>
                <a:latin typeface="黑体" panose="02010609060101010101" pitchFamily="49" charset="-122"/>
                <a:ea typeface="黑体" panose="02010609060101010101" pitchFamily="49" charset="-122"/>
              </a:rPr>
              <a:t>RAID</a:t>
            </a:r>
            <a:r>
              <a:rPr lang="en-US" altLang="zh-CN" sz="2600">
                <a:solidFill>
                  <a:srgbClr val="FF0000"/>
                </a:solidFill>
                <a:latin typeface="黑体" panose="02010609060101010101" pitchFamily="49" charset="-122"/>
                <a:ea typeface="黑体" panose="02010609060101010101" pitchFamily="49" charset="-122"/>
              </a:rPr>
              <a:t>1</a:t>
            </a:r>
            <a:endParaRPr lang="en-US" altLang="zh-CN" sz="2600">
              <a:solidFill>
                <a:srgbClr val="FF0000"/>
              </a:solidFill>
              <a:latin typeface="Tahoma" panose="020B0604030504040204" pitchFamily="34" charset="0"/>
              <a:ea typeface="黑体" panose="02010609060101010101" pitchFamily="49" charset="-122"/>
            </a:endParaRPr>
          </a:p>
        </p:txBody>
      </p:sp>
      <p:graphicFrame>
        <p:nvGraphicFramePr>
          <p:cNvPr id="25605" name="Object 4">
            <a:extLst>
              <a:ext uri="{FF2B5EF4-FFF2-40B4-BE49-F238E27FC236}">
                <a16:creationId xmlns:a16="http://schemas.microsoft.com/office/drawing/2014/main" id="{6A623755-85F0-4E00-B58E-77398C886E19}"/>
              </a:ext>
            </a:extLst>
          </p:cNvPr>
          <p:cNvGraphicFramePr>
            <a:graphicFrameLocks noChangeAspect="1"/>
          </p:cNvGraphicFramePr>
          <p:nvPr/>
        </p:nvGraphicFramePr>
        <p:xfrm>
          <a:off x="2362200" y="3276601"/>
          <a:ext cx="7620000" cy="2587625"/>
        </p:xfrm>
        <a:graphic>
          <a:graphicData uri="http://schemas.openxmlformats.org/presentationml/2006/ole">
            <mc:AlternateContent xmlns:mc="http://schemas.openxmlformats.org/markup-compatibility/2006">
              <mc:Choice xmlns:v="urn:schemas-microsoft-com:vml" Requires="v">
                <p:oleObj spid="_x0000_s12291" name="Picture2" r:id="rId4" imgW="5330190" imgH="1530858" progId="Word.Picture.8">
                  <p:embed/>
                </p:oleObj>
              </mc:Choice>
              <mc:Fallback>
                <p:oleObj name="Picture2" r:id="rId4" imgW="5330190" imgH="1530858" progId="Word.Picture.8">
                  <p:embed/>
                  <p:pic>
                    <p:nvPicPr>
                      <p:cNvPr id="25605" name="Object 4">
                        <a:extLst>
                          <a:ext uri="{FF2B5EF4-FFF2-40B4-BE49-F238E27FC236}">
                            <a16:creationId xmlns:a16="http://schemas.microsoft.com/office/drawing/2014/main" id="{6A623755-85F0-4E00-B58E-77398C886E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276601"/>
                        <a:ext cx="7620000"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1792180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3">
            <a:extLst>
              <a:ext uri="{FF2B5EF4-FFF2-40B4-BE49-F238E27FC236}">
                <a16:creationId xmlns:a16="http://schemas.microsoft.com/office/drawing/2014/main" id="{F7F53846-A897-47F4-9486-43F894AE1412}"/>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64D71475-656B-451A-9590-DD99B5208385}" type="slidenum">
              <a:rPr lang="en-US" altLang="zh-CN" sz="1400">
                <a:solidFill>
                  <a:srgbClr val="000000"/>
                </a:solidFill>
              </a:rPr>
              <a:pPr eaLnBrk="1" fontAlgn="base" hangingPunct="1">
                <a:spcBef>
                  <a:spcPct val="0"/>
                </a:spcBef>
                <a:spcAft>
                  <a:spcPct val="0"/>
                </a:spcAft>
              </a:pPr>
              <a:t>92</a:t>
            </a:fld>
            <a:endParaRPr lang="en-US" altLang="zh-CN" sz="1400">
              <a:solidFill>
                <a:srgbClr val="000000"/>
              </a:solidFill>
            </a:endParaRPr>
          </a:p>
        </p:txBody>
      </p:sp>
      <p:sp>
        <p:nvSpPr>
          <p:cNvPr id="26627" name="Rectangle 2">
            <a:extLst>
              <a:ext uri="{FF2B5EF4-FFF2-40B4-BE49-F238E27FC236}">
                <a16:creationId xmlns:a16="http://schemas.microsoft.com/office/drawing/2014/main" id="{6D065740-40D3-480C-A333-56733E525DC8}"/>
              </a:ext>
            </a:extLst>
          </p:cNvPr>
          <p:cNvSpPr>
            <a:spLocks noGrp="1" noChangeArrowheads="1"/>
          </p:cNvSpPr>
          <p:nvPr>
            <p:ph type="title"/>
          </p:nvPr>
        </p:nvSpPr>
        <p:spPr/>
        <p:txBody>
          <a:bodyPr/>
          <a:lstStyle/>
          <a:p>
            <a:pPr eaLnBrk="1" hangingPunct="1"/>
            <a:r>
              <a:rPr lang="en-US" altLang="zh-CN">
                <a:latin typeface="黑体" panose="02010609060101010101" pitchFamily="49" charset="-122"/>
              </a:rPr>
              <a:t>8.3 </a:t>
            </a:r>
            <a:r>
              <a:rPr lang="zh-CN" altLang="en-US">
                <a:latin typeface="黑体" panose="02010609060101010101" pitchFamily="49" charset="-122"/>
              </a:rPr>
              <a:t>廉价磁盘冗余阵列</a:t>
            </a:r>
            <a:r>
              <a:rPr lang="en-US" altLang="zh-CN">
                <a:latin typeface="黑体" panose="02010609060101010101" pitchFamily="49" charset="-122"/>
              </a:rPr>
              <a:t>RAID</a:t>
            </a:r>
          </a:p>
        </p:txBody>
      </p:sp>
      <p:sp>
        <p:nvSpPr>
          <p:cNvPr id="26628" name="Rectangle 3">
            <a:extLst>
              <a:ext uri="{FF2B5EF4-FFF2-40B4-BE49-F238E27FC236}">
                <a16:creationId xmlns:a16="http://schemas.microsoft.com/office/drawing/2014/main" id="{9908BC39-AAD8-47CE-A708-8F499DF044B7}"/>
              </a:ext>
            </a:extLst>
          </p:cNvPr>
          <p:cNvSpPr>
            <a:spLocks noGrp="1" noChangeArrowheads="1"/>
          </p:cNvSpPr>
          <p:nvPr>
            <p:ph type="body" idx="1"/>
          </p:nvPr>
        </p:nvSpPr>
        <p:spPr>
          <a:xfrm>
            <a:off x="1828800" y="1550988"/>
            <a:ext cx="8534400" cy="4100512"/>
          </a:xfrm>
        </p:spPr>
        <p:txBody>
          <a:bodyPr/>
          <a:lstStyle/>
          <a:p>
            <a:pPr marL="457200" indent="-457200" eaLnBrk="1" hangingPunct="1"/>
            <a:r>
              <a:rPr lang="en-US" altLang="zh-CN">
                <a:latin typeface="黑体" panose="02010609060101010101" pitchFamily="49" charset="-122"/>
              </a:rPr>
              <a:t>RAID</a:t>
            </a:r>
            <a:r>
              <a:rPr lang="en-US" altLang="zh-CN">
                <a:solidFill>
                  <a:srgbClr val="FF0000"/>
                </a:solidFill>
                <a:latin typeface="黑体" panose="02010609060101010101" pitchFamily="49" charset="-122"/>
              </a:rPr>
              <a:t>1</a:t>
            </a:r>
            <a:r>
              <a:rPr lang="zh-CN" altLang="en-US">
                <a:latin typeface="黑体" panose="02010609060101010101" pitchFamily="49" charset="-122"/>
              </a:rPr>
              <a:t>的特点</a:t>
            </a:r>
          </a:p>
          <a:p>
            <a:pPr marL="1085850" lvl="1" indent="-457200" eaLnBrk="1" hangingPunct="1"/>
            <a:r>
              <a:rPr lang="zh-CN" altLang="en-US"/>
              <a:t>能实现快速的读取操作。</a:t>
            </a:r>
          </a:p>
          <a:p>
            <a:pPr marL="1085850" lvl="1" indent="-457200" eaLnBrk="1" hangingPunct="1"/>
            <a:r>
              <a:rPr lang="zh-CN" altLang="en-US"/>
              <a:t>对于写入操作，镜像的两个磁盘都要写入。但可并行进行，而且不需要计算校验信息，所以其速度比级别更高的</a:t>
            </a:r>
            <a:r>
              <a:rPr lang="en-US" altLang="zh-CN">
                <a:solidFill>
                  <a:srgbClr val="9933FF"/>
                </a:solidFill>
              </a:rPr>
              <a:t>RAID</a:t>
            </a:r>
            <a:r>
              <a:rPr lang="zh-CN" altLang="en-US"/>
              <a:t>都快。 </a:t>
            </a:r>
            <a:endParaRPr lang="zh-CN" altLang="en-US">
              <a:latin typeface="黑体" panose="02010609060101010101" pitchFamily="49" charset="-122"/>
            </a:endParaRPr>
          </a:p>
          <a:p>
            <a:pPr marL="1085850" lvl="1" indent="-457200" eaLnBrk="1" hangingPunct="1"/>
            <a:r>
              <a:rPr lang="zh-CN" altLang="en-US"/>
              <a:t>可靠性很高，数据的恢复很简单。</a:t>
            </a:r>
          </a:p>
          <a:p>
            <a:pPr marL="1085850" lvl="1" indent="-457200" eaLnBrk="1" hangingPunct="1"/>
            <a:r>
              <a:rPr lang="zh-CN" altLang="en-US"/>
              <a:t>实现成本最高。 </a:t>
            </a:r>
          </a:p>
          <a:p>
            <a:pPr marL="457200" indent="-457200" eaLnBrk="1" hangingPunct="1"/>
            <a:endParaRPr lang="en-US" altLang="zh-CN"/>
          </a:p>
        </p:txBody>
      </p:sp>
    </p:spTree>
    <p:extLst>
      <p:ext uri="{BB962C8B-B14F-4D97-AF65-F5344CB8AC3E}">
        <p14:creationId xmlns:p14="http://schemas.microsoft.com/office/powerpoint/2010/main" val="268753401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3">
            <a:extLst>
              <a:ext uri="{FF2B5EF4-FFF2-40B4-BE49-F238E27FC236}">
                <a16:creationId xmlns:a16="http://schemas.microsoft.com/office/drawing/2014/main" id="{20599C8A-7C09-430F-934D-FB8F745980A6}"/>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1440A2D5-3E99-44FC-9655-B7CF4BE0D60C}" type="slidenum">
              <a:rPr lang="en-US" altLang="zh-CN" sz="1400">
                <a:solidFill>
                  <a:srgbClr val="000000"/>
                </a:solidFill>
              </a:rPr>
              <a:pPr eaLnBrk="1" fontAlgn="base" hangingPunct="1">
                <a:spcBef>
                  <a:spcPct val="0"/>
                </a:spcBef>
                <a:spcAft>
                  <a:spcPct val="0"/>
                </a:spcAft>
              </a:pPr>
              <a:t>93</a:t>
            </a:fld>
            <a:endParaRPr lang="en-US" altLang="zh-CN" sz="1400">
              <a:solidFill>
                <a:srgbClr val="000000"/>
              </a:solidFill>
            </a:endParaRPr>
          </a:p>
        </p:txBody>
      </p:sp>
      <p:sp>
        <p:nvSpPr>
          <p:cNvPr id="27651" name="Rectangle 2">
            <a:extLst>
              <a:ext uri="{FF2B5EF4-FFF2-40B4-BE49-F238E27FC236}">
                <a16:creationId xmlns:a16="http://schemas.microsoft.com/office/drawing/2014/main" id="{A0019B18-D393-4A2B-A673-498BF74E3A27}"/>
              </a:ext>
            </a:extLst>
          </p:cNvPr>
          <p:cNvSpPr>
            <a:spLocks noGrp="1" noChangeArrowheads="1"/>
          </p:cNvSpPr>
          <p:nvPr>
            <p:ph type="body" idx="1"/>
          </p:nvPr>
        </p:nvSpPr>
        <p:spPr>
          <a:xfrm>
            <a:off x="2209801" y="1676400"/>
            <a:ext cx="8062913" cy="4343400"/>
          </a:xfrm>
        </p:spPr>
        <p:txBody>
          <a:bodyPr/>
          <a:lstStyle/>
          <a:p>
            <a:pPr marL="457200" indent="-457200" eaLnBrk="1" hangingPunct="1"/>
            <a:r>
              <a:rPr lang="zh-CN" altLang="en-US">
                <a:latin typeface="黑体" panose="02010609060101010101" pitchFamily="49" charset="-122"/>
              </a:rPr>
              <a:t>存储器式的磁盘阵列（按</a:t>
            </a:r>
            <a:r>
              <a:rPr lang="zh-CN" altLang="en-US">
                <a:solidFill>
                  <a:srgbClr val="9933FF"/>
                </a:solidFill>
                <a:latin typeface="黑体" panose="02010609060101010101" pitchFamily="49" charset="-122"/>
              </a:rPr>
              <a:t>汉明</a:t>
            </a:r>
            <a:r>
              <a:rPr lang="zh-CN" altLang="en-US">
                <a:latin typeface="黑体" panose="02010609060101010101" pitchFamily="49" charset="-122"/>
              </a:rPr>
              <a:t>纠错码的思路构建）</a:t>
            </a:r>
          </a:p>
          <a:p>
            <a:pPr marL="1085850" lvl="1" indent="-457200" eaLnBrk="1" hangingPunct="1"/>
            <a:r>
              <a:rPr lang="zh-CN" altLang="en-US">
                <a:latin typeface="黑体" panose="02010609060101010101" pitchFamily="49" charset="-122"/>
              </a:rPr>
              <a:t>含</a:t>
            </a:r>
            <a:r>
              <a:rPr lang="en-US" altLang="zh-CN">
                <a:solidFill>
                  <a:srgbClr val="9933FF"/>
                </a:solidFill>
                <a:latin typeface="黑体" panose="02010609060101010101" pitchFamily="49" charset="-122"/>
              </a:rPr>
              <a:t>4</a:t>
            </a:r>
            <a:r>
              <a:rPr lang="zh-CN" altLang="en-US">
                <a:latin typeface="黑体" panose="02010609060101010101" pitchFamily="49" charset="-122"/>
              </a:rPr>
              <a:t>个数据盘的</a:t>
            </a:r>
            <a:r>
              <a:rPr lang="en-US" altLang="zh-CN">
                <a:solidFill>
                  <a:srgbClr val="9933FF"/>
                </a:solidFill>
                <a:latin typeface="黑体" panose="02010609060101010101" pitchFamily="49" charset="-122"/>
              </a:rPr>
              <a:t>RAID</a:t>
            </a:r>
            <a:r>
              <a:rPr lang="en-US" altLang="zh-CN">
                <a:latin typeface="黑体" panose="02010609060101010101" pitchFamily="49" charset="-122"/>
              </a:rPr>
              <a:t>2</a:t>
            </a:r>
          </a:p>
        </p:txBody>
      </p:sp>
      <p:sp>
        <p:nvSpPr>
          <p:cNvPr id="27652" name="Text Box 3">
            <a:extLst>
              <a:ext uri="{FF2B5EF4-FFF2-40B4-BE49-F238E27FC236}">
                <a16:creationId xmlns:a16="http://schemas.microsoft.com/office/drawing/2014/main" id="{2D2AFD35-E67D-496C-BFA6-1146E95569DA}"/>
              </a:ext>
            </a:extLst>
          </p:cNvPr>
          <p:cNvSpPr txBox="1">
            <a:spLocks noChangeArrowheads="1"/>
          </p:cNvSpPr>
          <p:nvPr/>
        </p:nvSpPr>
        <p:spPr bwMode="auto">
          <a:xfrm>
            <a:off x="2151064" y="1187450"/>
            <a:ext cx="68405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lang="en-US" altLang="zh-CN" sz="2600">
                <a:solidFill>
                  <a:srgbClr val="0000CC"/>
                </a:solidFill>
                <a:latin typeface="黑体" panose="02010609060101010101" pitchFamily="49" charset="-122"/>
                <a:ea typeface="黑体" panose="02010609060101010101" pitchFamily="49" charset="-122"/>
              </a:rPr>
              <a:t>RAID</a:t>
            </a:r>
            <a:r>
              <a:rPr lang="en-US" altLang="zh-CN" sz="2600">
                <a:solidFill>
                  <a:srgbClr val="FF0000"/>
                </a:solidFill>
                <a:latin typeface="黑体" panose="02010609060101010101" pitchFamily="49" charset="-122"/>
                <a:ea typeface="黑体" panose="02010609060101010101" pitchFamily="49" charset="-122"/>
              </a:rPr>
              <a:t>2</a:t>
            </a:r>
            <a:endParaRPr lang="en-US" altLang="zh-CN" sz="2600">
              <a:solidFill>
                <a:srgbClr val="FF0000"/>
              </a:solidFill>
              <a:latin typeface="Tahoma" panose="020B0604030504040204" pitchFamily="34" charset="0"/>
              <a:ea typeface="黑体" panose="02010609060101010101" pitchFamily="49" charset="-122"/>
            </a:endParaRPr>
          </a:p>
        </p:txBody>
      </p:sp>
      <p:graphicFrame>
        <p:nvGraphicFramePr>
          <p:cNvPr id="27653" name="Object 4">
            <a:extLst>
              <a:ext uri="{FF2B5EF4-FFF2-40B4-BE49-F238E27FC236}">
                <a16:creationId xmlns:a16="http://schemas.microsoft.com/office/drawing/2014/main" id="{FEA2C39B-08BE-4E87-9F03-88688B1CBFB7}"/>
              </a:ext>
            </a:extLst>
          </p:cNvPr>
          <p:cNvGraphicFramePr>
            <a:graphicFrameLocks noChangeAspect="1"/>
          </p:cNvGraphicFramePr>
          <p:nvPr/>
        </p:nvGraphicFramePr>
        <p:xfrm>
          <a:off x="1981200" y="2971800"/>
          <a:ext cx="8229600" cy="2895600"/>
        </p:xfrm>
        <a:graphic>
          <a:graphicData uri="http://schemas.openxmlformats.org/presentationml/2006/ole">
            <mc:AlternateContent xmlns:mc="http://schemas.openxmlformats.org/markup-compatibility/2006">
              <mc:Choice xmlns:v="urn:schemas-microsoft-com:vml" Requires="v">
                <p:oleObj spid="_x0000_s13315" name="Picture2" r:id="rId4" imgW="4903470" imgH="1728216" progId="Word.Picture.8">
                  <p:embed/>
                </p:oleObj>
              </mc:Choice>
              <mc:Fallback>
                <p:oleObj name="Picture2" r:id="rId4" imgW="4903470" imgH="1728216" progId="Word.Picture.8">
                  <p:embed/>
                  <p:pic>
                    <p:nvPicPr>
                      <p:cNvPr id="27653" name="Object 4">
                        <a:extLst>
                          <a:ext uri="{FF2B5EF4-FFF2-40B4-BE49-F238E27FC236}">
                            <a16:creationId xmlns:a16="http://schemas.microsoft.com/office/drawing/2014/main" id="{FEA2C39B-08BE-4E87-9F03-88688B1CBF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971800"/>
                        <a:ext cx="8229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4840636"/>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3">
            <a:extLst>
              <a:ext uri="{FF2B5EF4-FFF2-40B4-BE49-F238E27FC236}">
                <a16:creationId xmlns:a16="http://schemas.microsoft.com/office/drawing/2014/main" id="{EF43F509-88E1-44E6-B835-F6C8F5E96889}"/>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D75C6FB2-05D8-49B3-B108-E03E8C007373}" type="slidenum">
              <a:rPr lang="en-US" altLang="zh-CN" sz="1400">
                <a:solidFill>
                  <a:srgbClr val="000000"/>
                </a:solidFill>
              </a:rPr>
              <a:pPr eaLnBrk="1" fontAlgn="base" hangingPunct="1">
                <a:spcBef>
                  <a:spcPct val="0"/>
                </a:spcBef>
                <a:spcAft>
                  <a:spcPct val="0"/>
                </a:spcAft>
              </a:pPr>
              <a:t>94</a:t>
            </a:fld>
            <a:endParaRPr lang="en-US" altLang="zh-CN" sz="1400">
              <a:solidFill>
                <a:srgbClr val="000000"/>
              </a:solidFill>
            </a:endParaRPr>
          </a:p>
        </p:txBody>
      </p:sp>
      <p:sp>
        <p:nvSpPr>
          <p:cNvPr id="28675" name="Rectangle 2">
            <a:extLst>
              <a:ext uri="{FF2B5EF4-FFF2-40B4-BE49-F238E27FC236}">
                <a16:creationId xmlns:a16="http://schemas.microsoft.com/office/drawing/2014/main" id="{A416931C-1F2C-4D61-8FFD-F1ED2D212A67}"/>
              </a:ext>
            </a:extLst>
          </p:cNvPr>
          <p:cNvSpPr>
            <a:spLocks noGrp="1" noChangeArrowheads="1"/>
          </p:cNvSpPr>
          <p:nvPr>
            <p:ph type="body" idx="1"/>
          </p:nvPr>
        </p:nvSpPr>
        <p:spPr/>
        <p:txBody>
          <a:bodyPr/>
          <a:lstStyle/>
          <a:p>
            <a:pPr marL="457200" indent="-457200" eaLnBrk="1" hangingPunct="1"/>
            <a:r>
              <a:rPr lang="en-US" altLang="zh-CN">
                <a:latin typeface="黑体" panose="02010609060101010101" pitchFamily="49" charset="-122"/>
              </a:rPr>
              <a:t>RAID</a:t>
            </a:r>
            <a:r>
              <a:rPr lang="en-US" altLang="zh-CN">
                <a:solidFill>
                  <a:srgbClr val="FF0000"/>
                </a:solidFill>
                <a:latin typeface="黑体" panose="02010609060101010101" pitchFamily="49" charset="-122"/>
              </a:rPr>
              <a:t>2</a:t>
            </a:r>
            <a:r>
              <a:rPr lang="zh-CN" altLang="en-US">
                <a:latin typeface="黑体" panose="02010609060101010101" pitchFamily="49" charset="-122"/>
              </a:rPr>
              <a:t>的特点</a:t>
            </a:r>
          </a:p>
          <a:p>
            <a:pPr marL="1085850" lvl="1" indent="-457200" eaLnBrk="1" hangingPunct="1"/>
            <a:r>
              <a:rPr lang="zh-CN" altLang="en-US">
                <a:latin typeface="黑体" panose="02010609060101010101" pitchFamily="49" charset="-122"/>
              </a:rPr>
              <a:t>每个数据盘存放所有数据字的一位</a:t>
            </a:r>
          </a:p>
          <a:p>
            <a:pPr marL="1714500" lvl="2" indent="-457200" eaLnBrk="1" hangingPunct="1">
              <a:buNone/>
            </a:pPr>
            <a:r>
              <a:rPr lang="zh-CN" altLang="en-US">
                <a:latin typeface="黑体" panose="02010609060101010101" pitchFamily="49" charset="-122"/>
              </a:rPr>
              <a:t>  </a:t>
            </a:r>
            <a:r>
              <a:rPr lang="zh-CN" altLang="en-US">
                <a:solidFill>
                  <a:srgbClr val="D60093"/>
                </a:solidFill>
                <a:latin typeface="黑体" panose="02010609060101010101" pitchFamily="49" charset="-122"/>
              </a:rPr>
              <a:t>（位交叉存放）</a:t>
            </a:r>
          </a:p>
          <a:p>
            <a:pPr marL="1085850" lvl="1" indent="-457200" eaLnBrk="1" hangingPunct="1"/>
            <a:r>
              <a:rPr lang="zh-CN" altLang="en-US">
                <a:latin typeface="黑体" panose="02010609060101010101" pitchFamily="49" charset="-122"/>
              </a:rPr>
              <a:t>各个数据盘上的相应位计算汉明校验码，编码位被存放在多个校验（</a:t>
            </a:r>
            <a:r>
              <a:rPr lang="en-US" altLang="zh-CN">
                <a:solidFill>
                  <a:srgbClr val="9933FF"/>
                </a:solidFill>
                <a:latin typeface="黑体" panose="02010609060101010101" pitchFamily="49" charset="-122"/>
              </a:rPr>
              <a:t>ECC</a:t>
            </a:r>
            <a:r>
              <a:rPr lang="zh-CN" altLang="en-US">
                <a:latin typeface="黑体" panose="02010609060101010101" pitchFamily="49" charset="-122"/>
              </a:rPr>
              <a:t>）磁盘的对应位上。</a:t>
            </a:r>
          </a:p>
          <a:p>
            <a:pPr marL="1085850" lvl="1" indent="-457200" eaLnBrk="1" hangingPunct="1"/>
            <a:r>
              <a:rPr lang="zh-CN" altLang="en-US">
                <a:latin typeface="黑体" panose="02010609060101010101" pitchFamily="49" charset="-122"/>
              </a:rPr>
              <a:t>冗余盘是用来存放</a:t>
            </a:r>
            <a:r>
              <a:rPr lang="zh-CN" altLang="en-US">
                <a:solidFill>
                  <a:srgbClr val="9933FF"/>
                </a:solidFill>
                <a:latin typeface="黑体" panose="02010609060101010101" pitchFamily="49" charset="-122"/>
              </a:rPr>
              <a:t>汉明码</a:t>
            </a:r>
            <a:r>
              <a:rPr lang="zh-CN" altLang="en-US">
                <a:latin typeface="黑体" panose="02010609060101010101" pitchFamily="49" charset="-122"/>
              </a:rPr>
              <a:t>的，其个数为</a:t>
            </a:r>
            <a:r>
              <a:rPr lang="en-US" altLang="zh-CN">
                <a:solidFill>
                  <a:srgbClr val="9933FF"/>
                </a:solidFill>
                <a:latin typeface="黑体" panose="02010609060101010101" pitchFamily="49" charset="-122"/>
              </a:rPr>
              <a:t>log</a:t>
            </a:r>
            <a:r>
              <a:rPr lang="en-US" altLang="zh-CN" baseline="-25000">
                <a:solidFill>
                  <a:srgbClr val="9933FF"/>
                </a:solidFill>
                <a:latin typeface="黑体" panose="02010609060101010101" pitchFamily="49" charset="-122"/>
              </a:rPr>
              <a:t>2</a:t>
            </a:r>
            <a:r>
              <a:rPr lang="en-US" altLang="zh-CN">
                <a:solidFill>
                  <a:srgbClr val="9933FF"/>
                </a:solidFill>
                <a:latin typeface="黑体" panose="02010609060101010101" pitchFamily="49" charset="-122"/>
              </a:rPr>
              <a:t>m</a:t>
            </a:r>
            <a:r>
              <a:rPr lang="zh-CN" altLang="en-US">
                <a:latin typeface="黑体" panose="02010609060101010101" pitchFamily="49" charset="-122"/>
              </a:rPr>
              <a:t>级。</a:t>
            </a:r>
          </a:p>
          <a:p>
            <a:pPr marL="1714500" lvl="2" indent="-457200" eaLnBrk="1" hangingPunct="1">
              <a:buNone/>
            </a:pPr>
            <a:r>
              <a:rPr lang="zh-CN" altLang="en-US">
                <a:latin typeface="黑体" panose="02010609060101010101" pitchFamily="49" charset="-122"/>
              </a:rPr>
              <a:t>  </a:t>
            </a:r>
            <a:r>
              <a:rPr lang="en-US" altLang="zh-CN" sz="2400">
                <a:solidFill>
                  <a:srgbClr val="9933FF"/>
                </a:solidFill>
                <a:latin typeface="宋体" panose="02010600030101010101" pitchFamily="2" charset="-122"/>
              </a:rPr>
              <a:t>m</a:t>
            </a:r>
            <a:r>
              <a:rPr lang="zh-CN" altLang="en-US">
                <a:solidFill>
                  <a:srgbClr val="9933FF"/>
                </a:solidFill>
                <a:latin typeface="宋体" panose="02010600030101010101" pitchFamily="2" charset="-122"/>
              </a:rPr>
              <a:t>：</a:t>
            </a:r>
            <a:r>
              <a:rPr lang="zh-CN" altLang="en-US">
                <a:latin typeface="宋体" panose="02010600030101010101" pitchFamily="2" charset="-122"/>
              </a:rPr>
              <a:t>数据盘的个数（也就是数据字的位数）</a:t>
            </a:r>
          </a:p>
          <a:p>
            <a:pPr marL="1085850" lvl="1" indent="-457200" eaLnBrk="1" hangingPunct="1"/>
            <a:r>
              <a:rPr lang="zh-CN" altLang="en-US">
                <a:latin typeface="黑体" panose="02010609060101010101" pitchFamily="49" charset="-122"/>
              </a:rPr>
              <a:t>并未被广泛应用，目前还没有商业化产品。</a:t>
            </a:r>
          </a:p>
        </p:txBody>
      </p:sp>
    </p:spTree>
    <p:extLst>
      <p:ext uri="{BB962C8B-B14F-4D97-AF65-F5344CB8AC3E}">
        <p14:creationId xmlns:p14="http://schemas.microsoft.com/office/powerpoint/2010/main" val="2976038534"/>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3">
            <a:extLst>
              <a:ext uri="{FF2B5EF4-FFF2-40B4-BE49-F238E27FC236}">
                <a16:creationId xmlns:a16="http://schemas.microsoft.com/office/drawing/2014/main" id="{D5E5E2CE-D1FC-49E0-A94F-A6CD3F7116A1}"/>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735E1278-1DA8-4123-B808-0F1F563CA02A}" type="slidenum">
              <a:rPr lang="en-US" altLang="zh-CN" sz="1400">
                <a:solidFill>
                  <a:srgbClr val="000000"/>
                </a:solidFill>
              </a:rPr>
              <a:pPr eaLnBrk="1" fontAlgn="base" hangingPunct="1">
                <a:spcBef>
                  <a:spcPct val="0"/>
                </a:spcBef>
                <a:spcAft>
                  <a:spcPct val="0"/>
                </a:spcAft>
              </a:pPr>
              <a:t>95</a:t>
            </a:fld>
            <a:endParaRPr lang="en-US" altLang="zh-CN" sz="1400">
              <a:solidFill>
                <a:srgbClr val="000000"/>
              </a:solidFill>
            </a:endParaRPr>
          </a:p>
        </p:txBody>
      </p:sp>
      <p:sp>
        <p:nvSpPr>
          <p:cNvPr id="29699" name="Rectangle 2">
            <a:extLst>
              <a:ext uri="{FF2B5EF4-FFF2-40B4-BE49-F238E27FC236}">
                <a16:creationId xmlns:a16="http://schemas.microsoft.com/office/drawing/2014/main" id="{9510766C-B1B4-4340-9EBA-CAE018971B78}"/>
              </a:ext>
            </a:extLst>
          </p:cNvPr>
          <p:cNvSpPr>
            <a:spLocks noGrp="1" noChangeArrowheads="1"/>
          </p:cNvSpPr>
          <p:nvPr>
            <p:ph type="body" idx="1"/>
          </p:nvPr>
        </p:nvSpPr>
        <p:spPr>
          <a:xfrm>
            <a:off x="1828800" y="1530350"/>
            <a:ext cx="8534400" cy="4565650"/>
          </a:xfrm>
        </p:spPr>
        <p:txBody>
          <a:bodyPr/>
          <a:lstStyle/>
          <a:p>
            <a:pPr marL="457200" indent="-457200" eaLnBrk="1" hangingPunct="1"/>
            <a:r>
              <a:rPr lang="zh-CN" altLang="en-US"/>
              <a:t>位交叉奇偶校验磁盘阵列</a:t>
            </a:r>
          </a:p>
        </p:txBody>
      </p:sp>
      <p:sp>
        <p:nvSpPr>
          <p:cNvPr id="29700" name="Text Box 3">
            <a:extLst>
              <a:ext uri="{FF2B5EF4-FFF2-40B4-BE49-F238E27FC236}">
                <a16:creationId xmlns:a16="http://schemas.microsoft.com/office/drawing/2014/main" id="{0798A3EA-88C0-4D0D-9C8D-762F3F781A39}"/>
              </a:ext>
            </a:extLst>
          </p:cNvPr>
          <p:cNvSpPr txBox="1">
            <a:spLocks noChangeArrowheads="1"/>
          </p:cNvSpPr>
          <p:nvPr/>
        </p:nvSpPr>
        <p:spPr bwMode="auto">
          <a:xfrm>
            <a:off x="2151064" y="1187450"/>
            <a:ext cx="68405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lang="en-US" altLang="zh-CN" sz="2600">
                <a:solidFill>
                  <a:srgbClr val="0000CC"/>
                </a:solidFill>
                <a:latin typeface="黑体" panose="02010609060101010101" pitchFamily="49" charset="-122"/>
                <a:ea typeface="黑体" panose="02010609060101010101" pitchFamily="49" charset="-122"/>
              </a:rPr>
              <a:t>RAID</a:t>
            </a:r>
            <a:r>
              <a:rPr lang="en-US" altLang="zh-CN" sz="2600">
                <a:solidFill>
                  <a:srgbClr val="FF0000"/>
                </a:solidFill>
                <a:latin typeface="黑体" panose="02010609060101010101" pitchFamily="49" charset="-122"/>
                <a:ea typeface="黑体" panose="02010609060101010101" pitchFamily="49" charset="-122"/>
              </a:rPr>
              <a:t>3</a:t>
            </a:r>
            <a:endParaRPr lang="en-US" altLang="zh-CN" sz="2600">
              <a:solidFill>
                <a:srgbClr val="FF0000"/>
              </a:solidFill>
              <a:latin typeface="Tahoma" panose="020B0604030504040204" pitchFamily="34" charset="0"/>
              <a:ea typeface="黑体" panose="02010609060101010101" pitchFamily="49" charset="-122"/>
            </a:endParaRPr>
          </a:p>
        </p:txBody>
      </p:sp>
      <p:graphicFrame>
        <p:nvGraphicFramePr>
          <p:cNvPr id="29701" name="Object 4">
            <a:extLst>
              <a:ext uri="{FF2B5EF4-FFF2-40B4-BE49-F238E27FC236}">
                <a16:creationId xmlns:a16="http://schemas.microsoft.com/office/drawing/2014/main" id="{6D715ADE-F194-4B7B-AAEC-B7DFAFFD333C}"/>
              </a:ext>
            </a:extLst>
          </p:cNvPr>
          <p:cNvGraphicFramePr>
            <a:graphicFrameLocks noChangeAspect="1"/>
          </p:cNvGraphicFramePr>
          <p:nvPr/>
        </p:nvGraphicFramePr>
        <p:xfrm>
          <a:off x="2438400" y="2514601"/>
          <a:ext cx="7696200" cy="3425825"/>
        </p:xfrm>
        <a:graphic>
          <a:graphicData uri="http://schemas.openxmlformats.org/presentationml/2006/ole">
            <mc:AlternateContent xmlns:mc="http://schemas.openxmlformats.org/markup-compatibility/2006">
              <mc:Choice xmlns:v="urn:schemas-microsoft-com:vml" Requires="v">
                <p:oleObj spid="_x0000_s14339" name="Picture2" r:id="rId4" imgW="4023360" imgH="1728216" progId="Word.Picture.8">
                  <p:embed/>
                </p:oleObj>
              </mc:Choice>
              <mc:Fallback>
                <p:oleObj name="Picture2" r:id="rId4" imgW="4023360" imgH="1728216" progId="Word.Picture.8">
                  <p:embed/>
                  <p:pic>
                    <p:nvPicPr>
                      <p:cNvPr id="29701" name="Object 4">
                        <a:extLst>
                          <a:ext uri="{FF2B5EF4-FFF2-40B4-BE49-F238E27FC236}">
                            <a16:creationId xmlns:a16="http://schemas.microsoft.com/office/drawing/2014/main" id="{6D715ADE-F194-4B7B-AAEC-B7DFAFFD33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2514601"/>
                        <a:ext cx="7696200"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36072811"/>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3">
            <a:extLst>
              <a:ext uri="{FF2B5EF4-FFF2-40B4-BE49-F238E27FC236}">
                <a16:creationId xmlns:a16="http://schemas.microsoft.com/office/drawing/2014/main" id="{E8D7F070-DB01-400C-A37C-DFED2E3ADD15}"/>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9A5339D4-7DAD-4B43-8F7E-D2D8D890F2C3}" type="slidenum">
              <a:rPr lang="en-US" altLang="zh-CN" sz="1400">
                <a:solidFill>
                  <a:srgbClr val="000000"/>
                </a:solidFill>
              </a:rPr>
              <a:pPr eaLnBrk="1" fontAlgn="base" hangingPunct="1">
                <a:spcBef>
                  <a:spcPct val="0"/>
                </a:spcBef>
                <a:spcAft>
                  <a:spcPct val="0"/>
                </a:spcAft>
              </a:pPr>
              <a:t>96</a:t>
            </a:fld>
            <a:endParaRPr lang="en-US" altLang="zh-CN" sz="1400">
              <a:solidFill>
                <a:srgbClr val="000000"/>
              </a:solidFill>
            </a:endParaRPr>
          </a:p>
        </p:txBody>
      </p:sp>
      <p:sp>
        <p:nvSpPr>
          <p:cNvPr id="30723" name="Rectangle 2">
            <a:extLst>
              <a:ext uri="{FF2B5EF4-FFF2-40B4-BE49-F238E27FC236}">
                <a16:creationId xmlns:a16="http://schemas.microsoft.com/office/drawing/2014/main" id="{D0CF131D-67A5-4466-8B29-FE693243A2DC}"/>
              </a:ext>
            </a:extLst>
          </p:cNvPr>
          <p:cNvSpPr>
            <a:spLocks noGrp="1" noChangeArrowheads="1"/>
          </p:cNvSpPr>
          <p:nvPr>
            <p:ph type="body" idx="1"/>
          </p:nvPr>
        </p:nvSpPr>
        <p:spPr>
          <a:xfrm>
            <a:off x="2209801" y="1219200"/>
            <a:ext cx="7847013" cy="4953000"/>
          </a:xfrm>
        </p:spPr>
        <p:txBody>
          <a:bodyPr/>
          <a:lstStyle/>
          <a:p>
            <a:pPr marL="457200" indent="-457200" eaLnBrk="1" hangingPunct="1">
              <a:lnSpc>
                <a:spcPct val="110000"/>
              </a:lnSpc>
            </a:pPr>
            <a:r>
              <a:rPr lang="en-US" altLang="zh-CN">
                <a:latin typeface="黑体" panose="02010609060101010101" pitchFamily="49" charset="-122"/>
              </a:rPr>
              <a:t>RAID</a:t>
            </a:r>
            <a:r>
              <a:rPr lang="en-US" altLang="zh-CN">
                <a:solidFill>
                  <a:srgbClr val="FF0000"/>
                </a:solidFill>
                <a:latin typeface="黑体" panose="02010609060101010101" pitchFamily="49" charset="-122"/>
              </a:rPr>
              <a:t>3</a:t>
            </a:r>
            <a:r>
              <a:rPr lang="zh-CN" altLang="en-US">
                <a:latin typeface="黑体" panose="02010609060101010101" pitchFamily="49" charset="-122"/>
              </a:rPr>
              <a:t>的特点</a:t>
            </a:r>
          </a:p>
          <a:p>
            <a:pPr marL="1085850" lvl="1" indent="-457200" eaLnBrk="1" hangingPunct="1">
              <a:lnSpc>
                <a:spcPct val="110000"/>
              </a:lnSpc>
            </a:pPr>
            <a:r>
              <a:rPr lang="zh-CN" altLang="en-US">
                <a:latin typeface="黑体" panose="02010609060101010101" pitchFamily="49" charset="-122"/>
              </a:rPr>
              <a:t>采用奇偶校验</a:t>
            </a:r>
          </a:p>
          <a:p>
            <a:pPr marL="1714500" lvl="2" indent="-457200" eaLnBrk="1" hangingPunct="1">
              <a:lnSpc>
                <a:spcPct val="110000"/>
              </a:lnSpc>
            </a:pPr>
            <a:r>
              <a:rPr lang="zh-CN" altLang="en-US">
                <a:solidFill>
                  <a:srgbClr val="D60093"/>
                </a:solidFill>
                <a:latin typeface="黑体" panose="02010609060101010101" pitchFamily="49" charset="-122"/>
              </a:rPr>
              <a:t>写数据时：</a:t>
            </a:r>
            <a:r>
              <a:rPr lang="zh-CN" altLang="en-US">
                <a:latin typeface="黑体" panose="02010609060101010101" pitchFamily="49" charset="-122"/>
              </a:rPr>
              <a:t>为每行数据形成奇偶校验位并写入校验盘</a:t>
            </a:r>
          </a:p>
          <a:p>
            <a:pPr marL="1714500" lvl="2" indent="-457200" eaLnBrk="1" hangingPunct="1">
              <a:lnSpc>
                <a:spcPct val="110000"/>
              </a:lnSpc>
            </a:pPr>
            <a:r>
              <a:rPr lang="zh-CN" altLang="en-US">
                <a:solidFill>
                  <a:srgbClr val="D60093"/>
                </a:solidFill>
                <a:latin typeface="黑体" panose="02010609060101010101" pitchFamily="49" charset="-122"/>
              </a:rPr>
              <a:t>读出数据时：</a:t>
            </a:r>
            <a:r>
              <a:rPr lang="zh-CN" altLang="en-US">
                <a:latin typeface="黑体" panose="02010609060101010101" pitchFamily="49" charset="-122"/>
              </a:rPr>
              <a:t>如果控制器发现某个磁盘出故障，就可以根据故障盘以外的所有其他盘中的正确信息恢复故障盘中的数据。（通过</a:t>
            </a:r>
            <a:r>
              <a:rPr lang="zh-CN" altLang="en-US">
                <a:solidFill>
                  <a:srgbClr val="D60093"/>
                </a:solidFill>
                <a:latin typeface="黑体" panose="02010609060101010101" pitchFamily="49" charset="-122"/>
              </a:rPr>
              <a:t>异或运算</a:t>
            </a:r>
            <a:r>
              <a:rPr lang="zh-CN" altLang="en-US">
                <a:latin typeface="黑体" panose="02010609060101010101" pitchFamily="49" charset="-122"/>
              </a:rPr>
              <a:t>实现） </a:t>
            </a:r>
          </a:p>
          <a:p>
            <a:pPr marL="1085850" lvl="1" indent="-457200" eaLnBrk="1" hangingPunct="1">
              <a:lnSpc>
                <a:spcPct val="110000"/>
              </a:lnSpc>
            </a:pPr>
            <a:r>
              <a:rPr lang="zh-CN" altLang="en-US">
                <a:latin typeface="宋体" panose="02010600030101010101" pitchFamily="2" charset="-122"/>
              </a:rPr>
              <a:t>细粒度的磁盘阵列，即采用的条带宽度较小。</a:t>
            </a:r>
          </a:p>
          <a:p>
            <a:pPr marL="1714500" lvl="2" indent="-457200" eaLnBrk="1" hangingPunct="1">
              <a:lnSpc>
                <a:spcPct val="110000"/>
              </a:lnSpc>
              <a:buNone/>
            </a:pPr>
            <a:r>
              <a:rPr lang="zh-CN" altLang="en-US">
                <a:latin typeface="宋体" panose="02010600030101010101" pitchFamily="2" charset="-122"/>
              </a:rPr>
              <a:t>  （可以是</a:t>
            </a:r>
            <a:r>
              <a:rPr lang="en-US" altLang="zh-CN">
                <a:solidFill>
                  <a:srgbClr val="9933FF"/>
                </a:solidFill>
                <a:latin typeface="黑体" panose="02010609060101010101" pitchFamily="49" charset="-122"/>
              </a:rPr>
              <a:t>1</a:t>
            </a:r>
            <a:r>
              <a:rPr lang="zh-CN" altLang="en-US">
                <a:latin typeface="宋体" panose="02010600030101010101" pitchFamily="2" charset="-122"/>
              </a:rPr>
              <a:t>个字节或</a:t>
            </a:r>
            <a:r>
              <a:rPr lang="en-US" altLang="zh-CN">
                <a:solidFill>
                  <a:srgbClr val="9933FF"/>
                </a:solidFill>
                <a:latin typeface="黑体" panose="02010609060101010101" pitchFamily="49" charset="-122"/>
              </a:rPr>
              <a:t>1</a:t>
            </a:r>
            <a:r>
              <a:rPr lang="zh-CN" altLang="en-US">
                <a:latin typeface="宋体" panose="02010600030101010101" pitchFamily="2" charset="-122"/>
              </a:rPr>
              <a:t>位）</a:t>
            </a:r>
          </a:p>
          <a:p>
            <a:pPr marL="1714500" lvl="2" indent="-457200" eaLnBrk="1" hangingPunct="1">
              <a:lnSpc>
                <a:spcPct val="110000"/>
              </a:lnSpc>
              <a:buFont typeface="Wingdings" panose="05000000000000000000" pitchFamily="2" charset="2"/>
              <a:buChar char="p"/>
            </a:pPr>
            <a:r>
              <a:rPr lang="zh-CN" altLang="en-US"/>
              <a:t>能够获得很高的数据传输率，这种磁盘阵列对大数据量的读写具有很大的优越性。</a:t>
            </a:r>
          </a:p>
          <a:p>
            <a:pPr marL="1714500" lvl="2" indent="-457200" eaLnBrk="1" hangingPunct="1">
              <a:lnSpc>
                <a:spcPct val="110000"/>
              </a:lnSpc>
              <a:buFont typeface="Wingdings" panose="05000000000000000000" pitchFamily="2" charset="2"/>
              <a:buChar char="p"/>
            </a:pPr>
            <a:r>
              <a:rPr lang="zh-CN" altLang="en-US"/>
              <a:t>不能同时进行多个</a:t>
            </a:r>
            <a:r>
              <a:rPr lang="en-US" altLang="zh-CN"/>
              <a:t>I/O</a:t>
            </a:r>
            <a:r>
              <a:rPr lang="zh-CN" altLang="en-US"/>
              <a:t>请求的处理 。</a:t>
            </a:r>
          </a:p>
          <a:p>
            <a:pPr marL="1085850" lvl="1" indent="-457200" eaLnBrk="1" hangingPunct="1">
              <a:lnSpc>
                <a:spcPct val="110000"/>
              </a:lnSpc>
            </a:pPr>
            <a:r>
              <a:rPr lang="zh-CN" altLang="en-US">
                <a:latin typeface="黑体" panose="02010609060101010101" pitchFamily="49" charset="-122"/>
              </a:rPr>
              <a:t>只需要一个校验盘，校验空间开销比较小。 </a:t>
            </a:r>
          </a:p>
        </p:txBody>
      </p:sp>
    </p:spTree>
    <p:extLst>
      <p:ext uri="{BB962C8B-B14F-4D97-AF65-F5344CB8AC3E}">
        <p14:creationId xmlns:p14="http://schemas.microsoft.com/office/powerpoint/2010/main" val="223708154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3">
            <a:extLst>
              <a:ext uri="{FF2B5EF4-FFF2-40B4-BE49-F238E27FC236}">
                <a16:creationId xmlns:a16="http://schemas.microsoft.com/office/drawing/2014/main" id="{3386CB34-204E-41BC-A4EA-32FDD226950E}"/>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33FEE8A0-280D-4487-B307-AE1093632C60}" type="slidenum">
              <a:rPr lang="en-US" altLang="zh-CN" sz="1400">
                <a:solidFill>
                  <a:srgbClr val="000000"/>
                </a:solidFill>
              </a:rPr>
              <a:pPr eaLnBrk="1" fontAlgn="base" hangingPunct="1">
                <a:spcBef>
                  <a:spcPct val="0"/>
                </a:spcBef>
                <a:spcAft>
                  <a:spcPct val="0"/>
                </a:spcAft>
              </a:pPr>
              <a:t>97</a:t>
            </a:fld>
            <a:endParaRPr lang="en-US" altLang="zh-CN" sz="1400">
              <a:solidFill>
                <a:srgbClr val="000000"/>
              </a:solidFill>
            </a:endParaRPr>
          </a:p>
        </p:txBody>
      </p:sp>
      <p:sp>
        <p:nvSpPr>
          <p:cNvPr id="31747" name="Rectangle 2">
            <a:extLst>
              <a:ext uri="{FF2B5EF4-FFF2-40B4-BE49-F238E27FC236}">
                <a16:creationId xmlns:a16="http://schemas.microsoft.com/office/drawing/2014/main" id="{1717B549-8E81-4796-A030-6A9467A0B9A2}"/>
              </a:ext>
            </a:extLst>
          </p:cNvPr>
          <p:cNvSpPr>
            <a:spLocks noGrp="1" noChangeArrowheads="1"/>
          </p:cNvSpPr>
          <p:nvPr>
            <p:ph type="body" idx="1"/>
          </p:nvPr>
        </p:nvSpPr>
        <p:spPr>
          <a:xfrm>
            <a:off x="1828800" y="1298575"/>
            <a:ext cx="8534400" cy="4565650"/>
          </a:xfrm>
        </p:spPr>
        <p:txBody>
          <a:bodyPr/>
          <a:lstStyle/>
          <a:p>
            <a:pPr marL="457200" indent="-457200" eaLnBrk="1" hangingPunct="1"/>
            <a:r>
              <a:rPr lang="zh-CN" altLang="en-US"/>
              <a:t>块交叉奇偶校验磁盘阵列 </a:t>
            </a:r>
          </a:p>
          <a:p>
            <a:pPr marL="457200" indent="-457200" eaLnBrk="1" hangingPunct="1"/>
            <a:r>
              <a:rPr lang="zh-CN" altLang="en-US"/>
              <a:t>采用比较大的条带，以块为单位进行交叉存放和计算奇偶校验。</a:t>
            </a:r>
          </a:p>
          <a:p>
            <a:pPr marL="1085850" lvl="1" indent="-457200" eaLnBrk="1" hangingPunct="1"/>
            <a:r>
              <a:rPr lang="zh-CN" altLang="en-US">
                <a:solidFill>
                  <a:srgbClr val="D60093"/>
                </a:solidFill>
              </a:rPr>
              <a:t>实现目标：</a:t>
            </a:r>
            <a:r>
              <a:rPr lang="zh-CN" altLang="en-US"/>
              <a:t>能同时处理多个小规模访问请求</a:t>
            </a:r>
          </a:p>
        </p:txBody>
      </p:sp>
      <p:sp>
        <p:nvSpPr>
          <p:cNvPr id="31748" name="Text Box 3">
            <a:extLst>
              <a:ext uri="{FF2B5EF4-FFF2-40B4-BE49-F238E27FC236}">
                <a16:creationId xmlns:a16="http://schemas.microsoft.com/office/drawing/2014/main" id="{D42B5810-388A-4B2F-8F46-42857C14D513}"/>
              </a:ext>
            </a:extLst>
          </p:cNvPr>
          <p:cNvSpPr txBox="1">
            <a:spLocks noChangeArrowheads="1"/>
          </p:cNvSpPr>
          <p:nvPr/>
        </p:nvSpPr>
        <p:spPr bwMode="auto">
          <a:xfrm>
            <a:off x="2151064" y="836613"/>
            <a:ext cx="684053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lang="en-US" altLang="zh-CN" sz="2600">
                <a:solidFill>
                  <a:srgbClr val="0000CC"/>
                </a:solidFill>
                <a:latin typeface="黑体" panose="02010609060101010101" pitchFamily="49" charset="-122"/>
                <a:ea typeface="黑体" panose="02010609060101010101" pitchFamily="49" charset="-122"/>
              </a:rPr>
              <a:t>RAID</a:t>
            </a:r>
            <a:r>
              <a:rPr lang="en-US" altLang="zh-CN" sz="2600">
                <a:solidFill>
                  <a:srgbClr val="FF0000"/>
                </a:solidFill>
                <a:latin typeface="黑体" panose="02010609060101010101" pitchFamily="49" charset="-122"/>
                <a:ea typeface="黑体" panose="02010609060101010101" pitchFamily="49" charset="-122"/>
              </a:rPr>
              <a:t>4</a:t>
            </a:r>
            <a:endParaRPr lang="en-US" altLang="zh-CN" sz="2600">
              <a:solidFill>
                <a:srgbClr val="FF0000"/>
              </a:solidFill>
              <a:latin typeface="Tahoma" panose="020B0604030504040204" pitchFamily="34" charset="0"/>
              <a:ea typeface="黑体" panose="02010609060101010101" pitchFamily="49" charset="-122"/>
            </a:endParaRPr>
          </a:p>
        </p:txBody>
      </p:sp>
      <p:graphicFrame>
        <p:nvGraphicFramePr>
          <p:cNvPr id="31749" name="Object 4">
            <a:extLst>
              <a:ext uri="{FF2B5EF4-FFF2-40B4-BE49-F238E27FC236}">
                <a16:creationId xmlns:a16="http://schemas.microsoft.com/office/drawing/2014/main" id="{BDBA498B-7584-4C5A-A347-31E1CDD4A805}"/>
              </a:ext>
            </a:extLst>
          </p:cNvPr>
          <p:cNvGraphicFramePr>
            <a:graphicFrameLocks noChangeAspect="1"/>
          </p:cNvGraphicFramePr>
          <p:nvPr/>
        </p:nvGraphicFramePr>
        <p:xfrm>
          <a:off x="2895600" y="3505201"/>
          <a:ext cx="6858000" cy="2881313"/>
        </p:xfrm>
        <a:graphic>
          <a:graphicData uri="http://schemas.openxmlformats.org/presentationml/2006/ole">
            <mc:AlternateContent xmlns:mc="http://schemas.openxmlformats.org/markup-compatibility/2006">
              <mc:Choice xmlns:v="urn:schemas-microsoft-com:vml" Requires="v">
                <p:oleObj spid="_x0000_s15363" name="Picture2" r:id="rId4" imgW="4023360" imgH="1692402" progId="Word.Picture.8">
                  <p:embed/>
                </p:oleObj>
              </mc:Choice>
              <mc:Fallback>
                <p:oleObj name="Picture2" r:id="rId4" imgW="4023360" imgH="1692402" progId="Word.Picture.8">
                  <p:embed/>
                  <p:pic>
                    <p:nvPicPr>
                      <p:cNvPr id="31749" name="Object 4">
                        <a:extLst>
                          <a:ext uri="{FF2B5EF4-FFF2-40B4-BE49-F238E27FC236}">
                            <a16:creationId xmlns:a16="http://schemas.microsoft.com/office/drawing/2014/main" id="{BDBA498B-7584-4C5A-A347-31E1CDD4A8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505201"/>
                        <a:ext cx="6858000"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0" name="Rectangle 5">
            <a:extLst>
              <a:ext uri="{FF2B5EF4-FFF2-40B4-BE49-F238E27FC236}">
                <a16:creationId xmlns:a16="http://schemas.microsoft.com/office/drawing/2014/main" id="{3D189576-83D1-4CD7-8990-2193E18567A5}"/>
              </a:ext>
            </a:extLst>
          </p:cNvPr>
          <p:cNvSpPr>
            <a:spLocks noChangeArrowheads="1"/>
          </p:cNvSpPr>
          <p:nvPr/>
        </p:nvSpPr>
        <p:spPr bwMode="auto">
          <a:xfrm>
            <a:off x="2057400" y="3581400"/>
            <a:ext cx="7924800" cy="304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p>
        </p:txBody>
      </p:sp>
    </p:spTree>
    <p:extLst>
      <p:ext uri="{BB962C8B-B14F-4D97-AF65-F5344CB8AC3E}">
        <p14:creationId xmlns:p14="http://schemas.microsoft.com/office/powerpoint/2010/main" val="2218511137"/>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3">
            <a:extLst>
              <a:ext uri="{FF2B5EF4-FFF2-40B4-BE49-F238E27FC236}">
                <a16:creationId xmlns:a16="http://schemas.microsoft.com/office/drawing/2014/main" id="{121C57FA-511E-433C-B4EC-7BE7B3FED989}"/>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3B41DD15-EBEC-4F3E-ACFD-0A4FBD67AD35}" type="slidenum">
              <a:rPr lang="en-US" altLang="zh-CN" sz="1400">
                <a:solidFill>
                  <a:srgbClr val="000000"/>
                </a:solidFill>
              </a:rPr>
              <a:pPr eaLnBrk="1" fontAlgn="base" hangingPunct="1">
                <a:spcBef>
                  <a:spcPct val="0"/>
                </a:spcBef>
                <a:spcAft>
                  <a:spcPct val="0"/>
                </a:spcAft>
              </a:pPr>
              <a:t>98</a:t>
            </a:fld>
            <a:endParaRPr lang="en-US" altLang="zh-CN" sz="1400">
              <a:solidFill>
                <a:srgbClr val="000000"/>
              </a:solidFill>
            </a:endParaRPr>
          </a:p>
        </p:txBody>
      </p:sp>
      <p:sp>
        <p:nvSpPr>
          <p:cNvPr id="32771" name="Rectangle 2">
            <a:extLst>
              <a:ext uri="{FF2B5EF4-FFF2-40B4-BE49-F238E27FC236}">
                <a16:creationId xmlns:a16="http://schemas.microsoft.com/office/drawing/2014/main" id="{3B929DD7-8D2B-4E15-B5F5-4333E8863811}"/>
              </a:ext>
            </a:extLst>
          </p:cNvPr>
          <p:cNvSpPr>
            <a:spLocks noGrp="1" noChangeArrowheads="1"/>
          </p:cNvSpPr>
          <p:nvPr>
            <p:ph type="body" idx="1"/>
          </p:nvPr>
        </p:nvSpPr>
        <p:spPr>
          <a:xfrm>
            <a:off x="1774826" y="1412875"/>
            <a:ext cx="8355013" cy="4154488"/>
          </a:xfrm>
        </p:spPr>
        <p:txBody>
          <a:bodyPr/>
          <a:lstStyle/>
          <a:p>
            <a:pPr marL="457200" indent="-457200" eaLnBrk="1" hangingPunct="1"/>
            <a:r>
              <a:rPr lang="en-US" altLang="zh-CN">
                <a:latin typeface="黑体" panose="02010609060101010101" pitchFamily="49" charset="-122"/>
              </a:rPr>
              <a:t>RAID</a:t>
            </a:r>
            <a:r>
              <a:rPr lang="en-US" altLang="zh-CN">
                <a:solidFill>
                  <a:srgbClr val="FF0000"/>
                </a:solidFill>
                <a:latin typeface="黑体" panose="02010609060101010101" pitchFamily="49" charset="-122"/>
              </a:rPr>
              <a:t>4</a:t>
            </a:r>
            <a:r>
              <a:rPr lang="zh-CN" altLang="en-US">
                <a:latin typeface="黑体" panose="02010609060101010101" pitchFamily="49" charset="-122"/>
              </a:rPr>
              <a:t>读写特点</a:t>
            </a:r>
          </a:p>
          <a:p>
            <a:pPr marL="1085850" lvl="1" indent="-457200" eaLnBrk="1" hangingPunct="1"/>
            <a:r>
              <a:rPr lang="zh-CN" altLang="en-US">
                <a:solidFill>
                  <a:srgbClr val="D60093"/>
                </a:solidFill>
                <a:latin typeface="黑体" panose="02010609060101010101" pitchFamily="49" charset="-122"/>
              </a:rPr>
              <a:t>读取操作</a:t>
            </a:r>
          </a:p>
          <a:p>
            <a:pPr marL="1714500" lvl="2" indent="-457200" eaLnBrk="1" hangingPunct="1"/>
            <a:r>
              <a:rPr lang="zh-CN" altLang="en-US">
                <a:latin typeface="黑体" panose="02010609060101010101" pitchFamily="49" charset="-122"/>
              </a:rPr>
              <a:t>每次只需访问数据所在的磁盘。</a:t>
            </a:r>
          </a:p>
          <a:p>
            <a:pPr marL="1714500" lvl="2" indent="-457200" eaLnBrk="1" hangingPunct="1"/>
            <a:r>
              <a:rPr lang="zh-CN" altLang="en-US">
                <a:latin typeface="黑体" panose="02010609060101010101" pitchFamily="49" charset="-122"/>
              </a:rPr>
              <a:t>仅在该磁盘出现故障时，才会去读校验盘，并进行数据的重建。</a:t>
            </a:r>
          </a:p>
          <a:p>
            <a:pPr marL="1085850" lvl="1" indent="-457200" eaLnBrk="1" hangingPunct="1"/>
            <a:r>
              <a:rPr lang="zh-CN" altLang="en-US">
                <a:solidFill>
                  <a:srgbClr val="D60093"/>
                </a:solidFill>
                <a:latin typeface="黑体" panose="02010609060101010101" pitchFamily="49" charset="-122"/>
              </a:rPr>
              <a:t>写入操作</a:t>
            </a:r>
          </a:p>
          <a:p>
            <a:pPr marL="1714500" lvl="2" indent="-457200" eaLnBrk="1" hangingPunct="1"/>
            <a:r>
              <a:rPr lang="zh-CN" altLang="en-US">
                <a:latin typeface="宋体" panose="02010600030101010101" pitchFamily="2" charset="-122"/>
              </a:rPr>
              <a:t>假定</a:t>
            </a:r>
            <a:r>
              <a:rPr lang="en-US" altLang="zh-CN">
                <a:latin typeface="宋体" panose="02010600030101010101" pitchFamily="2" charset="-122"/>
              </a:rPr>
              <a:t>:</a:t>
            </a:r>
            <a:r>
              <a:rPr lang="zh-CN" altLang="en-US">
                <a:latin typeface="宋体" panose="02010600030101010101" pitchFamily="2" charset="-122"/>
              </a:rPr>
              <a:t>有</a:t>
            </a:r>
            <a:r>
              <a:rPr lang="en-US" altLang="zh-CN">
                <a:solidFill>
                  <a:srgbClr val="9933FF"/>
                </a:solidFill>
                <a:latin typeface="宋体" panose="02010600030101010101" pitchFamily="2" charset="-122"/>
              </a:rPr>
              <a:t>4</a:t>
            </a:r>
            <a:r>
              <a:rPr lang="zh-CN" altLang="en-US">
                <a:latin typeface="宋体" panose="02010600030101010101" pitchFamily="2" charset="-122"/>
              </a:rPr>
              <a:t>个数据盘和一个冗余盘。</a:t>
            </a:r>
          </a:p>
          <a:p>
            <a:pPr marL="1714500" lvl="2" indent="-457200" eaLnBrk="1" hangingPunct="1"/>
            <a:r>
              <a:rPr lang="zh-CN" altLang="en-US">
                <a:latin typeface="宋体" panose="02010600030101010101" pitchFamily="2" charset="-122"/>
              </a:rPr>
              <a:t>写数据需要</a:t>
            </a:r>
            <a:r>
              <a:rPr lang="en-US" altLang="zh-CN">
                <a:solidFill>
                  <a:srgbClr val="9933FF"/>
                </a:solidFill>
                <a:latin typeface="宋体" panose="02010600030101010101" pitchFamily="2" charset="-122"/>
              </a:rPr>
              <a:t>2</a:t>
            </a:r>
            <a:r>
              <a:rPr lang="zh-CN" altLang="en-US">
                <a:latin typeface="宋体" panose="02010600030101010101" pitchFamily="2" charset="-122"/>
              </a:rPr>
              <a:t>次磁盘读和</a:t>
            </a:r>
            <a:r>
              <a:rPr lang="en-US" altLang="zh-CN">
                <a:solidFill>
                  <a:srgbClr val="9933FF"/>
                </a:solidFill>
                <a:latin typeface="宋体" panose="02010600030101010101" pitchFamily="2" charset="-122"/>
              </a:rPr>
              <a:t>2</a:t>
            </a:r>
            <a:r>
              <a:rPr lang="zh-CN" altLang="en-US">
                <a:latin typeface="宋体" panose="02010600030101010101" pitchFamily="2" charset="-122"/>
              </a:rPr>
              <a:t>次磁盘写操作。</a:t>
            </a:r>
          </a:p>
        </p:txBody>
      </p:sp>
    </p:spTree>
    <p:extLst>
      <p:ext uri="{BB962C8B-B14F-4D97-AF65-F5344CB8AC3E}">
        <p14:creationId xmlns:p14="http://schemas.microsoft.com/office/powerpoint/2010/main" val="769976365"/>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3">
            <a:extLst>
              <a:ext uri="{FF2B5EF4-FFF2-40B4-BE49-F238E27FC236}">
                <a16:creationId xmlns:a16="http://schemas.microsoft.com/office/drawing/2014/main" id="{2C4C5B62-8A1B-4F51-8611-63672A741FF8}"/>
              </a:ext>
            </a:extLst>
          </p:cNvPr>
          <p:cNvSpPr>
            <a:spLocks noGrp="1"/>
          </p:cNvSpPr>
          <p:nvPr>
            <p:ph type="ftr" sz="quarter" idx="10"/>
          </p:nvPr>
        </p:nvSpPr>
        <p:spPr>
          <a:noFill/>
        </p:spPr>
        <p:txBody>
          <a:bodyPr/>
          <a:lstStyle>
            <a:lvl1pPr eaLnBrk="0" hangingPunct="0">
              <a:defRPr kumimoji="1" sz="4000">
                <a:solidFill>
                  <a:srgbClr val="3366CC"/>
                </a:solidFill>
                <a:latin typeface="Times New Roman" panose="02020603050405020304" pitchFamily="18" charset="0"/>
                <a:ea typeface="宋体" panose="02010600030101010101" pitchFamily="2" charset="-122"/>
              </a:defRPr>
            </a:lvl1pPr>
            <a:lvl2pPr marL="742950" indent="-28575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fld id="{CBA167F3-F41E-4199-A910-7C05589EBE9F}" type="slidenum">
              <a:rPr lang="en-US" altLang="zh-CN" sz="1400">
                <a:solidFill>
                  <a:srgbClr val="000000"/>
                </a:solidFill>
              </a:rPr>
              <a:pPr eaLnBrk="1" fontAlgn="base" hangingPunct="1">
                <a:spcBef>
                  <a:spcPct val="0"/>
                </a:spcBef>
                <a:spcAft>
                  <a:spcPct val="0"/>
                </a:spcAft>
              </a:pPr>
              <a:t>99</a:t>
            </a:fld>
            <a:endParaRPr lang="en-US" altLang="zh-CN" sz="1400">
              <a:solidFill>
                <a:srgbClr val="000000"/>
              </a:solidFill>
            </a:endParaRPr>
          </a:p>
        </p:txBody>
      </p:sp>
      <p:graphicFrame>
        <p:nvGraphicFramePr>
          <p:cNvPr id="33795" name="Object 2">
            <a:extLst>
              <a:ext uri="{FF2B5EF4-FFF2-40B4-BE49-F238E27FC236}">
                <a16:creationId xmlns:a16="http://schemas.microsoft.com/office/drawing/2014/main" id="{214F6972-051C-458C-BF8F-69672EE72F95}"/>
              </a:ext>
            </a:extLst>
          </p:cNvPr>
          <p:cNvGraphicFramePr>
            <a:graphicFrameLocks noChangeAspect="1"/>
          </p:cNvGraphicFramePr>
          <p:nvPr>
            <p:ph idx="1"/>
          </p:nvPr>
        </p:nvGraphicFramePr>
        <p:xfrm>
          <a:off x="2854325" y="1263650"/>
          <a:ext cx="6561138" cy="3227388"/>
        </p:xfrm>
        <a:graphic>
          <a:graphicData uri="http://schemas.openxmlformats.org/presentationml/2006/ole">
            <mc:AlternateContent xmlns:mc="http://schemas.openxmlformats.org/markup-compatibility/2006">
              <mc:Choice xmlns:v="urn:schemas-microsoft-com:vml" Requires="v">
                <p:oleObj spid="_x0000_s16387" name="图片" r:id="rId4" imgW="3341605" imgH="1781477" progId="Word.Picture.8">
                  <p:embed/>
                </p:oleObj>
              </mc:Choice>
              <mc:Fallback>
                <p:oleObj name="图片" r:id="rId4" imgW="3341605" imgH="1781477" progId="Word.Picture.8">
                  <p:embed/>
                  <p:pic>
                    <p:nvPicPr>
                      <p:cNvPr id="33795" name="Object 2">
                        <a:extLst>
                          <a:ext uri="{FF2B5EF4-FFF2-40B4-BE49-F238E27FC236}">
                            <a16:creationId xmlns:a16="http://schemas.microsoft.com/office/drawing/2014/main" id="{214F6972-051C-458C-BF8F-69672EE72F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4325" y="1263650"/>
                        <a:ext cx="6561138" cy="322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6" name="Rectangle 3" descr="Rectangle: Click to edit Master text styles&#10;Second level&#10;Third level&#10;Fourth level&#10;Fifth level">
            <a:extLst>
              <a:ext uri="{FF2B5EF4-FFF2-40B4-BE49-F238E27FC236}">
                <a16:creationId xmlns:a16="http://schemas.microsoft.com/office/drawing/2014/main" id="{E538BB9A-FE01-46F6-8FC5-A76611D65FD5}"/>
              </a:ext>
            </a:extLst>
          </p:cNvPr>
          <p:cNvSpPr>
            <a:spLocks noChangeArrowheads="1"/>
          </p:cNvSpPr>
          <p:nvPr/>
        </p:nvSpPr>
        <p:spPr bwMode="auto">
          <a:xfrm>
            <a:off x="1992313" y="4724401"/>
            <a:ext cx="7772400"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4000">
                <a:solidFill>
                  <a:srgbClr val="3366CC"/>
                </a:solidFill>
                <a:latin typeface="Times New Roman" panose="02020603050405020304" pitchFamily="18" charset="0"/>
                <a:ea typeface="宋体" panose="02010600030101010101" pitchFamily="2" charset="-122"/>
              </a:defRPr>
            </a:lvl1pPr>
            <a:lvl2pPr marL="1085850" indent="-457200" eaLnBrk="0" hangingPunct="0">
              <a:defRPr kumimoji="1" sz="4000">
                <a:solidFill>
                  <a:srgbClr val="3366CC"/>
                </a:solidFill>
                <a:latin typeface="Times New Roman" panose="02020603050405020304" pitchFamily="18" charset="0"/>
                <a:ea typeface="宋体" panose="02010600030101010101" pitchFamily="2" charset="-122"/>
              </a:defRPr>
            </a:lvl2pPr>
            <a:lvl3pPr marL="1143000" indent="-228600" eaLnBrk="0" hangingPunct="0">
              <a:defRPr kumimoji="1" sz="4000">
                <a:solidFill>
                  <a:srgbClr val="3366CC"/>
                </a:solidFill>
                <a:latin typeface="Times New Roman" panose="02020603050405020304" pitchFamily="18" charset="0"/>
                <a:ea typeface="宋体" panose="02010600030101010101" pitchFamily="2" charset="-122"/>
              </a:defRPr>
            </a:lvl3pPr>
            <a:lvl4pPr marL="1600200" indent="-228600" eaLnBrk="0" hangingPunct="0">
              <a:defRPr kumimoji="1" sz="4000">
                <a:solidFill>
                  <a:srgbClr val="3366CC"/>
                </a:solidFill>
                <a:latin typeface="Times New Roman" panose="02020603050405020304" pitchFamily="18" charset="0"/>
                <a:ea typeface="宋体" panose="02010600030101010101" pitchFamily="2" charset="-122"/>
              </a:defRPr>
            </a:lvl4pPr>
            <a:lvl5pPr marL="2057400" indent="-228600" eaLnBrk="0" hangingPunct="0">
              <a:defRPr kumimoji="1" sz="4000">
                <a:solidFill>
                  <a:srgbClr val="3366CC"/>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rgbClr val="3366CC"/>
                </a:solidFill>
                <a:latin typeface="Times New Roman" panose="02020603050405020304" pitchFamily="18" charset="0"/>
                <a:ea typeface="宋体" panose="02010600030101010101" pitchFamily="2" charset="-122"/>
              </a:defRPr>
            </a:lvl9pPr>
          </a:lstStyle>
          <a:p>
            <a:pPr lvl="1" eaLnBrk="1" fontAlgn="base" hangingPunct="1">
              <a:spcBef>
                <a:spcPct val="20000"/>
              </a:spcBef>
              <a:spcAft>
                <a:spcPct val="0"/>
              </a:spcAft>
              <a:buClr>
                <a:srgbClr val="006699"/>
              </a:buClr>
              <a:buFont typeface="Wingdings" panose="05000000000000000000" pitchFamily="2" charset="2"/>
              <a:buChar char="§"/>
            </a:pPr>
            <a:r>
              <a:rPr lang="en-US" altLang="zh-CN" sz="2400" b="1">
                <a:solidFill>
                  <a:srgbClr val="FF0000"/>
                </a:solidFill>
                <a:latin typeface="黑体" panose="02010609060101010101" pitchFamily="49" charset="-122"/>
                <a:ea typeface="楷体_GB2312" pitchFamily="49" charset="-122"/>
              </a:rPr>
              <a:t>RAID4</a:t>
            </a:r>
            <a:r>
              <a:rPr lang="zh-CN" altLang="en-US" sz="2400" b="1">
                <a:solidFill>
                  <a:srgbClr val="FF0000"/>
                </a:solidFill>
                <a:latin typeface="黑体" panose="02010609060101010101" pitchFamily="49" charset="-122"/>
                <a:ea typeface="楷体_GB2312" pitchFamily="49" charset="-122"/>
              </a:rPr>
              <a:t>能有效地处理小规模访问，快速处理大规模访问，校验空间开销比较小。</a:t>
            </a:r>
            <a:r>
              <a:rPr lang="zh-CN" altLang="en-US" sz="2400" b="1">
                <a:solidFill>
                  <a:srgbClr val="FF0000"/>
                </a:solidFill>
                <a:ea typeface="楷体_GB2312" pitchFamily="49" charset="-122"/>
              </a:rPr>
              <a:t>但其控制比较复杂。</a:t>
            </a:r>
            <a:r>
              <a:rPr lang="zh-CN" altLang="en-US" sz="2400" b="1">
                <a:solidFill>
                  <a:srgbClr val="E24C05"/>
                </a:solidFill>
                <a:ea typeface="楷体_GB2312" pitchFamily="49" charset="-122"/>
              </a:rPr>
              <a:t> </a:t>
            </a:r>
          </a:p>
        </p:txBody>
      </p:sp>
    </p:spTree>
    <p:extLst>
      <p:ext uri="{BB962C8B-B14F-4D97-AF65-F5344CB8AC3E}">
        <p14:creationId xmlns:p14="http://schemas.microsoft.com/office/powerpoint/2010/main" val="109382032"/>
      </p:ext>
    </p:extLst>
  </p:cSld>
  <p:clrMapOvr>
    <a:masterClrMapping/>
  </p:clrMapOvr>
  <p:transition/>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rgbClr val="3366C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rgbClr val="3366CC"/>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rgbClr val="3366C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rgbClr val="3366CC"/>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rgbClr val="3366C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rgbClr val="3366CC"/>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rgbClr val="3366CC"/>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rgbClr val="3366CC"/>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rgbClr val="3366CC"/>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rgbClr val="3366CC"/>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rgbClr val="3366C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rgbClr val="3366CC"/>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8241</Words>
  <Application>Microsoft Office PowerPoint</Application>
  <PresentationFormat>宽屏</PresentationFormat>
  <Paragraphs>922</Paragraphs>
  <Slides>104</Slides>
  <Notes>28</Notes>
  <HiddenSlides>0</HiddenSlides>
  <MMClips>0</MMClips>
  <ScaleCrop>false</ScaleCrop>
  <HeadingPairs>
    <vt:vector size="8" baseType="variant">
      <vt:variant>
        <vt:lpstr>已用的字体</vt:lpstr>
      </vt:variant>
      <vt:variant>
        <vt:i4>9</vt:i4>
      </vt:variant>
      <vt:variant>
        <vt:lpstr>主题</vt:lpstr>
      </vt:variant>
      <vt:variant>
        <vt:i4>6</vt:i4>
      </vt:variant>
      <vt:variant>
        <vt:lpstr>嵌入 OLE 服务器</vt:lpstr>
      </vt:variant>
      <vt:variant>
        <vt:i4>1</vt:i4>
      </vt:variant>
      <vt:variant>
        <vt:lpstr>幻灯片标题</vt:lpstr>
      </vt:variant>
      <vt:variant>
        <vt:i4>104</vt:i4>
      </vt:variant>
    </vt:vector>
  </HeadingPairs>
  <TitlesOfParts>
    <vt:vector size="120" baseType="lpstr">
      <vt:lpstr>等线</vt:lpstr>
      <vt:lpstr>黑体</vt:lpstr>
      <vt:lpstr>华文中宋</vt:lpstr>
      <vt:lpstr>楷体_GB2312</vt:lpstr>
      <vt:lpstr>宋体</vt:lpstr>
      <vt:lpstr>Arial</vt:lpstr>
      <vt:lpstr>Tahoma</vt:lpstr>
      <vt:lpstr>Times New Roman</vt:lpstr>
      <vt:lpstr>Wingdings</vt:lpstr>
      <vt:lpstr>默认设计模板</vt:lpstr>
      <vt:lpstr>1_默认设计模板</vt:lpstr>
      <vt:lpstr>2_默认设计模板</vt:lpstr>
      <vt:lpstr>3_默认设计模板</vt:lpstr>
      <vt:lpstr>4_默认设计模板</vt:lpstr>
      <vt:lpstr>5_默认设计模板</vt:lpstr>
      <vt:lpstr>Microsoft Word 图片</vt:lpstr>
      <vt:lpstr>分层的优点</vt:lpstr>
      <vt:lpstr>PowerPoint 演示文稿</vt:lpstr>
      <vt:lpstr>计算机系统结构</vt:lpstr>
      <vt:lpstr>计算机组成</vt:lpstr>
      <vt:lpstr>计算机实现</vt:lpstr>
      <vt:lpstr>计算机系统结构、组成和实现三者的关系</vt:lpstr>
      <vt:lpstr>计算机组成和实现的关系</vt:lpstr>
      <vt:lpstr> 计算机系统结构的进一步描述</vt:lpstr>
      <vt:lpstr>性能的发展趋势</vt:lpstr>
      <vt:lpstr>成本的发展趋势-描述</vt:lpstr>
      <vt:lpstr>计算机性能的评测</vt:lpstr>
      <vt:lpstr>1.9 计算机设计的量化原则</vt:lpstr>
      <vt:lpstr>程序的局部性原理</vt:lpstr>
      <vt:lpstr>流水线的相关与冲突</vt:lpstr>
      <vt:lpstr>流水线的相关与冲突</vt:lpstr>
      <vt:lpstr>流水线的相关与冲突</vt:lpstr>
      <vt:lpstr>流水线的相关与冲突</vt:lpstr>
      <vt:lpstr>流水线的相关与冲突</vt:lpstr>
      <vt:lpstr>流水线的相关与冲突</vt:lpstr>
      <vt:lpstr>流水线的相关与冲突</vt:lpstr>
      <vt:lpstr>流水线的相关与冲突</vt:lpstr>
      <vt:lpstr>流水线的三种冲突</vt:lpstr>
      <vt:lpstr>流水线的相关与冲突</vt:lpstr>
      <vt:lpstr>流水线的相关与冲突</vt:lpstr>
      <vt:lpstr>流水线的相关与冲突</vt:lpstr>
      <vt:lpstr>流水线的相关与冲突</vt:lpstr>
      <vt:lpstr>流水线的相关与冲突</vt:lpstr>
      <vt:lpstr>流水线的相关与冲突</vt:lpstr>
      <vt:lpstr>流水线的相关与冲突</vt:lpstr>
      <vt:lpstr>流水线的相关与冲突</vt:lpstr>
      <vt:lpstr>基本指令调度及循环展开</vt:lpstr>
      <vt:lpstr>循环展开</vt:lpstr>
      <vt:lpstr>2.4采用动态调度克服数据冒险</vt:lpstr>
      <vt:lpstr>指令的调度-动态调度</vt:lpstr>
      <vt:lpstr>指令的动态调度</vt:lpstr>
      <vt:lpstr>用Tomasulo方法进行动态调度</vt:lpstr>
      <vt:lpstr>Tomasulo算法</vt:lpstr>
      <vt:lpstr>Tomasulo算法</vt:lpstr>
      <vt:lpstr>Tomasulo算法</vt:lpstr>
      <vt:lpstr>Tomasulo算法</vt:lpstr>
      <vt:lpstr>Tomasulo算法</vt:lpstr>
      <vt:lpstr>Tomasulo算法</vt:lpstr>
      <vt:lpstr>Tomasulo算法</vt:lpstr>
      <vt:lpstr>Tomasulo算法</vt:lpstr>
      <vt:lpstr>Tomasulo算法</vt:lpstr>
      <vt:lpstr>Tomasulo算法</vt:lpstr>
      <vt:lpstr>Tomasulo算法</vt:lpstr>
      <vt:lpstr>Tomasulo算法</vt:lpstr>
      <vt:lpstr>Tomasulo算法</vt:lpstr>
      <vt:lpstr>Tomasulo算法</vt:lpstr>
      <vt:lpstr>Tomasulo算法</vt:lpstr>
      <vt:lpstr>Tomasulo算法</vt:lpstr>
      <vt:lpstr>Tomasulo算法</vt:lpstr>
      <vt:lpstr>2.5 动态调度-举例Tomasulo算法</vt:lpstr>
      <vt:lpstr>Tomasulo算法</vt:lpstr>
      <vt:lpstr>多指令流出技术</vt:lpstr>
      <vt:lpstr>多指令流出技术</vt:lpstr>
      <vt:lpstr>计算机技术的进步</vt:lpstr>
      <vt:lpstr>分布式存储器的优点</vt:lpstr>
      <vt:lpstr>共享存储器通信的优点</vt:lpstr>
      <vt:lpstr>消息传递机制的优点</vt:lpstr>
      <vt:lpstr>Cache的基本原理</vt:lpstr>
      <vt:lpstr>Cache的工作过程</vt:lpstr>
      <vt:lpstr>Cache存储器的特点</vt:lpstr>
      <vt:lpstr>Cache存储器的特点-2</vt:lpstr>
      <vt:lpstr>Cache存储器的特点-3</vt:lpstr>
      <vt:lpstr>Cache的性能分析</vt:lpstr>
      <vt:lpstr>一致性问题与写策略</vt:lpstr>
      <vt:lpstr>写回法与写直达法</vt:lpstr>
      <vt:lpstr>写回法与写直达法的特点</vt:lpstr>
      <vt:lpstr>多处理器系统的Cache结构及一致性</vt:lpstr>
      <vt:lpstr>多个Cache与主存内容不一致解决方法</vt:lpstr>
      <vt:lpstr>一致性问题</vt:lpstr>
      <vt:lpstr>实施一致性的基本方案</vt:lpstr>
      <vt:lpstr>实现一致性的基本方案</vt:lpstr>
      <vt:lpstr>共享数据状态跟踪技术</vt:lpstr>
      <vt:lpstr>监听协议</vt:lpstr>
      <vt:lpstr>PowerPoint 演示文稿</vt:lpstr>
      <vt:lpstr>两种策略的比较</vt:lpstr>
      <vt:lpstr>4.4 基于目录的一致性</vt:lpstr>
      <vt:lpstr>对目录的解释</vt:lpstr>
      <vt:lpstr>目录协议的基本点</vt:lpstr>
      <vt:lpstr>Cache块状态有三种</vt:lpstr>
      <vt:lpstr>廉价磁盘冗余阵列RAID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 廉价磁盘冗余阵列RAID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分层的优点</dc:title>
  <dc:creator>User</dc:creator>
  <cp:lastModifiedBy>User</cp:lastModifiedBy>
  <cp:revision>6</cp:revision>
  <dcterms:created xsi:type="dcterms:W3CDTF">2018-01-09T07:47:58Z</dcterms:created>
  <dcterms:modified xsi:type="dcterms:W3CDTF">2018-01-09T08:45:53Z</dcterms:modified>
</cp:coreProperties>
</file>