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79" r:id="rId3"/>
    <p:sldId id="290" r:id="rId4"/>
    <p:sldId id="291" r:id="rId5"/>
    <p:sldId id="292" r:id="rId6"/>
    <p:sldId id="28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00D3-945F-42E2-BCFC-9BEF4DE41BD6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B28E-1F23-4B90-B182-8819CFD30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4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5A12-1079-41B5-B467-5170F0FD9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A8BFE8-A5C3-4A1E-A2C2-EE805077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30B28-36C2-435C-B2D3-395341B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9D19-DE2F-4CA7-AC37-D183550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1550D-3742-42CD-932D-6301EB4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2B8C-7D20-4CA3-84B2-69D475A7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0508C-D198-4893-9531-38D9B72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775C-7F0E-40B5-8909-B9AA81FC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5AD6C-157D-472A-8076-82607C0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D0A6-9FAA-4F9E-A805-C2E03341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2CA97-0ED2-49A4-A441-C4E420C6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F9088-8F76-45CF-9DD1-32BFB738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2B0A1-22E9-4A63-99E9-FF9E7E4A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1959B-CCB5-4F23-BD59-BC4C51C9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5BDF3-7594-4A93-B05C-0D2D13D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6E76-85E2-4C30-90C7-7EA9D5C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98AA0-E7F3-4F4F-8853-F0243377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B327-99CF-446E-BC67-56F4B08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6A8-7458-4C3A-9AE7-F717376D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1C62-44D9-4692-A1D5-4F8CF4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E10-9B27-4D8C-8619-B66F9F8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99A63-8183-4420-9489-B3E192CB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2FFA4-065C-475A-A441-BDF2159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B40D-2A5F-4B82-B5FC-7E80DA5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DAEC-E500-4F05-8ADC-0A5CCEFC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8B1A5-1D31-4DB7-9C87-453832B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EBC73-8002-43C8-B7AC-8ABB7760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99893-6DDA-4B5F-BDAC-67330565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7F296-431B-49DD-8923-56E147A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4F77-9B46-438A-831A-D3E943B2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54A46-826C-4AC9-8462-E042F127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1EEF-E5F4-4769-B03F-ADC36B51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A283B-DB6B-4A86-9568-74C78D84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71CC6-62F2-4E11-B854-72DF4C39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D9930-58E7-4DB5-8315-5D165ADF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ED2A1-009D-475A-9C6B-10204EFD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C27E1-5303-4A3C-BA26-DCCB51C4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FCB49-5636-47CA-82B3-076B143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FAFBF-F62E-47D6-BE0B-87A7660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185F-DE8B-4B2F-916D-FD1831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F7324-6BBB-423E-9659-9F20400B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EFEFA-F6CB-44D7-AEEE-CBA54166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B4653-CDC1-4601-BE75-75CFEE8C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33898-F490-4BB3-9BEF-EABA2F1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A051F5-C177-4B62-918E-DACDC345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C3019-EB8A-4B95-A174-3D05CA3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FAB8-5F42-47CD-96F5-91F536A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3BBAD-63E5-41B3-BB6E-BB675DE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C365D-8E08-4AE1-906D-F324FDF4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6437E-E8DD-4DC2-AF46-1C17C8E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45008-3BDC-42E9-9D20-0C99C16D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ED59D-1883-45F6-856B-0C779CA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295A-D921-4BC1-90C4-74483844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7F511-7942-4EC9-82F4-7A70660A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C988A-127D-426D-9A4D-D03D62C9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294C6-9D3F-41D8-A285-6D6E9E5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B6EC7-5992-4618-A896-C095E4D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A57E3-18D0-4D79-BF86-06DFF19A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4E70-650A-48E9-A2DC-5DFB231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750B7-F35B-42E6-98AD-6201167F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A814-DC03-485E-82F8-2F0793D8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904B-B85F-4A12-A57C-3EAFEAD68A1E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22EC-4816-4567-96A7-32FC6755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870A-A383-41C5-AE8D-699356A12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1135946" y="2844225"/>
            <a:ext cx="992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1074198"/>
            <a:ext cx="11430000" cy="46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利用数据生成器，捕获全局分数据布，生成虚拟数据，得到全局模型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利用知识蒸馏，在国家本地真实数据上，蒸馏得到本地模型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利用群组内协作，进行组内联邦学习，协作提升模型性能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76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72DB24-51D2-4D25-A0CE-9B1B282B69CD}"/>
              </a:ext>
            </a:extLst>
          </p:cNvPr>
          <p:cNvSpPr txBox="1"/>
          <p:nvPr/>
        </p:nvSpPr>
        <p:spPr>
          <a:xfrm>
            <a:off x="242191" y="3763030"/>
            <a:ext cx="10001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、现有论文大都使用预测模型作为鉴别器，认为可以被分为正确类别的数据就是正确的虚拟数据</a:t>
            </a:r>
            <a:endParaRPr lang="en-US" altLang="zh-CN" dirty="0"/>
          </a:p>
          <a:p>
            <a:r>
              <a:rPr lang="zh-CN" altLang="en-US" dirty="0"/>
              <a:t>但这样可能会产生非真实但在对应判别区的数据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、数据的生成训练集成在本地模型的联邦学习中，会互相影响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BC404E-5E74-4672-9425-422EFBFA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90" y="2893265"/>
            <a:ext cx="2666005" cy="5218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D07ABB-6B21-437B-94F1-CE159C314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705" y="2978041"/>
            <a:ext cx="2317982" cy="408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BA566F-7B67-419F-BC52-9C589E77A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195" y="622249"/>
            <a:ext cx="3663584" cy="19157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8806E9-56DD-4B62-BEE6-0D7B8159D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90" y="378697"/>
            <a:ext cx="4027014" cy="23907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B2C8DD9-37F7-42C9-A54C-C91B00738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870" y="168943"/>
            <a:ext cx="3527555" cy="28090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BC9B1D9-2DAE-4135-A4A9-800E4AA3AE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830" b="8129"/>
          <a:stretch/>
        </p:blipFill>
        <p:spPr>
          <a:xfrm>
            <a:off x="8967655" y="3039869"/>
            <a:ext cx="2848810" cy="228625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621288B3-F072-4E70-B899-AFF6EEA3692E}"/>
              </a:ext>
            </a:extLst>
          </p:cNvPr>
          <p:cNvGrpSpPr/>
          <p:nvPr/>
        </p:nvGrpSpPr>
        <p:grpSpPr>
          <a:xfrm>
            <a:off x="7602699" y="3766690"/>
            <a:ext cx="4507817" cy="1799376"/>
            <a:chOff x="6552497" y="3584875"/>
            <a:chExt cx="4507817" cy="1799376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DE8EF3C-8BC7-4648-A6E2-E9A123706867}"/>
                </a:ext>
              </a:extLst>
            </p:cNvPr>
            <p:cNvGrpSpPr/>
            <p:nvPr/>
          </p:nvGrpSpPr>
          <p:grpSpPr>
            <a:xfrm>
              <a:off x="7874361" y="3584875"/>
              <a:ext cx="3185953" cy="1799376"/>
              <a:chOff x="6398646" y="2535156"/>
              <a:chExt cx="4831904" cy="277715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D26381E9-BDFE-45D9-A59F-9A006DFC4BC1}"/>
                  </a:ext>
                </a:extLst>
              </p:cNvPr>
              <p:cNvSpPr/>
              <p:nvPr/>
            </p:nvSpPr>
            <p:spPr>
              <a:xfrm>
                <a:off x="8314963" y="4572186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9761619-8E3B-489A-9FB9-FBB9C48D7392}"/>
                  </a:ext>
                </a:extLst>
              </p:cNvPr>
              <p:cNvSpPr/>
              <p:nvPr/>
            </p:nvSpPr>
            <p:spPr>
              <a:xfrm>
                <a:off x="8532245" y="4525788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F3435133-A812-43FD-933C-15E820BE2C6C}"/>
                  </a:ext>
                </a:extLst>
              </p:cNvPr>
              <p:cNvSpPr/>
              <p:nvPr/>
            </p:nvSpPr>
            <p:spPr>
              <a:xfrm>
                <a:off x="8868733" y="4807579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F6557A4-3EA0-4D0F-A362-7BAF7D4FE363}"/>
                  </a:ext>
                </a:extLst>
              </p:cNvPr>
              <p:cNvSpPr/>
              <p:nvPr/>
            </p:nvSpPr>
            <p:spPr>
              <a:xfrm>
                <a:off x="8760092" y="4488442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29DEA878-14E1-40C7-9819-9343BB67C729}"/>
                  </a:ext>
                </a:extLst>
              </p:cNvPr>
              <p:cNvSpPr/>
              <p:nvPr/>
            </p:nvSpPr>
            <p:spPr>
              <a:xfrm>
                <a:off x="8583549" y="4711007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30D5549-CAA4-4820-952C-DFD82468767A}"/>
                  </a:ext>
                </a:extLst>
              </p:cNvPr>
              <p:cNvSpPr/>
              <p:nvPr/>
            </p:nvSpPr>
            <p:spPr>
              <a:xfrm>
                <a:off x="8423604" y="4841527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EF42881-8D5C-47E5-8997-11F3F784A0CC}"/>
                  </a:ext>
                </a:extLst>
              </p:cNvPr>
              <p:cNvSpPr/>
              <p:nvPr/>
            </p:nvSpPr>
            <p:spPr>
              <a:xfrm>
                <a:off x="6398646" y="3512931"/>
                <a:ext cx="3730028" cy="1799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95AE6C3D-E0D1-43BD-A508-CABDE819D8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8646" y="3875069"/>
                <a:ext cx="3730028" cy="966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D91E0A9-7B12-4669-BDC8-9A222963E217}"/>
                  </a:ext>
                </a:extLst>
              </p:cNvPr>
              <p:cNvSpPr/>
              <p:nvPr/>
            </p:nvSpPr>
            <p:spPr>
              <a:xfrm>
                <a:off x="8467363" y="4724586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25CC967-DE3F-4798-8A6F-20A812E254B4}"/>
                  </a:ext>
                </a:extLst>
              </p:cNvPr>
              <p:cNvSpPr/>
              <p:nvPr/>
            </p:nvSpPr>
            <p:spPr>
              <a:xfrm>
                <a:off x="8619763" y="4876986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AD41B28-13F4-4F2B-8C32-2B9704787979}"/>
                  </a:ext>
                </a:extLst>
              </p:cNvPr>
              <p:cNvSpPr/>
              <p:nvPr/>
            </p:nvSpPr>
            <p:spPr>
              <a:xfrm>
                <a:off x="8772163" y="5029386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501C1CA-1B18-4492-A949-9EA0B33B7D99}"/>
                  </a:ext>
                </a:extLst>
              </p:cNvPr>
              <p:cNvSpPr/>
              <p:nvPr/>
            </p:nvSpPr>
            <p:spPr>
              <a:xfrm>
                <a:off x="8924563" y="5181786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307CDA7-3614-4ABB-B49D-176A3A7E2655}"/>
                  </a:ext>
                </a:extLst>
              </p:cNvPr>
              <p:cNvSpPr/>
              <p:nvPr/>
            </p:nvSpPr>
            <p:spPr>
              <a:xfrm>
                <a:off x="9049802" y="5005998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2725CCA8-35BA-4EC3-BEE9-A50503394888}"/>
                  </a:ext>
                </a:extLst>
              </p:cNvPr>
              <p:cNvSpPr/>
              <p:nvPr/>
            </p:nvSpPr>
            <p:spPr>
              <a:xfrm>
                <a:off x="8957758" y="4654421"/>
                <a:ext cx="108641" cy="1086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7D7897E-E1C5-4E7C-8BCE-B1D04E8B651A}"/>
                  </a:ext>
                </a:extLst>
              </p:cNvPr>
              <p:cNvSpPr/>
              <p:nvPr/>
            </p:nvSpPr>
            <p:spPr>
              <a:xfrm>
                <a:off x="7900012" y="4057648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3C524DC-59D4-4788-8AE6-263914AE43DE}"/>
                  </a:ext>
                </a:extLst>
              </p:cNvPr>
              <p:cNvSpPr/>
              <p:nvPr/>
            </p:nvSpPr>
            <p:spPr>
              <a:xfrm>
                <a:off x="8052412" y="4210048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07B9C470-EF84-49D6-A0BF-68E06CEF7F25}"/>
                  </a:ext>
                </a:extLst>
              </p:cNvPr>
              <p:cNvSpPr/>
              <p:nvPr/>
            </p:nvSpPr>
            <p:spPr>
              <a:xfrm>
                <a:off x="8467363" y="3944858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14959843-66B7-4DCA-A123-1D2AD730DE48}"/>
                  </a:ext>
                </a:extLst>
              </p:cNvPr>
              <p:cNvSpPr/>
              <p:nvPr/>
            </p:nvSpPr>
            <p:spPr>
              <a:xfrm>
                <a:off x="8204811" y="4112724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A7E4B29-A2E4-4557-8A57-A980A68F8570}"/>
                  </a:ext>
                </a:extLst>
              </p:cNvPr>
              <p:cNvSpPr/>
              <p:nvPr/>
            </p:nvSpPr>
            <p:spPr>
              <a:xfrm>
                <a:off x="8183687" y="4038030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1CC90797-BE0B-418C-846B-8F2FA498205D}"/>
                  </a:ext>
                </a:extLst>
              </p:cNvPr>
              <p:cNvSpPr/>
              <p:nvPr/>
            </p:nvSpPr>
            <p:spPr>
              <a:xfrm>
                <a:off x="8052412" y="4210048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20677DC-5061-43E3-BEDE-57863D16CAC1}"/>
                  </a:ext>
                </a:extLst>
              </p:cNvPr>
              <p:cNvSpPr/>
              <p:nvPr/>
            </p:nvSpPr>
            <p:spPr>
              <a:xfrm>
                <a:off x="7900012" y="3866016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6037549B-4828-4274-867D-C89552ECAD63}"/>
                  </a:ext>
                </a:extLst>
              </p:cNvPr>
              <p:cNvSpPr/>
              <p:nvPr/>
            </p:nvSpPr>
            <p:spPr>
              <a:xfrm>
                <a:off x="8622780" y="3767559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E20D98E-8276-43E7-AF28-C6006E011CF8}"/>
                  </a:ext>
                </a:extLst>
              </p:cNvPr>
              <p:cNvSpPr/>
              <p:nvPr/>
            </p:nvSpPr>
            <p:spPr>
              <a:xfrm>
                <a:off x="8289310" y="3740776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A341D0BB-D05F-4DB0-9EC5-EBC19EDE820A}"/>
                  </a:ext>
                </a:extLst>
              </p:cNvPr>
              <p:cNvSpPr/>
              <p:nvPr/>
            </p:nvSpPr>
            <p:spPr>
              <a:xfrm>
                <a:off x="8248568" y="3955796"/>
                <a:ext cx="108641" cy="10864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AC1C6AD-D610-48CA-8B4E-9533303E4D8F}"/>
                  </a:ext>
                </a:extLst>
              </p:cNvPr>
              <p:cNvSpPr/>
              <p:nvPr/>
            </p:nvSpPr>
            <p:spPr>
              <a:xfrm>
                <a:off x="9578679" y="3730594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18F15FE8-62DC-4777-A41A-705EABADADD4}"/>
                  </a:ext>
                </a:extLst>
              </p:cNvPr>
              <p:cNvSpPr/>
              <p:nvPr/>
            </p:nvSpPr>
            <p:spPr>
              <a:xfrm>
                <a:off x="9318392" y="3638170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DF88191-0B80-40C7-A3D0-9F5EA1A8137F}"/>
                  </a:ext>
                </a:extLst>
              </p:cNvPr>
              <p:cNvSpPr/>
              <p:nvPr/>
            </p:nvSpPr>
            <p:spPr>
              <a:xfrm>
                <a:off x="6984108" y="402671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7E83089-2562-406F-8D6B-032FC93850F2}"/>
                  </a:ext>
                </a:extLst>
              </p:cNvPr>
              <p:cNvSpPr/>
              <p:nvPr/>
            </p:nvSpPr>
            <p:spPr>
              <a:xfrm>
                <a:off x="7000704" y="4228153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3AA1A9A-EC79-44ED-9CB9-CE425A25FD0C}"/>
                  </a:ext>
                </a:extLst>
              </p:cNvPr>
              <p:cNvSpPr/>
              <p:nvPr/>
            </p:nvSpPr>
            <p:spPr>
              <a:xfrm>
                <a:off x="7097276" y="4351882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4AC5DBD-BB2B-4DC3-95CF-B316C6838B86}"/>
                  </a:ext>
                </a:extLst>
              </p:cNvPr>
              <p:cNvSpPr/>
              <p:nvPr/>
            </p:nvSpPr>
            <p:spPr>
              <a:xfrm>
                <a:off x="7196863" y="4158364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39CCE93-0D02-4849-BFFB-84637B441374}"/>
                  </a:ext>
                </a:extLst>
              </p:cNvPr>
              <p:cNvSpPr/>
              <p:nvPr/>
            </p:nvSpPr>
            <p:spPr>
              <a:xfrm>
                <a:off x="7000704" y="4228153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E2C1EBF-6A5D-4F2E-84F2-A550AD98D093}"/>
                  </a:ext>
                </a:extLst>
              </p:cNvPr>
              <p:cNvSpPr/>
              <p:nvPr/>
            </p:nvSpPr>
            <p:spPr>
              <a:xfrm>
                <a:off x="7153104" y="4380553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E30A897-EB79-4D70-ABC2-13F4885AF27E}"/>
                  </a:ext>
                </a:extLst>
              </p:cNvPr>
              <p:cNvSpPr/>
              <p:nvPr/>
            </p:nvSpPr>
            <p:spPr>
              <a:xfrm>
                <a:off x="7164422" y="420476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6DD2811C-CBC1-4FE0-9EEE-C4381EAEE926}"/>
                  </a:ext>
                </a:extLst>
              </p:cNvPr>
              <p:cNvSpPr/>
              <p:nvPr/>
            </p:nvSpPr>
            <p:spPr>
              <a:xfrm>
                <a:off x="7349263" y="4310764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8FC9C5CE-3AFF-4F42-97CF-E1723C9A9341}"/>
                  </a:ext>
                </a:extLst>
              </p:cNvPr>
              <p:cNvSpPr/>
              <p:nvPr/>
            </p:nvSpPr>
            <p:spPr>
              <a:xfrm>
                <a:off x="7196863" y="478041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D659B7D0-61B9-4544-94DF-006A427C51BE}"/>
                  </a:ext>
                </a:extLst>
              </p:cNvPr>
              <p:cNvSpPr/>
              <p:nvPr/>
            </p:nvSpPr>
            <p:spPr>
              <a:xfrm>
                <a:off x="7349263" y="493281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7C55621D-E8FA-4CD4-AC41-F08AC88D77BD}"/>
                  </a:ext>
                </a:extLst>
              </p:cNvPr>
              <p:cNvSpPr/>
              <p:nvPr/>
            </p:nvSpPr>
            <p:spPr>
              <a:xfrm>
                <a:off x="7445835" y="5056544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3136A01-43B1-4879-A5C0-7D910A96B9BD}"/>
                  </a:ext>
                </a:extLst>
              </p:cNvPr>
              <p:cNvSpPr/>
              <p:nvPr/>
            </p:nvSpPr>
            <p:spPr>
              <a:xfrm>
                <a:off x="7545422" y="4863026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01A6CB49-6A72-4242-B023-3F18AB5D2982}"/>
                  </a:ext>
                </a:extLst>
              </p:cNvPr>
              <p:cNvSpPr/>
              <p:nvPr/>
            </p:nvSpPr>
            <p:spPr>
              <a:xfrm>
                <a:off x="7349263" y="493281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FC816F57-F5BF-4205-88D5-3640E1B417FD}"/>
                  </a:ext>
                </a:extLst>
              </p:cNvPr>
              <p:cNvSpPr/>
              <p:nvPr/>
            </p:nvSpPr>
            <p:spPr>
              <a:xfrm>
                <a:off x="7501663" y="508521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41DD187-F53B-45EE-8DE8-E7CA36801277}"/>
                  </a:ext>
                </a:extLst>
              </p:cNvPr>
              <p:cNvSpPr/>
              <p:nvPr/>
            </p:nvSpPr>
            <p:spPr>
              <a:xfrm>
                <a:off x="7512981" y="4909427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A7D47842-4344-496B-AC0A-2C9F4B5B6B62}"/>
                  </a:ext>
                </a:extLst>
              </p:cNvPr>
              <p:cNvSpPr/>
              <p:nvPr/>
            </p:nvSpPr>
            <p:spPr>
              <a:xfrm>
                <a:off x="7697822" y="5015426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103BE8F1-617F-468A-A32A-7FF7E87A8146}"/>
                  </a:ext>
                </a:extLst>
              </p:cNvPr>
              <p:cNvSpPr/>
              <p:nvPr/>
            </p:nvSpPr>
            <p:spPr>
              <a:xfrm>
                <a:off x="6843777" y="4221366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5F651EF-957D-42BE-A44E-C11A608D311E}"/>
                  </a:ext>
                </a:extLst>
              </p:cNvPr>
              <p:cNvSpPr/>
              <p:nvPr/>
            </p:nvSpPr>
            <p:spPr>
              <a:xfrm>
                <a:off x="6996177" y="4373766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41B0D31-FA11-4574-9797-4204CE7BBAB9}"/>
                  </a:ext>
                </a:extLst>
              </p:cNvPr>
              <p:cNvSpPr/>
              <p:nvPr/>
            </p:nvSpPr>
            <p:spPr>
              <a:xfrm>
                <a:off x="7092749" y="4497495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7D942D1-B5B0-45E8-A0FB-C13C6D4E8990}"/>
                  </a:ext>
                </a:extLst>
              </p:cNvPr>
              <p:cNvSpPr/>
              <p:nvPr/>
            </p:nvSpPr>
            <p:spPr>
              <a:xfrm>
                <a:off x="7192336" y="4303977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CBE964E-EAD7-4E93-853F-48255C7E9020}"/>
                  </a:ext>
                </a:extLst>
              </p:cNvPr>
              <p:cNvSpPr/>
              <p:nvPr/>
            </p:nvSpPr>
            <p:spPr>
              <a:xfrm>
                <a:off x="7096520" y="4129693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B05E366-EBBC-455B-9872-4DBD3DF86334}"/>
                  </a:ext>
                </a:extLst>
              </p:cNvPr>
              <p:cNvSpPr/>
              <p:nvPr/>
            </p:nvSpPr>
            <p:spPr>
              <a:xfrm>
                <a:off x="7148577" y="4526166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4A27EBB9-3B02-4AD9-9287-4E3C2C15760E}"/>
                  </a:ext>
                </a:extLst>
              </p:cNvPr>
              <p:cNvSpPr/>
              <p:nvPr/>
            </p:nvSpPr>
            <p:spPr>
              <a:xfrm>
                <a:off x="7341717" y="4024069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7AD870B9-84FD-4304-B777-FE42BC91AB16}"/>
                  </a:ext>
                </a:extLst>
              </p:cNvPr>
              <p:cNvSpPr/>
              <p:nvPr/>
            </p:nvSpPr>
            <p:spPr>
              <a:xfrm>
                <a:off x="7344736" y="4456377"/>
                <a:ext cx="108641" cy="10864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27649EC-C2FC-4B7F-8179-E09B066036F7}"/>
                  </a:ext>
                </a:extLst>
              </p:cNvPr>
              <p:cNvSpPr/>
              <p:nvPr/>
            </p:nvSpPr>
            <p:spPr>
              <a:xfrm>
                <a:off x="7609550" y="3556311"/>
                <a:ext cx="1303695" cy="769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C6708D4-1467-4248-B4E0-E2501294F14E}"/>
                  </a:ext>
                </a:extLst>
              </p:cNvPr>
              <p:cNvSpPr/>
              <p:nvPr/>
            </p:nvSpPr>
            <p:spPr>
              <a:xfrm>
                <a:off x="8109005" y="4482408"/>
                <a:ext cx="1394992" cy="8080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9E4B911-8708-482E-B5CC-149EF90508C7}"/>
                  </a:ext>
                </a:extLst>
              </p:cNvPr>
              <p:cNvSpPr txBox="1"/>
              <p:nvPr/>
            </p:nvSpPr>
            <p:spPr>
              <a:xfrm>
                <a:off x="8772162" y="2535156"/>
                <a:ext cx="2458388" cy="475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真实数据可能范围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87266682-B97A-4DED-9971-F80F8083C206}"/>
                  </a:ext>
                </a:extLst>
              </p:cNvPr>
              <p:cNvCxnSpPr>
                <a:endCxn id="69" idx="7"/>
              </p:cNvCxnSpPr>
              <p:nvPr/>
            </p:nvCxnSpPr>
            <p:spPr>
              <a:xfrm flipH="1">
                <a:off x="8722323" y="3005936"/>
                <a:ext cx="650389" cy="663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7EC4073-8B8C-42A6-88AE-A68C9A492306}"/>
                </a:ext>
              </a:extLst>
            </p:cNvPr>
            <p:cNvSpPr txBox="1"/>
            <p:nvPr/>
          </p:nvSpPr>
          <p:spPr>
            <a:xfrm>
              <a:off x="6552497" y="429381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生成数据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13B50A4-FD57-493C-91B8-73958C50D7B6}"/>
                </a:ext>
              </a:extLst>
            </p:cNvPr>
            <p:cNvCxnSpPr>
              <a:stCxn id="74" idx="3"/>
            </p:cNvCxnSpPr>
            <p:nvPr/>
          </p:nvCxnSpPr>
          <p:spPr>
            <a:xfrm>
              <a:off x="7455308" y="4447700"/>
              <a:ext cx="602276" cy="170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F85C68C9-F76C-4EE3-9575-F723C45D5776}"/>
              </a:ext>
            </a:extLst>
          </p:cNvPr>
          <p:cNvSpPr txBox="1"/>
          <p:nvPr/>
        </p:nvSpPr>
        <p:spPr>
          <a:xfrm>
            <a:off x="151090" y="5385668"/>
            <a:ext cx="11848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改进措施：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、利用对抗神经网络，设计鉴别器和生成器，考虑样本的真实性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、对生成器使用预训练，而不先考虑任务本身，把生成器的训练和预测模型的训练解耦，先专注于数据生成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、每个国家单独利用本地数据生成器，产生各个捕获本地特色的生成器和鉴别器；再全局训练一个生成器，要求是</a:t>
            </a:r>
            <a:endParaRPr lang="en-US" altLang="zh-CN" dirty="0"/>
          </a:p>
          <a:p>
            <a:r>
              <a:rPr lang="zh-CN" altLang="en-US" dirty="0"/>
              <a:t>其产生的虚拟样本应该被大多数本地鉴别器认可。这样可以视为获取到了全局通用知识。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7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94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33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EB827-A428-4C56-A985-48FC5C4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感谢各位老师的耐心聆听！</a:t>
            </a:r>
          </a:p>
        </p:txBody>
      </p:sp>
    </p:spTree>
    <p:extLst>
      <p:ext uri="{BB962C8B-B14F-4D97-AF65-F5344CB8AC3E}">
        <p14:creationId xmlns:p14="http://schemas.microsoft.com/office/powerpoint/2010/main" val="359508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233</Words>
  <Application>Microsoft Office PowerPoint</Application>
  <PresentationFormat>宽屏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Avenir Next</vt:lpstr>
      <vt:lpstr>Avenir Next Medium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感谢各位老师的耐心聆听！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289</cp:revision>
  <dcterms:created xsi:type="dcterms:W3CDTF">2022-04-11T02:47:04Z</dcterms:created>
  <dcterms:modified xsi:type="dcterms:W3CDTF">2022-04-18T10:56:10Z</dcterms:modified>
</cp:coreProperties>
</file>