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65252-E45B-428C-8ACC-9164028D6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BF58F9-0DD7-4172-BD48-2845CE942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4230C-0538-4B46-A609-06AA2F18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93AA-774F-4F41-8F7F-0F283F0D0DE6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5351D-769D-4FC3-9F8B-0F0EFC43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CD9570-7E8E-4F45-920C-06282CAD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18C8-538B-4163-83C3-CC1E8D49D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84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401B6-C9C9-4515-B5FF-F95F8C2D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EB40AB-2D75-4251-B6E0-E368B232E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60F22-5FA5-4ABE-AB32-01C61532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93AA-774F-4F41-8F7F-0F283F0D0DE6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509D3B-2F3A-4234-A807-27EFAB4F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A6F8AD-6C69-4247-85E4-E34AE4F3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18C8-538B-4163-83C3-CC1E8D49D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37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DAE855-B28E-437B-A529-0604B1A06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0408D3-79C3-46EA-88FF-BBC27172C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09A4C-C814-41E7-BEFE-C91D286F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93AA-774F-4F41-8F7F-0F283F0D0DE6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B7F23-4BEA-4CFB-9955-7F7BE2D5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95430C-AD84-4101-99D9-C9B9B791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18C8-538B-4163-83C3-CC1E8D49D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75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4C11C-A9A1-444B-BF94-4DD482C8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837F5-296B-4D98-BD2A-99FEC3BCE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878B4-8994-4A89-B8B6-2A774059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93AA-774F-4F41-8F7F-0F283F0D0DE6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12F4C4-1F32-4308-BE47-AAC31E3D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BB5A2-007F-451F-A126-6812EDE7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18C8-538B-4163-83C3-CC1E8D49D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85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45087-547F-471E-80AA-09B256548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368D49-9FE8-49D8-817E-430BEC6A9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B51489-48F9-4134-A80A-331CA7678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93AA-774F-4F41-8F7F-0F283F0D0DE6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DC28A-F9E7-4213-8057-008822ED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1E45E-FA40-4D5E-9990-92609914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18C8-538B-4163-83C3-CC1E8D49D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14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00324-F621-4124-BA9A-C83C7AE1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0054ED-6637-499B-A41D-10787FAE8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C5B3CF-1971-4043-B9E8-0F8C1A1E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1DD74B-5DDE-438C-8AAB-166E76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93AA-774F-4F41-8F7F-0F283F0D0DE6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33FDD9-43E2-45E0-9580-7FD85C22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3D89E9-D653-46FE-BD34-A47CE8BF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18C8-538B-4163-83C3-CC1E8D49D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26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08747-0F89-4C25-A9F9-13BC09FC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08F3F2-DA43-455E-A2BF-A3F56A87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3A91E8-7C4D-41D9-8B21-D863BEE1D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BE5D88-E693-4B05-88AD-A9891B888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D56B78-FA54-44FE-BED6-3056E8884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AB80E9-2217-4ED9-B933-18035C5A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93AA-774F-4F41-8F7F-0F283F0D0DE6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CC1B86-F908-4DE4-B63B-FAEAA4DA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55641E-0BF8-40C3-B191-3C8617C6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18C8-538B-4163-83C3-CC1E8D49D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44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EAC79-96D4-42CD-B79C-AEFA7F09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0B0B1E-EEC3-4562-883D-AF152AAF3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93AA-774F-4F41-8F7F-0F283F0D0DE6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00346E-EB9D-486D-B433-7FE7B272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3B7901-FD22-4F5B-BF78-0C9CC2CD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18C8-538B-4163-83C3-CC1E8D49D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01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2FA235-FF00-4CDD-BDA4-4CCAA111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93AA-774F-4F41-8F7F-0F283F0D0DE6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394D81-CDCE-40D5-9AE6-5A0A48ECE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117011-2A9E-4940-BCE1-12BB2E3E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18C8-538B-4163-83C3-CC1E8D49D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73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579A1-D4D8-497C-9FD6-89321858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9CC60-5C03-4172-8DC9-51DCA9EFB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37C6D-4BC1-47E8-B591-32403B67E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8EC080-317C-4193-A805-EFE6114B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93AA-774F-4F41-8F7F-0F283F0D0DE6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9672F9-2149-4E39-B551-54135FD5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44B5D8-8967-4246-9C31-A05677F2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18C8-538B-4163-83C3-CC1E8D49D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75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654EA-D78D-4E17-8C4C-391D1CE6E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EC7634-B70F-429F-9A06-90268CE31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82E824-9340-43C5-B230-BF55E6E19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B688E4-86E8-462F-9891-E424B752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93AA-774F-4F41-8F7F-0F283F0D0DE6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3D1721-3FA5-4EC4-B0F6-8D169838E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AC0C75-A644-444F-AA49-091ED17E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18C8-538B-4163-83C3-CC1E8D49D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7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EC4626-8241-47DA-A41F-151020E8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CD8285-0AEE-44D3-8714-6ECA522DC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4308A3-F6E4-47EC-AE40-5FC924160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493AA-774F-4F41-8F7F-0F283F0D0DE6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6093C9-8201-48E3-A1A4-C853BFF69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BDCE2-2B2C-458E-89D6-A8D0DA5FA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818C8-538B-4163-83C3-CC1E8D49D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53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49C965-E4EF-4EBD-8CEB-E9FBB86614CE}"/>
              </a:ext>
            </a:extLst>
          </p:cNvPr>
          <p:cNvSpPr txBox="1"/>
          <p:nvPr/>
        </p:nvSpPr>
        <p:spPr>
          <a:xfrm>
            <a:off x="487017" y="1023730"/>
            <a:ext cx="1046312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、数据增强，训练一个符合全局分布的数据生成器，进行数据扩充和生成虚拟全局数据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）各个国家，数据集数量相近，可以增加国家之间的公平性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）各个国家拥有虚拟全局数据和本地数据，有利于联邦学习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）对于</a:t>
            </a:r>
            <a:r>
              <a:rPr lang="zh-CN" altLang="en-US" b="1" dirty="0"/>
              <a:t>特征缺失</a:t>
            </a:r>
            <a:r>
              <a:rPr lang="zh-CN" altLang="en-US" dirty="0"/>
              <a:t>的问题，考虑使用类似生成器的思想，进行填充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、多中心，对国家内部特色进行细分，挖掘用户的多兴趣点。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）对国家本地数据，进行人群细分，分组，群组学习，进一步加强协作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）对于新的数据，如何选择合适的特色中心模型，或者是如何利用投票机制等方式来决定最后的结果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）或者是去蒸馏一个好的全局模型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、可能把图的特征建模用进来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9530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159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褚 灵强</dc:creator>
  <cp:lastModifiedBy>褚 灵强</cp:lastModifiedBy>
  <cp:revision>5</cp:revision>
  <dcterms:created xsi:type="dcterms:W3CDTF">2022-04-15T12:21:14Z</dcterms:created>
  <dcterms:modified xsi:type="dcterms:W3CDTF">2022-04-15T15:06:47Z</dcterms:modified>
</cp:coreProperties>
</file>