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64" r:id="rId2"/>
    <p:sldId id="492" r:id="rId3"/>
    <p:sldId id="494" r:id="rId4"/>
    <p:sldId id="495" r:id="rId5"/>
    <p:sldId id="496" r:id="rId6"/>
    <p:sldId id="497" r:id="rId7"/>
    <p:sldId id="498" r:id="rId8"/>
    <p:sldId id="499" r:id="rId9"/>
  </p:sldIdLst>
  <p:sldSz cx="9144000" cy="5143500" type="screen16x9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6">
          <p15:clr>
            <a:srgbClr val="A4A3A4"/>
          </p15:clr>
        </p15:guide>
        <p15:guide id="2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3" d="100"/>
          <a:sy n="143" d="100"/>
        </p:scale>
        <p:origin x="894" y="108"/>
      </p:cViewPr>
      <p:guideLst>
        <p:guide orient="horz" pos="1586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2020/5/18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17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8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6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4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6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2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49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6804248" y="40839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1979712" y="1890779"/>
            <a:ext cx="6552728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 experience of trust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8024" y="3302704"/>
            <a:ext cx="28803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Reporter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Junjie Zhu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/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7287"/>
            <a:ext cx="2669381" cy="82994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528" y="0"/>
            <a:ext cx="1533525" cy="578162"/>
            <a:chOff x="323528" y="0"/>
            <a:chExt cx="1533525" cy="578162"/>
          </a:xfrm>
        </p:grpSpPr>
        <p:sp>
          <p:nvSpPr>
            <p:cNvPr id="18" name="TextBox 86"/>
            <p:cNvSpPr txBox="1"/>
            <p:nvPr/>
          </p:nvSpPr>
          <p:spPr>
            <a:xfrm>
              <a:off x="576258" y="58420"/>
              <a:ext cx="12807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400">
                  <a:latin typeface="+mn-lt"/>
                  <a:ea typeface="+mn-ea"/>
                  <a:cs typeface="+mn-ea"/>
                  <a:sym typeface="+mn-lt"/>
                </a:rPr>
                <a:t>Picture</a:t>
              </a:r>
              <a:endParaRPr 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995" y="776605"/>
            <a:ext cx="5685790" cy="35902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/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7287"/>
            <a:ext cx="2669381" cy="82994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8" name="TextBox 86"/>
            <p:cNvSpPr txBox="1"/>
            <p:nvPr/>
          </p:nvSpPr>
          <p:spPr>
            <a:xfrm>
              <a:off x="576196" y="58248"/>
              <a:ext cx="183523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2400">
                  <a:latin typeface="+mn-lt"/>
                  <a:ea typeface="+mn-ea"/>
                  <a:cs typeface="+mn-ea"/>
                  <a:sym typeface="+mn-lt"/>
                </a:rPr>
                <a:t>Discussion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1400" y="765810"/>
            <a:ext cx="4520565" cy="36118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7287"/>
            <a:ext cx="2669381" cy="82994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528" y="0"/>
            <a:ext cx="2494280" cy="578162"/>
            <a:chOff x="323528" y="0"/>
            <a:chExt cx="2494280" cy="578162"/>
          </a:xfrm>
        </p:grpSpPr>
        <p:sp>
          <p:nvSpPr>
            <p:cNvPr id="18" name="TextBox 86"/>
            <p:cNvSpPr txBox="1"/>
            <p:nvPr/>
          </p:nvSpPr>
          <p:spPr>
            <a:xfrm>
              <a:off x="576258" y="58420"/>
              <a:ext cx="22415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spc="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en-US" sz="2400" b="1" spc="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xperience</a:t>
              </a:r>
              <a:endParaRPr 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-227965" y="1711960"/>
            <a:ext cx="9733280" cy="20212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2" idx="1"/>
          </p:cNvCxnSpPr>
          <p:nvPr/>
        </p:nvCxnSpPr>
        <p:spPr>
          <a:xfrm flipV="1">
            <a:off x="-227965" y="2715895"/>
            <a:ext cx="9696450" cy="6985"/>
          </a:xfrm>
          <a:prstGeom prst="line">
            <a:avLst/>
          </a:prstGeom>
          <a:ln w="889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/>
          <p:cNvSpPr txBox="1"/>
          <p:nvPr/>
        </p:nvSpPr>
        <p:spPr>
          <a:xfrm>
            <a:off x="323301" y="1360405"/>
            <a:ext cx="978419" cy="23083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en-US" altLang="id-ID" sz="1900" b="1">
                <a:latin typeface="+mn-lt"/>
                <a:ea typeface="+mn-ea"/>
                <a:cs typeface="+mn-ea"/>
                <a:sym typeface="+mn-lt"/>
              </a:rPr>
              <a:t>Road</a:t>
            </a:r>
          </a:p>
        </p:txBody>
      </p:sp>
      <p:grpSp>
        <p:nvGrpSpPr>
          <p:cNvPr id="8" name="Group 147"/>
          <p:cNvGrpSpPr>
            <a:grpSpLocks noChangeAspect="1"/>
          </p:cNvGrpSpPr>
          <p:nvPr/>
        </p:nvGrpSpPr>
        <p:grpSpPr bwMode="auto">
          <a:xfrm>
            <a:off x="5333365" y="904875"/>
            <a:ext cx="358140" cy="1027430"/>
            <a:chOff x="381" y="2491"/>
            <a:chExt cx="642" cy="1841"/>
          </a:xfrm>
        </p:grpSpPr>
        <p:sp>
          <p:nvSpPr>
            <p:cNvPr id="10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385" y="2518"/>
              <a:ext cx="621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48"/>
            <p:cNvSpPr/>
            <p:nvPr/>
          </p:nvSpPr>
          <p:spPr bwMode="auto">
            <a:xfrm>
              <a:off x="447" y="3592"/>
              <a:ext cx="71" cy="135"/>
            </a:xfrm>
            <a:custGeom>
              <a:avLst/>
              <a:gdLst>
                <a:gd name="T0" fmla="*/ 0 w 34"/>
                <a:gd name="T1" fmla="*/ 0 h 66"/>
                <a:gd name="T2" fmla="*/ 0 w 34"/>
                <a:gd name="T3" fmla="*/ 51 h 66"/>
                <a:gd name="T4" fmla="*/ 15 w 34"/>
                <a:gd name="T5" fmla="*/ 64 h 66"/>
                <a:gd name="T6" fmla="*/ 33 w 34"/>
                <a:gd name="T7" fmla="*/ 52 h 66"/>
                <a:gd name="T8" fmla="*/ 34 w 34"/>
                <a:gd name="T9" fmla="*/ 6 h 66"/>
                <a:gd name="T10" fmla="*/ 0 w 34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6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63"/>
                    <a:pt x="15" y="64"/>
                  </a:cubicBezTo>
                  <a:cubicBezTo>
                    <a:pt x="33" y="66"/>
                    <a:pt x="33" y="52"/>
                    <a:pt x="33" y="52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49"/>
            <p:cNvSpPr/>
            <p:nvPr/>
          </p:nvSpPr>
          <p:spPr bwMode="auto">
            <a:xfrm>
              <a:off x="865" y="3592"/>
              <a:ext cx="75" cy="133"/>
            </a:xfrm>
            <a:custGeom>
              <a:avLst/>
              <a:gdLst>
                <a:gd name="T0" fmla="*/ 34 w 36"/>
                <a:gd name="T1" fmla="*/ 0 h 65"/>
                <a:gd name="T2" fmla="*/ 35 w 36"/>
                <a:gd name="T3" fmla="*/ 50 h 65"/>
                <a:gd name="T4" fmla="*/ 20 w 36"/>
                <a:gd name="T5" fmla="*/ 64 h 65"/>
                <a:gd name="T6" fmla="*/ 2 w 36"/>
                <a:gd name="T7" fmla="*/ 52 h 65"/>
                <a:gd name="T8" fmla="*/ 0 w 36"/>
                <a:gd name="T9" fmla="*/ 7 h 65"/>
                <a:gd name="T10" fmla="*/ 34 w 36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5">
                  <a:moveTo>
                    <a:pt x="34" y="0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6" y="64"/>
                    <a:pt x="20" y="64"/>
                  </a:cubicBezTo>
                  <a:cubicBezTo>
                    <a:pt x="4" y="65"/>
                    <a:pt x="2" y="52"/>
                    <a:pt x="2" y="52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50"/>
            <p:cNvSpPr/>
            <p:nvPr/>
          </p:nvSpPr>
          <p:spPr bwMode="auto">
            <a:xfrm>
              <a:off x="429" y="4242"/>
              <a:ext cx="250" cy="90"/>
            </a:xfrm>
            <a:custGeom>
              <a:avLst/>
              <a:gdLst>
                <a:gd name="T0" fmla="*/ 65 w 121"/>
                <a:gd name="T1" fmla="*/ 4 h 44"/>
                <a:gd name="T2" fmla="*/ 56 w 121"/>
                <a:gd name="T3" fmla="*/ 10 h 44"/>
                <a:gd name="T4" fmla="*/ 8 w 121"/>
                <a:gd name="T5" fmla="*/ 17 h 44"/>
                <a:gd name="T6" fmla="*/ 18 w 121"/>
                <a:gd name="T7" fmla="*/ 42 h 44"/>
                <a:gd name="T8" fmla="*/ 112 w 121"/>
                <a:gd name="T9" fmla="*/ 37 h 44"/>
                <a:gd name="T10" fmla="*/ 117 w 121"/>
                <a:gd name="T11" fmla="*/ 10 h 44"/>
                <a:gd name="T12" fmla="*/ 108 w 121"/>
                <a:gd name="T13" fmla="*/ 0 h 44"/>
                <a:gd name="T14" fmla="*/ 65 w 121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4">
                  <a:moveTo>
                    <a:pt x="65" y="4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16" y="5"/>
                    <a:pt x="8" y="17"/>
                  </a:cubicBezTo>
                  <a:cubicBezTo>
                    <a:pt x="0" y="29"/>
                    <a:pt x="7" y="40"/>
                    <a:pt x="18" y="42"/>
                  </a:cubicBezTo>
                  <a:cubicBezTo>
                    <a:pt x="30" y="44"/>
                    <a:pt x="102" y="42"/>
                    <a:pt x="112" y="37"/>
                  </a:cubicBezTo>
                  <a:cubicBezTo>
                    <a:pt x="121" y="32"/>
                    <a:pt x="117" y="10"/>
                    <a:pt x="117" y="1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5" y="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151"/>
            <p:cNvSpPr/>
            <p:nvPr/>
          </p:nvSpPr>
          <p:spPr bwMode="auto">
            <a:xfrm>
              <a:off x="714" y="4242"/>
              <a:ext cx="251" cy="90"/>
            </a:xfrm>
            <a:custGeom>
              <a:avLst/>
              <a:gdLst>
                <a:gd name="T0" fmla="*/ 56 w 121"/>
                <a:gd name="T1" fmla="*/ 4 h 44"/>
                <a:gd name="T2" fmla="*/ 65 w 121"/>
                <a:gd name="T3" fmla="*/ 10 h 44"/>
                <a:gd name="T4" fmla="*/ 113 w 121"/>
                <a:gd name="T5" fmla="*/ 17 h 44"/>
                <a:gd name="T6" fmla="*/ 102 w 121"/>
                <a:gd name="T7" fmla="*/ 42 h 44"/>
                <a:gd name="T8" fmla="*/ 9 w 121"/>
                <a:gd name="T9" fmla="*/ 37 h 44"/>
                <a:gd name="T10" fmla="*/ 3 w 121"/>
                <a:gd name="T11" fmla="*/ 10 h 44"/>
                <a:gd name="T12" fmla="*/ 13 w 121"/>
                <a:gd name="T13" fmla="*/ 0 h 44"/>
                <a:gd name="T14" fmla="*/ 56 w 121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4">
                  <a:moveTo>
                    <a:pt x="56" y="4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105" y="5"/>
                    <a:pt x="113" y="17"/>
                  </a:cubicBezTo>
                  <a:cubicBezTo>
                    <a:pt x="121" y="29"/>
                    <a:pt x="114" y="40"/>
                    <a:pt x="102" y="42"/>
                  </a:cubicBezTo>
                  <a:cubicBezTo>
                    <a:pt x="91" y="44"/>
                    <a:pt x="19" y="42"/>
                    <a:pt x="9" y="37"/>
                  </a:cubicBezTo>
                  <a:cubicBezTo>
                    <a:pt x="0" y="32"/>
                    <a:pt x="3" y="10"/>
                    <a:pt x="3" y="1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6" y="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152"/>
            <p:cNvSpPr/>
            <p:nvPr/>
          </p:nvSpPr>
          <p:spPr bwMode="auto">
            <a:xfrm>
              <a:off x="544" y="4112"/>
              <a:ext cx="129" cy="152"/>
            </a:xfrm>
            <a:custGeom>
              <a:avLst/>
              <a:gdLst>
                <a:gd name="T0" fmla="*/ 0 w 129"/>
                <a:gd name="T1" fmla="*/ 6 h 152"/>
                <a:gd name="T2" fmla="*/ 0 w 129"/>
                <a:gd name="T3" fmla="*/ 152 h 152"/>
                <a:gd name="T4" fmla="*/ 129 w 129"/>
                <a:gd name="T5" fmla="*/ 152 h 152"/>
                <a:gd name="T6" fmla="*/ 129 w 129"/>
                <a:gd name="T7" fmla="*/ 0 h 152"/>
                <a:gd name="T8" fmla="*/ 0 w 129"/>
                <a:gd name="T9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2">
                  <a:moveTo>
                    <a:pt x="0" y="6"/>
                  </a:moveTo>
                  <a:lnTo>
                    <a:pt x="0" y="152"/>
                  </a:lnTo>
                  <a:lnTo>
                    <a:pt x="129" y="152"/>
                  </a:lnTo>
                  <a:lnTo>
                    <a:pt x="12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53"/>
            <p:cNvSpPr/>
            <p:nvPr/>
          </p:nvSpPr>
          <p:spPr bwMode="auto">
            <a:xfrm>
              <a:off x="720" y="4112"/>
              <a:ext cx="131" cy="152"/>
            </a:xfrm>
            <a:custGeom>
              <a:avLst/>
              <a:gdLst>
                <a:gd name="T0" fmla="*/ 131 w 131"/>
                <a:gd name="T1" fmla="*/ 6 h 152"/>
                <a:gd name="T2" fmla="*/ 131 w 131"/>
                <a:gd name="T3" fmla="*/ 152 h 152"/>
                <a:gd name="T4" fmla="*/ 0 w 131"/>
                <a:gd name="T5" fmla="*/ 152 h 152"/>
                <a:gd name="T6" fmla="*/ 0 w 131"/>
                <a:gd name="T7" fmla="*/ 0 h 152"/>
                <a:gd name="T8" fmla="*/ 131 w 131"/>
                <a:gd name="T9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52">
                  <a:moveTo>
                    <a:pt x="131" y="6"/>
                  </a:moveTo>
                  <a:lnTo>
                    <a:pt x="131" y="152"/>
                  </a:lnTo>
                  <a:lnTo>
                    <a:pt x="0" y="152"/>
                  </a:lnTo>
                  <a:lnTo>
                    <a:pt x="0" y="0"/>
                  </a:lnTo>
                  <a:lnTo>
                    <a:pt x="131" y="6"/>
                  </a:ln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154"/>
            <p:cNvSpPr/>
            <p:nvPr/>
          </p:nvSpPr>
          <p:spPr bwMode="auto">
            <a:xfrm>
              <a:off x="497" y="3588"/>
              <a:ext cx="404" cy="549"/>
            </a:xfrm>
            <a:custGeom>
              <a:avLst/>
              <a:gdLst>
                <a:gd name="T0" fmla="*/ 39 w 404"/>
                <a:gd name="T1" fmla="*/ 0 h 549"/>
                <a:gd name="T2" fmla="*/ 12 w 404"/>
                <a:gd name="T3" fmla="*/ 43 h 549"/>
                <a:gd name="T4" fmla="*/ 0 w 404"/>
                <a:gd name="T5" fmla="*/ 549 h 549"/>
                <a:gd name="T6" fmla="*/ 404 w 404"/>
                <a:gd name="T7" fmla="*/ 549 h 549"/>
                <a:gd name="T8" fmla="*/ 381 w 404"/>
                <a:gd name="T9" fmla="*/ 32 h 549"/>
                <a:gd name="T10" fmla="*/ 39 w 404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549">
                  <a:moveTo>
                    <a:pt x="39" y="0"/>
                  </a:moveTo>
                  <a:lnTo>
                    <a:pt x="12" y="43"/>
                  </a:lnTo>
                  <a:lnTo>
                    <a:pt x="0" y="549"/>
                  </a:lnTo>
                  <a:lnTo>
                    <a:pt x="404" y="549"/>
                  </a:lnTo>
                  <a:lnTo>
                    <a:pt x="381" y="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155"/>
            <p:cNvSpPr/>
            <p:nvPr/>
          </p:nvSpPr>
          <p:spPr bwMode="auto">
            <a:xfrm>
              <a:off x="424" y="3147"/>
              <a:ext cx="534" cy="484"/>
            </a:xfrm>
            <a:custGeom>
              <a:avLst/>
              <a:gdLst>
                <a:gd name="T0" fmla="*/ 0 w 258"/>
                <a:gd name="T1" fmla="*/ 235 h 235"/>
                <a:gd name="T2" fmla="*/ 258 w 258"/>
                <a:gd name="T3" fmla="*/ 235 h 235"/>
                <a:gd name="T4" fmla="*/ 237 w 258"/>
                <a:gd name="T5" fmla="*/ 38 h 235"/>
                <a:gd name="T6" fmla="*/ 160 w 258"/>
                <a:gd name="T7" fmla="*/ 3 h 235"/>
                <a:gd name="T8" fmla="*/ 118 w 258"/>
                <a:gd name="T9" fmla="*/ 1 h 235"/>
                <a:gd name="T10" fmla="*/ 77 w 258"/>
                <a:gd name="T11" fmla="*/ 4 h 235"/>
                <a:gd name="T12" fmla="*/ 11 w 258"/>
                <a:gd name="T13" fmla="*/ 48 h 235"/>
                <a:gd name="T14" fmla="*/ 0 w 258"/>
                <a:gd name="T1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35">
                  <a:moveTo>
                    <a:pt x="0" y="235"/>
                  </a:moveTo>
                  <a:cubicBezTo>
                    <a:pt x="258" y="235"/>
                    <a:pt x="258" y="235"/>
                    <a:pt x="258" y="235"/>
                  </a:cubicBezTo>
                  <a:cubicBezTo>
                    <a:pt x="258" y="235"/>
                    <a:pt x="243" y="62"/>
                    <a:pt x="237" y="38"/>
                  </a:cubicBezTo>
                  <a:cubicBezTo>
                    <a:pt x="233" y="20"/>
                    <a:pt x="208" y="9"/>
                    <a:pt x="160" y="3"/>
                  </a:cubicBezTo>
                  <a:cubicBezTo>
                    <a:pt x="148" y="1"/>
                    <a:pt x="134" y="0"/>
                    <a:pt x="118" y="1"/>
                  </a:cubicBezTo>
                  <a:cubicBezTo>
                    <a:pt x="103" y="1"/>
                    <a:pt x="89" y="2"/>
                    <a:pt x="77" y="4"/>
                  </a:cubicBezTo>
                  <a:cubicBezTo>
                    <a:pt x="30" y="12"/>
                    <a:pt x="14" y="32"/>
                    <a:pt x="11" y="48"/>
                  </a:cubicBezTo>
                  <a:cubicBezTo>
                    <a:pt x="8" y="71"/>
                    <a:pt x="0" y="235"/>
                    <a:pt x="0" y="235"/>
                  </a:cubicBez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156"/>
            <p:cNvSpPr/>
            <p:nvPr/>
          </p:nvSpPr>
          <p:spPr bwMode="auto">
            <a:xfrm>
              <a:off x="553" y="3071"/>
              <a:ext cx="236" cy="165"/>
            </a:xfrm>
            <a:custGeom>
              <a:avLst/>
              <a:gdLst>
                <a:gd name="T0" fmla="*/ 6 w 114"/>
                <a:gd name="T1" fmla="*/ 12 h 80"/>
                <a:gd name="T2" fmla="*/ 6 w 114"/>
                <a:gd name="T3" fmla="*/ 54 h 80"/>
                <a:gd name="T4" fmla="*/ 59 w 114"/>
                <a:gd name="T5" fmla="*/ 79 h 80"/>
                <a:gd name="T6" fmla="*/ 113 w 114"/>
                <a:gd name="T7" fmla="*/ 41 h 80"/>
                <a:gd name="T8" fmla="*/ 110 w 114"/>
                <a:gd name="T9" fmla="*/ 0 h 80"/>
                <a:gd name="T10" fmla="*/ 6 w 114"/>
                <a:gd name="T11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80">
                  <a:moveTo>
                    <a:pt x="6" y="12"/>
                  </a:moveTo>
                  <a:cubicBezTo>
                    <a:pt x="6" y="12"/>
                    <a:pt x="0" y="37"/>
                    <a:pt x="6" y="54"/>
                  </a:cubicBezTo>
                  <a:cubicBezTo>
                    <a:pt x="12" y="71"/>
                    <a:pt x="29" y="80"/>
                    <a:pt x="59" y="79"/>
                  </a:cubicBezTo>
                  <a:cubicBezTo>
                    <a:pt x="88" y="78"/>
                    <a:pt x="112" y="70"/>
                    <a:pt x="113" y="41"/>
                  </a:cubicBezTo>
                  <a:cubicBezTo>
                    <a:pt x="114" y="13"/>
                    <a:pt x="110" y="0"/>
                    <a:pt x="110" y="0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57"/>
            <p:cNvSpPr/>
            <p:nvPr/>
          </p:nvSpPr>
          <p:spPr bwMode="auto">
            <a:xfrm>
              <a:off x="381" y="2491"/>
              <a:ext cx="642" cy="467"/>
            </a:xfrm>
            <a:custGeom>
              <a:avLst/>
              <a:gdLst>
                <a:gd name="T0" fmla="*/ 241 w 310"/>
                <a:gd name="T1" fmla="*/ 225 h 227"/>
                <a:gd name="T2" fmla="*/ 297 w 310"/>
                <a:gd name="T3" fmla="*/ 191 h 227"/>
                <a:gd name="T4" fmla="*/ 278 w 310"/>
                <a:gd name="T5" fmla="*/ 116 h 227"/>
                <a:gd name="T6" fmla="*/ 241 w 310"/>
                <a:gd name="T7" fmla="*/ 44 h 227"/>
                <a:gd name="T8" fmla="*/ 58 w 310"/>
                <a:gd name="T9" fmla="*/ 21 h 227"/>
                <a:gd name="T10" fmla="*/ 28 w 310"/>
                <a:gd name="T11" fmla="*/ 119 h 227"/>
                <a:gd name="T12" fmla="*/ 2 w 310"/>
                <a:gd name="T13" fmla="*/ 148 h 227"/>
                <a:gd name="T14" fmla="*/ 17 w 310"/>
                <a:gd name="T15" fmla="*/ 195 h 227"/>
                <a:gd name="T16" fmla="*/ 241 w 310"/>
                <a:gd name="T17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227">
                  <a:moveTo>
                    <a:pt x="241" y="225"/>
                  </a:moveTo>
                  <a:cubicBezTo>
                    <a:pt x="241" y="225"/>
                    <a:pt x="285" y="227"/>
                    <a:pt x="297" y="191"/>
                  </a:cubicBezTo>
                  <a:cubicBezTo>
                    <a:pt x="310" y="155"/>
                    <a:pt x="295" y="130"/>
                    <a:pt x="278" y="116"/>
                  </a:cubicBezTo>
                  <a:cubicBezTo>
                    <a:pt x="278" y="116"/>
                    <a:pt x="287" y="59"/>
                    <a:pt x="241" y="44"/>
                  </a:cubicBezTo>
                  <a:cubicBezTo>
                    <a:pt x="196" y="29"/>
                    <a:pt x="114" y="0"/>
                    <a:pt x="58" y="21"/>
                  </a:cubicBezTo>
                  <a:cubicBezTo>
                    <a:pt x="1" y="41"/>
                    <a:pt x="17" y="105"/>
                    <a:pt x="28" y="119"/>
                  </a:cubicBezTo>
                  <a:cubicBezTo>
                    <a:pt x="28" y="119"/>
                    <a:pt x="5" y="127"/>
                    <a:pt x="2" y="148"/>
                  </a:cubicBezTo>
                  <a:cubicBezTo>
                    <a:pt x="0" y="170"/>
                    <a:pt x="17" y="195"/>
                    <a:pt x="17" y="19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AA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58"/>
            <p:cNvSpPr/>
            <p:nvPr/>
          </p:nvSpPr>
          <p:spPr bwMode="auto">
            <a:xfrm>
              <a:off x="443" y="2717"/>
              <a:ext cx="464" cy="389"/>
            </a:xfrm>
            <a:custGeom>
              <a:avLst/>
              <a:gdLst>
                <a:gd name="T0" fmla="*/ 2 w 224"/>
                <a:gd name="T1" fmla="*/ 16 h 189"/>
                <a:gd name="T2" fmla="*/ 2 w 224"/>
                <a:gd name="T3" fmla="*/ 155 h 189"/>
                <a:gd name="T4" fmla="*/ 6 w 224"/>
                <a:gd name="T5" fmla="*/ 180 h 189"/>
                <a:gd name="T6" fmla="*/ 33 w 224"/>
                <a:gd name="T7" fmla="*/ 187 h 189"/>
                <a:gd name="T8" fmla="*/ 188 w 224"/>
                <a:gd name="T9" fmla="*/ 187 h 189"/>
                <a:gd name="T10" fmla="*/ 217 w 224"/>
                <a:gd name="T11" fmla="*/ 181 h 189"/>
                <a:gd name="T12" fmla="*/ 224 w 224"/>
                <a:gd name="T13" fmla="*/ 154 h 189"/>
                <a:gd name="T14" fmla="*/ 219 w 224"/>
                <a:gd name="T15" fmla="*/ 0 h 189"/>
                <a:gd name="T16" fmla="*/ 76 w 224"/>
                <a:gd name="T17" fmla="*/ 56 h 189"/>
                <a:gd name="T18" fmla="*/ 2 w 224"/>
                <a:gd name="T19" fmla="*/ 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89">
                  <a:moveTo>
                    <a:pt x="2" y="16"/>
                  </a:moveTo>
                  <a:cubicBezTo>
                    <a:pt x="2" y="16"/>
                    <a:pt x="0" y="107"/>
                    <a:pt x="2" y="155"/>
                  </a:cubicBezTo>
                  <a:cubicBezTo>
                    <a:pt x="2" y="170"/>
                    <a:pt x="2" y="175"/>
                    <a:pt x="6" y="180"/>
                  </a:cubicBezTo>
                  <a:cubicBezTo>
                    <a:pt x="10" y="185"/>
                    <a:pt x="17" y="186"/>
                    <a:pt x="33" y="187"/>
                  </a:cubicBezTo>
                  <a:cubicBezTo>
                    <a:pt x="74" y="189"/>
                    <a:pt x="144" y="189"/>
                    <a:pt x="188" y="187"/>
                  </a:cubicBezTo>
                  <a:cubicBezTo>
                    <a:pt x="206" y="186"/>
                    <a:pt x="213" y="185"/>
                    <a:pt x="217" y="181"/>
                  </a:cubicBezTo>
                  <a:cubicBezTo>
                    <a:pt x="222" y="177"/>
                    <a:pt x="224" y="170"/>
                    <a:pt x="224" y="154"/>
                  </a:cubicBezTo>
                  <a:cubicBezTo>
                    <a:pt x="224" y="103"/>
                    <a:pt x="219" y="0"/>
                    <a:pt x="219" y="0"/>
                  </a:cubicBezTo>
                  <a:cubicBezTo>
                    <a:pt x="219" y="0"/>
                    <a:pt x="147" y="57"/>
                    <a:pt x="76" y="56"/>
                  </a:cubicBezTo>
                  <a:cubicBezTo>
                    <a:pt x="5" y="56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159"/>
            <p:cNvSpPr/>
            <p:nvPr/>
          </p:nvSpPr>
          <p:spPr bwMode="auto">
            <a:xfrm>
              <a:off x="385" y="2571"/>
              <a:ext cx="263" cy="202"/>
            </a:xfrm>
            <a:custGeom>
              <a:avLst/>
              <a:gdLst>
                <a:gd name="T0" fmla="*/ 118 w 127"/>
                <a:gd name="T1" fmla="*/ 28 h 98"/>
                <a:gd name="T2" fmla="*/ 59 w 127"/>
                <a:gd name="T3" fmla="*/ 2 h 98"/>
                <a:gd name="T4" fmla="*/ 26 w 127"/>
                <a:gd name="T5" fmla="*/ 80 h 98"/>
                <a:gd name="T6" fmla="*/ 46 w 127"/>
                <a:gd name="T7" fmla="*/ 26 h 98"/>
                <a:gd name="T8" fmla="*/ 102 w 127"/>
                <a:gd name="T9" fmla="*/ 33 h 98"/>
                <a:gd name="T10" fmla="*/ 104 w 127"/>
                <a:gd name="T11" fmla="*/ 79 h 98"/>
                <a:gd name="T12" fmla="*/ 58 w 127"/>
                <a:gd name="T13" fmla="*/ 82 h 98"/>
                <a:gd name="T14" fmla="*/ 72 w 127"/>
                <a:gd name="T15" fmla="*/ 54 h 98"/>
                <a:gd name="T16" fmla="*/ 49 w 127"/>
                <a:gd name="T17" fmla="*/ 67 h 98"/>
                <a:gd name="T18" fmla="*/ 73 w 127"/>
                <a:gd name="T19" fmla="*/ 98 h 98"/>
                <a:gd name="T20" fmla="*/ 123 w 127"/>
                <a:gd name="T21" fmla="*/ 66 h 98"/>
                <a:gd name="T22" fmla="*/ 118 w 127"/>
                <a:gd name="T23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98">
                  <a:moveTo>
                    <a:pt x="118" y="28"/>
                  </a:moveTo>
                  <a:cubicBezTo>
                    <a:pt x="107" y="8"/>
                    <a:pt x="80" y="0"/>
                    <a:pt x="59" y="2"/>
                  </a:cubicBezTo>
                  <a:cubicBezTo>
                    <a:pt x="37" y="4"/>
                    <a:pt x="0" y="43"/>
                    <a:pt x="26" y="80"/>
                  </a:cubicBezTo>
                  <a:cubicBezTo>
                    <a:pt x="26" y="80"/>
                    <a:pt x="18" y="41"/>
                    <a:pt x="46" y="26"/>
                  </a:cubicBezTo>
                  <a:cubicBezTo>
                    <a:pt x="73" y="12"/>
                    <a:pt x="96" y="24"/>
                    <a:pt x="102" y="33"/>
                  </a:cubicBezTo>
                  <a:cubicBezTo>
                    <a:pt x="109" y="41"/>
                    <a:pt x="117" y="68"/>
                    <a:pt x="104" y="79"/>
                  </a:cubicBezTo>
                  <a:cubicBezTo>
                    <a:pt x="88" y="94"/>
                    <a:pt x="63" y="93"/>
                    <a:pt x="58" y="82"/>
                  </a:cubicBezTo>
                  <a:cubicBezTo>
                    <a:pt x="53" y="72"/>
                    <a:pt x="55" y="55"/>
                    <a:pt x="72" y="54"/>
                  </a:cubicBezTo>
                  <a:cubicBezTo>
                    <a:pt x="72" y="54"/>
                    <a:pt x="57" y="51"/>
                    <a:pt x="49" y="67"/>
                  </a:cubicBezTo>
                  <a:cubicBezTo>
                    <a:pt x="44" y="77"/>
                    <a:pt x="54" y="98"/>
                    <a:pt x="73" y="98"/>
                  </a:cubicBezTo>
                  <a:cubicBezTo>
                    <a:pt x="92" y="98"/>
                    <a:pt x="119" y="86"/>
                    <a:pt x="123" y="66"/>
                  </a:cubicBezTo>
                  <a:cubicBezTo>
                    <a:pt x="127" y="46"/>
                    <a:pt x="118" y="28"/>
                    <a:pt x="118" y="28"/>
                  </a:cubicBezTo>
                  <a:close/>
                </a:path>
              </a:pathLst>
            </a:custGeom>
            <a:solidFill>
              <a:srgbClr val="9B8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Oval 160"/>
            <p:cNvSpPr>
              <a:spLocks noChangeArrowheads="1"/>
            </p:cNvSpPr>
            <p:nvPr/>
          </p:nvSpPr>
          <p:spPr bwMode="auto">
            <a:xfrm>
              <a:off x="389" y="2851"/>
              <a:ext cx="93" cy="93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161"/>
            <p:cNvSpPr>
              <a:spLocks noChangeArrowheads="1"/>
            </p:cNvSpPr>
            <p:nvPr/>
          </p:nvSpPr>
          <p:spPr bwMode="auto">
            <a:xfrm>
              <a:off x="859" y="2851"/>
              <a:ext cx="93" cy="93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162"/>
            <p:cNvSpPr>
              <a:spLocks noChangeArrowheads="1"/>
            </p:cNvSpPr>
            <p:nvPr/>
          </p:nvSpPr>
          <p:spPr bwMode="auto">
            <a:xfrm>
              <a:off x="578" y="3065"/>
              <a:ext cx="84" cy="68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163"/>
            <p:cNvSpPr>
              <a:spLocks noChangeArrowheads="1"/>
            </p:cNvSpPr>
            <p:nvPr/>
          </p:nvSpPr>
          <p:spPr bwMode="auto">
            <a:xfrm>
              <a:off x="654" y="3065"/>
              <a:ext cx="85" cy="68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164"/>
            <p:cNvSpPr>
              <a:spLocks noChangeArrowheads="1"/>
            </p:cNvSpPr>
            <p:nvPr/>
          </p:nvSpPr>
          <p:spPr bwMode="auto">
            <a:xfrm>
              <a:off x="673" y="3193"/>
              <a:ext cx="16" cy="438"/>
            </a:xfrm>
            <a:prstGeom prst="rect">
              <a:avLst/>
            </a:pr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65"/>
            <p:cNvSpPr/>
            <p:nvPr/>
          </p:nvSpPr>
          <p:spPr bwMode="auto">
            <a:xfrm>
              <a:off x="636" y="2997"/>
              <a:ext cx="153" cy="78"/>
            </a:xfrm>
            <a:custGeom>
              <a:avLst/>
              <a:gdLst>
                <a:gd name="T0" fmla="*/ 23 w 74"/>
                <a:gd name="T1" fmla="*/ 31 h 38"/>
                <a:gd name="T2" fmla="*/ 1 w 74"/>
                <a:gd name="T3" fmla="*/ 28 h 38"/>
                <a:gd name="T4" fmla="*/ 0 w 74"/>
                <a:gd name="T5" fmla="*/ 25 h 38"/>
                <a:gd name="T6" fmla="*/ 2 w 74"/>
                <a:gd name="T7" fmla="*/ 24 h 38"/>
                <a:gd name="T8" fmla="*/ 70 w 74"/>
                <a:gd name="T9" fmla="*/ 1 h 38"/>
                <a:gd name="T10" fmla="*/ 73 w 74"/>
                <a:gd name="T11" fmla="*/ 1 h 38"/>
                <a:gd name="T12" fmla="*/ 74 w 74"/>
                <a:gd name="T13" fmla="*/ 3 h 38"/>
                <a:gd name="T14" fmla="*/ 23 w 74"/>
                <a:gd name="T15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8">
                  <a:moveTo>
                    <a:pt x="23" y="31"/>
                  </a:moveTo>
                  <a:cubicBezTo>
                    <a:pt x="11" y="31"/>
                    <a:pt x="1" y="28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4" y="25"/>
                    <a:pt x="49" y="38"/>
                    <a:pt x="70" y="1"/>
                  </a:cubicBezTo>
                  <a:cubicBezTo>
                    <a:pt x="71" y="0"/>
                    <a:pt x="72" y="0"/>
                    <a:pt x="73" y="1"/>
                  </a:cubicBezTo>
                  <a:cubicBezTo>
                    <a:pt x="74" y="1"/>
                    <a:pt x="74" y="2"/>
                    <a:pt x="74" y="3"/>
                  </a:cubicBezTo>
                  <a:cubicBezTo>
                    <a:pt x="60" y="26"/>
                    <a:pt x="39" y="31"/>
                    <a:pt x="23" y="31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166"/>
            <p:cNvSpPr/>
            <p:nvPr/>
          </p:nvSpPr>
          <p:spPr bwMode="auto">
            <a:xfrm>
              <a:off x="652" y="2878"/>
              <a:ext cx="46" cy="144"/>
            </a:xfrm>
            <a:custGeom>
              <a:avLst/>
              <a:gdLst>
                <a:gd name="T0" fmla="*/ 10 w 46"/>
                <a:gd name="T1" fmla="*/ 0 h 144"/>
                <a:gd name="T2" fmla="*/ 0 w 46"/>
                <a:gd name="T3" fmla="*/ 144 h 144"/>
                <a:gd name="T4" fmla="*/ 46 w 46"/>
                <a:gd name="T5" fmla="*/ 132 h 144"/>
                <a:gd name="T6" fmla="*/ 10 w 46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44">
                  <a:moveTo>
                    <a:pt x="10" y="0"/>
                  </a:moveTo>
                  <a:lnTo>
                    <a:pt x="0" y="144"/>
                  </a:lnTo>
                  <a:lnTo>
                    <a:pt x="46" y="13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2AF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67"/>
            <p:cNvSpPr/>
            <p:nvPr/>
          </p:nvSpPr>
          <p:spPr bwMode="auto">
            <a:xfrm>
              <a:off x="758" y="2843"/>
              <a:ext cx="74" cy="58"/>
            </a:xfrm>
            <a:custGeom>
              <a:avLst/>
              <a:gdLst>
                <a:gd name="T0" fmla="*/ 34 w 36"/>
                <a:gd name="T1" fmla="*/ 28 h 28"/>
                <a:gd name="T2" fmla="*/ 31 w 36"/>
                <a:gd name="T3" fmla="*/ 25 h 28"/>
                <a:gd name="T4" fmla="*/ 31 w 36"/>
                <a:gd name="T5" fmla="*/ 16 h 28"/>
                <a:gd name="T6" fmla="*/ 20 w 36"/>
                <a:gd name="T7" fmla="*/ 5 h 28"/>
                <a:gd name="T8" fmla="*/ 16 w 36"/>
                <a:gd name="T9" fmla="*/ 5 h 28"/>
                <a:gd name="T10" fmla="*/ 5 w 36"/>
                <a:gd name="T11" fmla="*/ 16 h 28"/>
                <a:gd name="T12" fmla="*/ 5 w 36"/>
                <a:gd name="T13" fmla="*/ 25 h 28"/>
                <a:gd name="T14" fmla="*/ 3 w 36"/>
                <a:gd name="T15" fmla="*/ 28 h 28"/>
                <a:gd name="T16" fmla="*/ 0 w 36"/>
                <a:gd name="T17" fmla="*/ 25 h 28"/>
                <a:gd name="T18" fmla="*/ 0 w 36"/>
                <a:gd name="T19" fmla="*/ 16 h 28"/>
                <a:gd name="T20" fmla="*/ 16 w 36"/>
                <a:gd name="T21" fmla="*/ 0 h 28"/>
                <a:gd name="T22" fmla="*/ 20 w 36"/>
                <a:gd name="T23" fmla="*/ 0 h 28"/>
                <a:gd name="T24" fmla="*/ 36 w 36"/>
                <a:gd name="T25" fmla="*/ 16 h 28"/>
                <a:gd name="T26" fmla="*/ 36 w 36"/>
                <a:gd name="T27" fmla="*/ 25 h 28"/>
                <a:gd name="T28" fmla="*/ 34 w 3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8">
                  <a:moveTo>
                    <a:pt x="34" y="28"/>
                  </a:moveTo>
                  <a:cubicBezTo>
                    <a:pt x="32" y="28"/>
                    <a:pt x="31" y="27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0"/>
                    <a:pt x="26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0" y="5"/>
                    <a:pt x="5" y="10"/>
                    <a:pt x="5" y="1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4" y="28"/>
                    <a:pt x="3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6" y="7"/>
                    <a:pt x="36" y="1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7"/>
                    <a:pt x="35" y="28"/>
                    <a:pt x="34" y="2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68"/>
            <p:cNvSpPr/>
            <p:nvPr/>
          </p:nvSpPr>
          <p:spPr bwMode="auto">
            <a:xfrm>
              <a:off x="499" y="2843"/>
              <a:ext cx="74" cy="58"/>
            </a:xfrm>
            <a:custGeom>
              <a:avLst/>
              <a:gdLst>
                <a:gd name="T0" fmla="*/ 34 w 36"/>
                <a:gd name="T1" fmla="*/ 28 h 28"/>
                <a:gd name="T2" fmla="*/ 31 w 36"/>
                <a:gd name="T3" fmla="*/ 25 h 28"/>
                <a:gd name="T4" fmla="*/ 31 w 36"/>
                <a:gd name="T5" fmla="*/ 16 h 28"/>
                <a:gd name="T6" fmla="*/ 20 w 36"/>
                <a:gd name="T7" fmla="*/ 5 h 28"/>
                <a:gd name="T8" fmla="*/ 16 w 36"/>
                <a:gd name="T9" fmla="*/ 5 h 28"/>
                <a:gd name="T10" fmla="*/ 5 w 36"/>
                <a:gd name="T11" fmla="*/ 16 h 28"/>
                <a:gd name="T12" fmla="*/ 5 w 36"/>
                <a:gd name="T13" fmla="*/ 25 h 28"/>
                <a:gd name="T14" fmla="*/ 2 w 36"/>
                <a:gd name="T15" fmla="*/ 28 h 28"/>
                <a:gd name="T16" fmla="*/ 0 w 36"/>
                <a:gd name="T17" fmla="*/ 25 h 28"/>
                <a:gd name="T18" fmla="*/ 0 w 36"/>
                <a:gd name="T19" fmla="*/ 16 h 28"/>
                <a:gd name="T20" fmla="*/ 16 w 36"/>
                <a:gd name="T21" fmla="*/ 0 h 28"/>
                <a:gd name="T22" fmla="*/ 20 w 36"/>
                <a:gd name="T23" fmla="*/ 0 h 28"/>
                <a:gd name="T24" fmla="*/ 36 w 36"/>
                <a:gd name="T25" fmla="*/ 16 h 28"/>
                <a:gd name="T26" fmla="*/ 36 w 36"/>
                <a:gd name="T27" fmla="*/ 25 h 28"/>
                <a:gd name="T28" fmla="*/ 34 w 3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8">
                  <a:moveTo>
                    <a:pt x="34" y="28"/>
                  </a:moveTo>
                  <a:cubicBezTo>
                    <a:pt x="32" y="28"/>
                    <a:pt x="31" y="27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0"/>
                    <a:pt x="26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0" y="5"/>
                    <a:pt x="5" y="10"/>
                    <a:pt x="5" y="1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4" y="28"/>
                    <a:pt x="2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6" y="7"/>
                    <a:pt x="36" y="1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7"/>
                    <a:pt x="35" y="28"/>
                    <a:pt x="34" y="2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69"/>
            <p:cNvSpPr/>
            <p:nvPr/>
          </p:nvSpPr>
          <p:spPr bwMode="auto">
            <a:xfrm>
              <a:off x="505" y="3252"/>
              <a:ext cx="19" cy="379"/>
            </a:xfrm>
            <a:custGeom>
              <a:avLst/>
              <a:gdLst>
                <a:gd name="T0" fmla="*/ 0 w 9"/>
                <a:gd name="T1" fmla="*/ 184 h 184"/>
                <a:gd name="T2" fmla="*/ 7 w 9"/>
                <a:gd name="T3" fmla="*/ 1 h 184"/>
                <a:gd name="T4" fmla="*/ 8 w 9"/>
                <a:gd name="T5" fmla="*/ 0 h 184"/>
                <a:gd name="T6" fmla="*/ 9 w 9"/>
                <a:gd name="T7" fmla="*/ 1 h 184"/>
                <a:gd name="T8" fmla="*/ 2 w 9"/>
                <a:gd name="T9" fmla="*/ 184 h 184"/>
                <a:gd name="T10" fmla="*/ 0 w 9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4">
                  <a:moveTo>
                    <a:pt x="0" y="18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2" y="184"/>
                    <a:pt x="2" y="184"/>
                    <a:pt x="2" y="184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70"/>
            <p:cNvSpPr/>
            <p:nvPr/>
          </p:nvSpPr>
          <p:spPr bwMode="auto">
            <a:xfrm>
              <a:off x="857" y="3252"/>
              <a:ext cx="21" cy="379"/>
            </a:xfrm>
            <a:custGeom>
              <a:avLst/>
              <a:gdLst>
                <a:gd name="T0" fmla="*/ 8 w 10"/>
                <a:gd name="T1" fmla="*/ 184 h 184"/>
                <a:gd name="T2" fmla="*/ 0 w 10"/>
                <a:gd name="T3" fmla="*/ 1 h 184"/>
                <a:gd name="T4" fmla="*/ 1 w 10"/>
                <a:gd name="T5" fmla="*/ 0 h 184"/>
                <a:gd name="T6" fmla="*/ 2 w 10"/>
                <a:gd name="T7" fmla="*/ 1 h 184"/>
                <a:gd name="T8" fmla="*/ 10 w 10"/>
                <a:gd name="T9" fmla="*/ 184 h 184"/>
                <a:gd name="T10" fmla="*/ 8 w 1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4">
                  <a:moveTo>
                    <a:pt x="8" y="18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0" y="184"/>
                    <a:pt x="10" y="184"/>
                    <a:pt x="10" y="184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7600" y="2493010"/>
            <a:ext cx="491490" cy="1096645"/>
            <a:chOff x="703263" y="547688"/>
            <a:chExt cx="1127126" cy="2900362"/>
          </a:xfrm>
        </p:grpSpPr>
        <p:sp>
          <p:nvSpPr>
            <p:cNvPr id="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706438" y="568325"/>
              <a:ext cx="1123950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1379538" y="3379788"/>
              <a:ext cx="288925" cy="65088"/>
            </a:xfrm>
            <a:custGeom>
              <a:avLst/>
              <a:gdLst>
                <a:gd name="T0" fmla="*/ 76 w 84"/>
                <a:gd name="T1" fmla="*/ 1 h 19"/>
                <a:gd name="T2" fmla="*/ 82 w 84"/>
                <a:gd name="T3" fmla="*/ 8 h 19"/>
                <a:gd name="T4" fmla="*/ 80 w 84"/>
                <a:gd name="T5" fmla="*/ 19 h 19"/>
                <a:gd name="T6" fmla="*/ 3 w 84"/>
                <a:gd name="T7" fmla="*/ 16 h 19"/>
                <a:gd name="T8" fmla="*/ 1 w 84"/>
                <a:gd name="T9" fmla="*/ 5 h 19"/>
                <a:gd name="T10" fmla="*/ 8 w 84"/>
                <a:gd name="T11" fmla="*/ 0 h 19"/>
                <a:gd name="T12" fmla="*/ 76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76" y="1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4" y="18"/>
                    <a:pt x="80" y="19"/>
                  </a:cubicBezTo>
                  <a:cubicBezTo>
                    <a:pt x="80" y="19"/>
                    <a:pt x="6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1363663" y="2659063"/>
              <a:ext cx="319088" cy="747713"/>
            </a:xfrm>
            <a:custGeom>
              <a:avLst/>
              <a:gdLst>
                <a:gd name="T0" fmla="*/ 29 w 93"/>
                <a:gd name="T1" fmla="*/ 3 h 219"/>
                <a:gd name="T2" fmla="*/ 28 w 93"/>
                <a:gd name="T3" fmla="*/ 185 h 219"/>
                <a:gd name="T4" fmla="*/ 85 w 93"/>
                <a:gd name="T5" fmla="*/ 193 h 219"/>
                <a:gd name="T6" fmla="*/ 87 w 93"/>
                <a:gd name="T7" fmla="*/ 219 h 219"/>
                <a:gd name="T8" fmla="*/ 6 w 93"/>
                <a:gd name="T9" fmla="*/ 216 h 219"/>
                <a:gd name="T10" fmla="*/ 0 w 93"/>
                <a:gd name="T11" fmla="*/ 0 h 219"/>
                <a:gd name="T12" fmla="*/ 29 w 93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19">
                  <a:moveTo>
                    <a:pt x="29" y="3"/>
                  </a:move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76" y="176"/>
                    <a:pt x="85" y="193"/>
                  </a:cubicBezTo>
                  <a:cubicBezTo>
                    <a:pt x="93" y="209"/>
                    <a:pt x="87" y="219"/>
                    <a:pt x="87" y="219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1500188" y="3284538"/>
              <a:ext cx="120650" cy="119063"/>
            </a:xfrm>
            <a:custGeom>
              <a:avLst/>
              <a:gdLst>
                <a:gd name="T0" fmla="*/ 35 w 35"/>
                <a:gd name="T1" fmla="*/ 3 h 35"/>
                <a:gd name="T2" fmla="*/ 9 w 35"/>
                <a:gd name="T3" fmla="*/ 35 h 35"/>
                <a:gd name="T4" fmla="*/ 0 w 35"/>
                <a:gd name="T5" fmla="*/ 34 h 35"/>
                <a:gd name="T6" fmla="*/ 9 w 35"/>
                <a:gd name="T7" fmla="*/ 16 h 35"/>
                <a:gd name="T8" fmla="*/ 27 w 35"/>
                <a:gd name="T9" fmla="*/ 0 h 35"/>
                <a:gd name="T10" fmla="*/ 35 w 35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5" y="3"/>
                  </a:moveTo>
                  <a:cubicBezTo>
                    <a:pt x="35" y="3"/>
                    <a:pt x="16" y="7"/>
                    <a:pt x="9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" y="24"/>
                    <a:pt x="9" y="16"/>
                  </a:cubicBezTo>
                  <a:cubicBezTo>
                    <a:pt x="15" y="7"/>
                    <a:pt x="25" y="0"/>
                    <a:pt x="27" y="0"/>
                  </a:cubicBezTo>
                  <a:cubicBezTo>
                    <a:pt x="31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868363" y="3376613"/>
              <a:ext cx="288925" cy="65088"/>
            </a:xfrm>
            <a:custGeom>
              <a:avLst/>
              <a:gdLst>
                <a:gd name="T0" fmla="*/ 8 w 84"/>
                <a:gd name="T1" fmla="*/ 1 h 19"/>
                <a:gd name="T2" fmla="*/ 2 w 84"/>
                <a:gd name="T3" fmla="*/ 8 h 19"/>
                <a:gd name="T4" fmla="*/ 4 w 84"/>
                <a:gd name="T5" fmla="*/ 19 h 19"/>
                <a:gd name="T6" fmla="*/ 81 w 84"/>
                <a:gd name="T7" fmla="*/ 16 h 19"/>
                <a:gd name="T8" fmla="*/ 83 w 84"/>
                <a:gd name="T9" fmla="*/ 4 h 19"/>
                <a:gd name="T10" fmla="*/ 76 w 84"/>
                <a:gd name="T11" fmla="*/ 0 h 19"/>
                <a:gd name="T12" fmla="*/ 8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4" y="19"/>
                    <a:pt x="78" y="17"/>
                    <a:pt x="81" y="16"/>
                  </a:cubicBezTo>
                  <a:cubicBezTo>
                    <a:pt x="84" y="15"/>
                    <a:pt x="83" y="4"/>
                    <a:pt x="83" y="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854076" y="2655888"/>
              <a:ext cx="312738" cy="747713"/>
            </a:xfrm>
            <a:custGeom>
              <a:avLst/>
              <a:gdLst>
                <a:gd name="T0" fmla="*/ 62 w 91"/>
                <a:gd name="T1" fmla="*/ 3 h 219"/>
                <a:gd name="T2" fmla="*/ 64 w 91"/>
                <a:gd name="T3" fmla="*/ 185 h 219"/>
                <a:gd name="T4" fmla="*/ 8 w 91"/>
                <a:gd name="T5" fmla="*/ 193 h 219"/>
                <a:gd name="T6" fmla="*/ 6 w 91"/>
                <a:gd name="T7" fmla="*/ 219 h 219"/>
                <a:gd name="T8" fmla="*/ 87 w 91"/>
                <a:gd name="T9" fmla="*/ 215 h 219"/>
                <a:gd name="T10" fmla="*/ 91 w 91"/>
                <a:gd name="T11" fmla="*/ 0 h 219"/>
                <a:gd name="T12" fmla="*/ 62 w 91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19">
                  <a:moveTo>
                    <a:pt x="62" y="3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4" y="185"/>
                    <a:pt x="17" y="177"/>
                    <a:pt x="8" y="193"/>
                  </a:cubicBezTo>
                  <a:cubicBezTo>
                    <a:pt x="0" y="210"/>
                    <a:pt x="6" y="219"/>
                    <a:pt x="6" y="219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62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1511301" y="1863725"/>
              <a:ext cx="319088" cy="600075"/>
            </a:xfrm>
            <a:custGeom>
              <a:avLst/>
              <a:gdLst>
                <a:gd name="T0" fmla="*/ 47 w 93"/>
                <a:gd name="T1" fmla="*/ 0 h 176"/>
                <a:gd name="T2" fmla="*/ 92 w 93"/>
                <a:gd name="T3" fmla="*/ 65 h 176"/>
                <a:gd name="T4" fmla="*/ 39 w 93"/>
                <a:gd name="T5" fmla="*/ 131 h 176"/>
                <a:gd name="T6" fmla="*/ 57 w 93"/>
                <a:gd name="T7" fmla="*/ 153 h 176"/>
                <a:gd name="T8" fmla="*/ 39 w 93"/>
                <a:gd name="T9" fmla="*/ 176 h 176"/>
                <a:gd name="T10" fmla="*/ 0 w 93"/>
                <a:gd name="T11" fmla="*/ 131 h 176"/>
                <a:gd name="T12" fmla="*/ 57 w 93"/>
                <a:gd name="T13" fmla="*/ 59 h 176"/>
                <a:gd name="T14" fmla="*/ 23 w 93"/>
                <a:gd name="T15" fmla="*/ 19 h 176"/>
                <a:gd name="T16" fmla="*/ 47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7" y="0"/>
                  </a:moveTo>
                  <a:cubicBezTo>
                    <a:pt x="47" y="0"/>
                    <a:pt x="93" y="52"/>
                    <a:pt x="92" y="65"/>
                  </a:cubicBezTo>
                  <a:cubicBezTo>
                    <a:pt x="91" y="79"/>
                    <a:pt x="39" y="131"/>
                    <a:pt x="39" y="131"/>
                  </a:cubicBezTo>
                  <a:cubicBezTo>
                    <a:pt x="39" y="131"/>
                    <a:pt x="57" y="147"/>
                    <a:pt x="57" y="153"/>
                  </a:cubicBezTo>
                  <a:cubicBezTo>
                    <a:pt x="59" y="165"/>
                    <a:pt x="50" y="176"/>
                    <a:pt x="39" y="176"/>
                  </a:cubicBezTo>
                  <a:cubicBezTo>
                    <a:pt x="27" y="176"/>
                    <a:pt x="0" y="131"/>
                    <a:pt x="0" y="131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473201" y="1689100"/>
              <a:ext cx="260350" cy="338138"/>
            </a:xfrm>
            <a:custGeom>
              <a:avLst/>
              <a:gdLst>
                <a:gd name="T0" fmla="*/ 24 w 164"/>
                <a:gd name="T1" fmla="*/ 0 h 213"/>
                <a:gd name="T2" fmla="*/ 164 w 164"/>
                <a:gd name="T3" fmla="*/ 127 h 213"/>
                <a:gd name="T4" fmla="*/ 95 w 164"/>
                <a:gd name="T5" fmla="*/ 213 h 213"/>
                <a:gd name="T6" fmla="*/ 0 w 164"/>
                <a:gd name="T7" fmla="*/ 133 h 213"/>
                <a:gd name="T8" fmla="*/ 24 w 164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3">
                  <a:moveTo>
                    <a:pt x="24" y="0"/>
                  </a:moveTo>
                  <a:lnTo>
                    <a:pt x="164" y="127"/>
                  </a:lnTo>
                  <a:lnTo>
                    <a:pt x="95" y="213"/>
                  </a:lnTo>
                  <a:lnTo>
                    <a:pt x="0" y="13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703263" y="1866900"/>
              <a:ext cx="319088" cy="600075"/>
            </a:xfrm>
            <a:custGeom>
              <a:avLst/>
              <a:gdLst>
                <a:gd name="T0" fmla="*/ 46 w 93"/>
                <a:gd name="T1" fmla="*/ 0 h 176"/>
                <a:gd name="T2" fmla="*/ 1 w 93"/>
                <a:gd name="T3" fmla="*/ 66 h 176"/>
                <a:gd name="T4" fmla="*/ 54 w 93"/>
                <a:gd name="T5" fmla="*/ 131 h 176"/>
                <a:gd name="T6" fmla="*/ 36 w 93"/>
                <a:gd name="T7" fmla="*/ 153 h 176"/>
                <a:gd name="T8" fmla="*/ 54 w 93"/>
                <a:gd name="T9" fmla="*/ 176 h 176"/>
                <a:gd name="T10" fmla="*/ 93 w 93"/>
                <a:gd name="T11" fmla="*/ 131 h 176"/>
                <a:gd name="T12" fmla="*/ 36 w 93"/>
                <a:gd name="T13" fmla="*/ 59 h 176"/>
                <a:gd name="T14" fmla="*/ 69 w 93"/>
                <a:gd name="T15" fmla="*/ 20 h 176"/>
                <a:gd name="T16" fmla="*/ 46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6" y="0"/>
                  </a:moveTo>
                  <a:cubicBezTo>
                    <a:pt x="46" y="0"/>
                    <a:pt x="0" y="52"/>
                    <a:pt x="1" y="66"/>
                  </a:cubicBezTo>
                  <a:cubicBezTo>
                    <a:pt x="2" y="79"/>
                    <a:pt x="54" y="131"/>
                    <a:pt x="54" y="131"/>
                  </a:cubicBezTo>
                  <a:cubicBezTo>
                    <a:pt x="54" y="131"/>
                    <a:pt x="36" y="147"/>
                    <a:pt x="36" y="153"/>
                  </a:cubicBezTo>
                  <a:cubicBezTo>
                    <a:pt x="34" y="166"/>
                    <a:pt x="43" y="176"/>
                    <a:pt x="54" y="176"/>
                  </a:cubicBezTo>
                  <a:cubicBezTo>
                    <a:pt x="66" y="176"/>
                    <a:pt x="93" y="131"/>
                    <a:pt x="93" y="13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69" y="20"/>
                    <a:pt x="69" y="20"/>
                    <a:pt x="69" y="2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977901" y="2314575"/>
              <a:ext cx="595313" cy="395288"/>
            </a:xfrm>
            <a:custGeom>
              <a:avLst/>
              <a:gdLst>
                <a:gd name="T0" fmla="*/ 39 w 375"/>
                <a:gd name="T1" fmla="*/ 0 h 249"/>
                <a:gd name="T2" fmla="*/ 0 w 375"/>
                <a:gd name="T3" fmla="*/ 36 h 249"/>
                <a:gd name="T4" fmla="*/ 15 w 375"/>
                <a:gd name="T5" fmla="*/ 249 h 249"/>
                <a:gd name="T6" fmla="*/ 158 w 375"/>
                <a:gd name="T7" fmla="*/ 249 h 249"/>
                <a:gd name="T8" fmla="*/ 167 w 375"/>
                <a:gd name="T9" fmla="*/ 185 h 249"/>
                <a:gd name="T10" fmla="*/ 199 w 375"/>
                <a:gd name="T11" fmla="*/ 182 h 249"/>
                <a:gd name="T12" fmla="*/ 208 w 375"/>
                <a:gd name="T13" fmla="*/ 249 h 249"/>
                <a:gd name="T14" fmla="*/ 360 w 375"/>
                <a:gd name="T15" fmla="*/ 249 h 249"/>
                <a:gd name="T16" fmla="*/ 375 w 375"/>
                <a:gd name="T17" fmla="*/ 36 h 249"/>
                <a:gd name="T18" fmla="*/ 340 w 375"/>
                <a:gd name="T19" fmla="*/ 8 h 249"/>
                <a:gd name="T20" fmla="*/ 39 w 375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249">
                  <a:moveTo>
                    <a:pt x="39" y="0"/>
                  </a:moveTo>
                  <a:lnTo>
                    <a:pt x="0" y="36"/>
                  </a:lnTo>
                  <a:lnTo>
                    <a:pt x="15" y="249"/>
                  </a:lnTo>
                  <a:lnTo>
                    <a:pt x="158" y="249"/>
                  </a:lnTo>
                  <a:lnTo>
                    <a:pt x="167" y="185"/>
                  </a:lnTo>
                  <a:lnTo>
                    <a:pt x="199" y="182"/>
                  </a:lnTo>
                  <a:lnTo>
                    <a:pt x="208" y="249"/>
                  </a:lnTo>
                  <a:lnTo>
                    <a:pt x="360" y="249"/>
                  </a:lnTo>
                  <a:lnTo>
                    <a:pt x="375" y="36"/>
                  </a:lnTo>
                  <a:lnTo>
                    <a:pt x="340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974726" y="1620838"/>
              <a:ext cx="598488" cy="750888"/>
            </a:xfrm>
            <a:custGeom>
              <a:avLst/>
              <a:gdLst>
                <a:gd name="T0" fmla="*/ 1 w 174"/>
                <a:gd name="T1" fmla="*/ 220 h 220"/>
                <a:gd name="T2" fmla="*/ 174 w 174"/>
                <a:gd name="T3" fmla="*/ 220 h 220"/>
                <a:gd name="T4" fmla="*/ 172 w 174"/>
                <a:gd name="T5" fmla="*/ 46 h 220"/>
                <a:gd name="T6" fmla="*/ 83 w 174"/>
                <a:gd name="T7" fmla="*/ 2 h 220"/>
                <a:gd name="T8" fmla="*/ 0 w 174"/>
                <a:gd name="T9" fmla="*/ 47 h 220"/>
                <a:gd name="T10" fmla="*/ 1 w 174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20">
                  <a:moveTo>
                    <a:pt x="1" y="220"/>
                  </a:moveTo>
                  <a:cubicBezTo>
                    <a:pt x="174" y="220"/>
                    <a:pt x="174" y="220"/>
                    <a:pt x="174" y="220"/>
                  </a:cubicBezTo>
                  <a:cubicBezTo>
                    <a:pt x="174" y="220"/>
                    <a:pt x="174" y="68"/>
                    <a:pt x="172" y="46"/>
                  </a:cubicBezTo>
                  <a:cubicBezTo>
                    <a:pt x="171" y="24"/>
                    <a:pt x="141" y="0"/>
                    <a:pt x="83" y="2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0" y="67"/>
                    <a:pt x="1" y="220"/>
                    <a:pt x="1" y="220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5"/>
            <p:cNvSpPr/>
            <p:nvPr/>
          </p:nvSpPr>
          <p:spPr bwMode="auto">
            <a:xfrm>
              <a:off x="1187451" y="1500188"/>
              <a:ext cx="138113" cy="192088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1 w 40"/>
                <a:gd name="T5" fmla="*/ 39 h 56"/>
                <a:gd name="T6" fmla="*/ 20 w 40"/>
                <a:gd name="T7" fmla="*/ 56 h 56"/>
                <a:gd name="T8" fmla="*/ 39 w 40"/>
                <a:gd name="T9" fmla="*/ 39 h 56"/>
                <a:gd name="T10" fmla="*/ 40 w 4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1187451" y="1500188"/>
              <a:ext cx="138113" cy="85725"/>
            </a:xfrm>
            <a:custGeom>
              <a:avLst/>
              <a:gdLst>
                <a:gd name="T0" fmla="*/ 22 w 40"/>
                <a:gd name="T1" fmla="*/ 25 h 25"/>
                <a:gd name="T2" fmla="*/ 40 w 40"/>
                <a:gd name="T3" fmla="*/ 21 h 25"/>
                <a:gd name="T4" fmla="*/ 40 w 40"/>
                <a:gd name="T5" fmla="*/ 0 h 25"/>
                <a:gd name="T6" fmla="*/ 0 w 40"/>
                <a:gd name="T7" fmla="*/ 0 h 25"/>
                <a:gd name="T8" fmla="*/ 1 w 40"/>
                <a:gd name="T9" fmla="*/ 21 h 25"/>
                <a:gd name="T10" fmla="*/ 22 w 4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5">
                  <a:moveTo>
                    <a:pt x="22" y="25"/>
                  </a:moveTo>
                  <a:cubicBezTo>
                    <a:pt x="29" y="25"/>
                    <a:pt x="34" y="23"/>
                    <a:pt x="40" y="2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8" y="24"/>
                    <a:pt x="15" y="25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1517651" y="923925"/>
              <a:ext cx="123825" cy="249238"/>
            </a:xfrm>
            <a:custGeom>
              <a:avLst/>
              <a:gdLst>
                <a:gd name="T0" fmla="*/ 78 w 78"/>
                <a:gd name="T1" fmla="*/ 0 h 157"/>
                <a:gd name="T2" fmla="*/ 50 w 78"/>
                <a:gd name="T3" fmla="*/ 155 h 157"/>
                <a:gd name="T4" fmla="*/ 20 w 78"/>
                <a:gd name="T5" fmla="*/ 157 h 157"/>
                <a:gd name="T6" fmla="*/ 0 w 78"/>
                <a:gd name="T7" fmla="*/ 21 h 157"/>
                <a:gd name="T8" fmla="*/ 78 w 7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7">
                  <a:moveTo>
                    <a:pt x="78" y="0"/>
                  </a:moveTo>
                  <a:lnTo>
                    <a:pt x="50" y="155"/>
                  </a:lnTo>
                  <a:lnTo>
                    <a:pt x="20" y="157"/>
                  </a:lnTo>
                  <a:lnTo>
                    <a:pt x="0" y="2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1487488" y="1104900"/>
              <a:ext cx="147638" cy="133350"/>
            </a:xfrm>
            <a:custGeom>
              <a:avLst/>
              <a:gdLst>
                <a:gd name="T0" fmla="*/ 42 w 43"/>
                <a:gd name="T1" fmla="*/ 19 h 39"/>
                <a:gd name="T2" fmla="*/ 21 w 43"/>
                <a:gd name="T3" fmla="*/ 39 h 39"/>
                <a:gd name="T4" fmla="*/ 0 w 43"/>
                <a:gd name="T5" fmla="*/ 20 h 39"/>
                <a:gd name="T6" fmla="*/ 21 w 43"/>
                <a:gd name="T7" fmla="*/ 0 h 39"/>
                <a:gd name="T8" fmla="*/ 42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2" y="19"/>
                  </a:moveTo>
                  <a:cubicBezTo>
                    <a:pt x="43" y="30"/>
                    <a:pt x="33" y="38"/>
                    <a:pt x="21" y="39"/>
                  </a:cubicBezTo>
                  <a:cubicBezTo>
                    <a:pt x="10" y="39"/>
                    <a:pt x="0" y="30"/>
                    <a:pt x="0" y="20"/>
                  </a:cubicBezTo>
                  <a:cubicBezTo>
                    <a:pt x="0" y="9"/>
                    <a:pt x="9" y="1"/>
                    <a:pt x="21" y="0"/>
                  </a:cubicBezTo>
                  <a:cubicBezTo>
                    <a:pt x="33" y="0"/>
                    <a:pt x="42" y="9"/>
                    <a:pt x="42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19"/>
            <p:cNvSpPr/>
            <p:nvPr/>
          </p:nvSpPr>
          <p:spPr bwMode="auto">
            <a:xfrm>
              <a:off x="877888" y="1114425"/>
              <a:ext cx="147638" cy="133350"/>
            </a:xfrm>
            <a:custGeom>
              <a:avLst/>
              <a:gdLst>
                <a:gd name="T0" fmla="*/ 43 w 43"/>
                <a:gd name="T1" fmla="*/ 19 h 39"/>
                <a:gd name="T2" fmla="*/ 22 w 43"/>
                <a:gd name="T3" fmla="*/ 39 h 39"/>
                <a:gd name="T4" fmla="*/ 0 w 43"/>
                <a:gd name="T5" fmla="*/ 20 h 39"/>
                <a:gd name="T6" fmla="*/ 21 w 43"/>
                <a:gd name="T7" fmla="*/ 1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cubicBezTo>
                    <a:pt x="43" y="30"/>
                    <a:pt x="33" y="39"/>
                    <a:pt x="22" y="39"/>
                  </a:cubicBezTo>
                  <a:cubicBezTo>
                    <a:pt x="10" y="39"/>
                    <a:pt x="0" y="31"/>
                    <a:pt x="0" y="20"/>
                  </a:cubicBezTo>
                  <a:cubicBezTo>
                    <a:pt x="0" y="10"/>
                    <a:pt x="9" y="1"/>
                    <a:pt x="21" y="1"/>
                  </a:cubicBezTo>
                  <a:cubicBezTo>
                    <a:pt x="33" y="0"/>
                    <a:pt x="43" y="9"/>
                    <a:pt x="43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939801" y="841375"/>
              <a:ext cx="622300" cy="738188"/>
            </a:xfrm>
            <a:custGeom>
              <a:avLst/>
              <a:gdLst>
                <a:gd name="T0" fmla="*/ 0 w 181"/>
                <a:gd name="T1" fmla="*/ 3 h 216"/>
                <a:gd name="T2" fmla="*/ 3 w 181"/>
                <a:gd name="T3" fmla="*/ 139 h 216"/>
                <a:gd name="T4" fmla="*/ 3 w 181"/>
                <a:gd name="T5" fmla="*/ 139 h 216"/>
                <a:gd name="T6" fmla="*/ 93 w 181"/>
                <a:gd name="T7" fmla="*/ 216 h 216"/>
                <a:gd name="T8" fmla="*/ 181 w 181"/>
                <a:gd name="T9" fmla="*/ 136 h 216"/>
                <a:gd name="T10" fmla="*/ 181 w 181"/>
                <a:gd name="T11" fmla="*/ 136 h 216"/>
                <a:gd name="T12" fmla="*/ 179 w 181"/>
                <a:gd name="T13" fmla="*/ 0 h 216"/>
                <a:gd name="T14" fmla="*/ 0 w 181"/>
                <a:gd name="T15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16">
                  <a:moveTo>
                    <a:pt x="0" y="3"/>
                  </a:move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5" y="182"/>
                    <a:pt x="45" y="216"/>
                    <a:pt x="93" y="216"/>
                  </a:cubicBezTo>
                  <a:cubicBezTo>
                    <a:pt x="141" y="215"/>
                    <a:pt x="180" y="179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79" y="0"/>
                    <a:pt x="179" y="0"/>
                    <a:pt x="17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21"/>
            <p:cNvSpPr/>
            <p:nvPr/>
          </p:nvSpPr>
          <p:spPr bwMode="auto">
            <a:xfrm>
              <a:off x="798513" y="547688"/>
              <a:ext cx="952500" cy="584200"/>
            </a:xfrm>
            <a:custGeom>
              <a:avLst/>
              <a:gdLst>
                <a:gd name="T0" fmla="*/ 265 w 277"/>
                <a:gd name="T1" fmla="*/ 41 h 171"/>
                <a:gd name="T2" fmla="*/ 237 w 277"/>
                <a:gd name="T3" fmla="*/ 61 h 171"/>
                <a:gd name="T4" fmla="*/ 120 w 277"/>
                <a:gd name="T5" fmla="*/ 6 h 171"/>
                <a:gd name="T6" fmla="*/ 35 w 277"/>
                <a:gd name="T7" fmla="*/ 63 h 171"/>
                <a:gd name="T8" fmla="*/ 11 w 277"/>
                <a:gd name="T9" fmla="*/ 62 h 171"/>
                <a:gd name="T10" fmla="*/ 13 w 277"/>
                <a:gd name="T11" fmla="*/ 123 h 171"/>
                <a:gd name="T12" fmla="*/ 31 w 277"/>
                <a:gd name="T13" fmla="*/ 171 h 171"/>
                <a:gd name="T14" fmla="*/ 44 w 277"/>
                <a:gd name="T15" fmla="*/ 167 h 171"/>
                <a:gd name="T16" fmla="*/ 44 w 277"/>
                <a:gd name="T17" fmla="*/ 167 h 171"/>
                <a:gd name="T18" fmla="*/ 42 w 277"/>
                <a:gd name="T19" fmla="*/ 105 h 171"/>
                <a:gd name="T20" fmla="*/ 153 w 277"/>
                <a:gd name="T21" fmla="*/ 153 h 171"/>
                <a:gd name="T22" fmla="*/ 275 w 277"/>
                <a:gd name="T23" fmla="*/ 75 h 171"/>
                <a:gd name="T24" fmla="*/ 265 w 277"/>
                <a:gd name="T25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71">
                  <a:moveTo>
                    <a:pt x="265" y="41"/>
                  </a:moveTo>
                  <a:cubicBezTo>
                    <a:pt x="265" y="41"/>
                    <a:pt x="263" y="64"/>
                    <a:pt x="237" y="61"/>
                  </a:cubicBezTo>
                  <a:cubicBezTo>
                    <a:pt x="210" y="58"/>
                    <a:pt x="157" y="11"/>
                    <a:pt x="120" y="6"/>
                  </a:cubicBezTo>
                  <a:cubicBezTo>
                    <a:pt x="83" y="0"/>
                    <a:pt x="32" y="19"/>
                    <a:pt x="35" y="63"/>
                  </a:cubicBezTo>
                  <a:cubicBezTo>
                    <a:pt x="35" y="63"/>
                    <a:pt x="18" y="52"/>
                    <a:pt x="11" y="62"/>
                  </a:cubicBezTo>
                  <a:cubicBezTo>
                    <a:pt x="4" y="72"/>
                    <a:pt x="0" y="98"/>
                    <a:pt x="13" y="123"/>
                  </a:cubicBezTo>
                  <a:cubicBezTo>
                    <a:pt x="19" y="133"/>
                    <a:pt x="29" y="161"/>
                    <a:pt x="31" y="171"/>
                  </a:cubicBezTo>
                  <a:cubicBezTo>
                    <a:pt x="34" y="168"/>
                    <a:pt x="39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75" y="153"/>
                    <a:pt x="153" y="153"/>
                  </a:cubicBezTo>
                  <a:cubicBezTo>
                    <a:pt x="231" y="154"/>
                    <a:pt x="272" y="117"/>
                    <a:pt x="275" y="75"/>
                  </a:cubicBezTo>
                  <a:cubicBezTo>
                    <a:pt x="277" y="46"/>
                    <a:pt x="265" y="41"/>
                    <a:pt x="265" y="41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22"/>
            <p:cNvSpPr/>
            <p:nvPr/>
          </p:nvSpPr>
          <p:spPr bwMode="auto">
            <a:xfrm>
              <a:off x="1201738" y="1138238"/>
              <a:ext cx="109538" cy="239713"/>
            </a:xfrm>
            <a:custGeom>
              <a:avLst/>
              <a:gdLst>
                <a:gd name="T0" fmla="*/ 0 w 69"/>
                <a:gd name="T1" fmla="*/ 151 h 151"/>
                <a:gd name="T2" fmla="*/ 69 w 69"/>
                <a:gd name="T3" fmla="*/ 151 h 151"/>
                <a:gd name="T4" fmla="*/ 34 w 69"/>
                <a:gd name="T5" fmla="*/ 0 h 151"/>
                <a:gd name="T6" fmla="*/ 0 w 6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51">
                  <a:moveTo>
                    <a:pt x="0" y="151"/>
                  </a:moveTo>
                  <a:lnTo>
                    <a:pt x="69" y="151"/>
                  </a:lnTo>
                  <a:lnTo>
                    <a:pt x="34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Oval 23"/>
            <p:cNvSpPr>
              <a:spLocks noChangeArrowheads="1"/>
            </p:cNvSpPr>
            <p:nvPr/>
          </p:nvSpPr>
          <p:spPr bwMode="auto">
            <a:xfrm>
              <a:off x="1004888" y="1084263"/>
              <a:ext cx="90488" cy="88900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1397001" y="1084263"/>
              <a:ext cx="90488" cy="88900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25"/>
            <p:cNvSpPr/>
            <p:nvPr/>
          </p:nvSpPr>
          <p:spPr bwMode="auto">
            <a:xfrm>
              <a:off x="1125538" y="1416050"/>
              <a:ext cx="261938" cy="77788"/>
            </a:xfrm>
            <a:custGeom>
              <a:avLst/>
              <a:gdLst>
                <a:gd name="T0" fmla="*/ 39 w 76"/>
                <a:gd name="T1" fmla="*/ 23 h 23"/>
                <a:gd name="T2" fmla="*/ 1 w 76"/>
                <a:gd name="T3" fmla="*/ 5 h 23"/>
                <a:gd name="T4" fmla="*/ 1 w 76"/>
                <a:gd name="T5" fmla="*/ 3 h 23"/>
                <a:gd name="T6" fmla="*/ 4 w 76"/>
                <a:gd name="T7" fmla="*/ 3 h 23"/>
                <a:gd name="T8" fmla="*/ 40 w 76"/>
                <a:gd name="T9" fmla="*/ 19 h 23"/>
                <a:gd name="T10" fmla="*/ 72 w 76"/>
                <a:gd name="T11" fmla="*/ 1 h 23"/>
                <a:gd name="T12" fmla="*/ 75 w 76"/>
                <a:gd name="T13" fmla="*/ 0 h 23"/>
                <a:gd name="T14" fmla="*/ 76 w 76"/>
                <a:gd name="T15" fmla="*/ 3 h 23"/>
                <a:gd name="T16" fmla="*/ 40 w 76"/>
                <a:gd name="T17" fmla="*/ 23 h 23"/>
                <a:gd name="T18" fmla="*/ 39 w 76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39" y="23"/>
                  </a:moveTo>
                  <a:cubicBezTo>
                    <a:pt x="13" y="23"/>
                    <a:pt x="1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4" y="4"/>
                    <a:pt x="15" y="20"/>
                    <a:pt x="40" y="19"/>
                  </a:cubicBezTo>
                  <a:cubicBezTo>
                    <a:pt x="64" y="19"/>
                    <a:pt x="72" y="2"/>
                    <a:pt x="72" y="1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2"/>
                    <a:pt x="76" y="3"/>
                  </a:cubicBezTo>
                  <a:cubicBezTo>
                    <a:pt x="75" y="3"/>
                    <a:pt x="66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26"/>
            <p:cNvSpPr/>
            <p:nvPr/>
          </p:nvSpPr>
          <p:spPr bwMode="auto">
            <a:xfrm>
              <a:off x="798513" y="1692275"/>
              <a:ext cx="258763" cy="341313"/>
            </a:xfrm>
            <a:custGeom>
              <a:avLst/>
              <a:gdLst>
                <a:gd name="T0" fmla="*/ 139 w 163"/>
                <a:gd name="T1" fmla="*/ 0 h 215"/>
                <a:gd name="T2" fmla="*/ 0 w 163"/>
                <a:gd name="T3" fmla="*/ 129 h 215"/>
                <a:gd name="T4" fmla="*/ 70 w 163"/>
                <a:gd name="T5" fmla="*/ 215 h 215"/>
                <a:gd name="T6" fmla="*/ 163 w 163"/>
                <a:gd name="T7" fmla="*/ 133 h 215"/>
                <a:gd name="T8" fmla="*/ 139 w 163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15">
                  <a:moveTo>
                    <a:pt x="139" y="0"/>
                  </a:moveTo>
                  <a:lnTo>
                    <a:pt x="0" y="129"/>
                  </a:lnTo>
                  <a:lnTo>
                    <a:pt x="70" y="215"/>
                  </a:lnTo>
                  <a:lnTo>
                    <a:pt x="163" y="13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27"/>
            <p:cNvSpPr/>
            <p:nvPr/>
          </p:nvSpPr>
          <p:spPr bwMode="auto">
            <a:xfrm>
              <a:off x="912813" y="3279775"/>
              <a:ext cx="123825" cy="120650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6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7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6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28"/>
            <p:cNvSpPr/>
            <p:nvPr/>
          </p:nvSpPr>
          <p:spPr bwMode="auto">
            <a:xfrm>
              <a:off x="974726" y="2006600"/>
              <a:ext cx="598488" cy="88900"/>
            </a:xfrm>
            <a:custGeom>
              <a:avLst/>
              <a:gdLst>
                <a:gd name="T0" fmla="*/ 0 w 174"/>
                <a:gd name="T1" fmla="*/ 26 h 26"/>
                <a:gd name="T2" fmla="*/ 174 w 174"/>
                <a:gd name="T3" fmla="*/ 26 h 26"/>
                <a:gd name="T4" fmla="*/ 173 w 174"/>
                <a:gd name="T5" fmla="*/ 0 h 26"/>
                <a:gd name="T6" fmla="*/ 0 w 174"/>
                <a:gd name="T7" fmla="*/ 0 h 26"/>
                <a:gd name="T8" fmla="*/ 0 w 17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6">
                  <a:moveTo>
                    <a:pt x="0" y="26"/>
                  </a:moveTo>
                  <a:cubicBezTo>
                    <a:pt x="174" y="26"/>
                    <a:pt x="174" y="26"/>
                    <a:pt x="174" y="26"/>
                  </a:cubicBezTo>
                  <a:cubicBezTo>
                    <a:pt x="174" y="17"/>
                    <a:pt x="174" y="8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29"/>
            <p:cNvSpPr/>
            <p:nvPr/>
          </p:nvSpPr>
          <p:spPr bwMode="auto">
            <a:xfrm>
              <a:off x="977901" y="2178050"/>
              <a:ext cx="595313" cy="87313"/>
            </a:xfrm>
            <a:custGeom>
              <a:avLst/>
              <a:gdLst>
                <a:gd name="T0" fmla="*/ 0 w 173"/>
                <a:gd name="T1" fmla="*/ 26 h 26"/>
                <a:gd name="T2" fmla="*/ 173 w 173"/>
                <a:gd name="T3" fmla="*/ 26 h 26"/>
                <a:gd name="T4" fmla="*/ 173 w 173"/>
                <a:gd name="T5" fmla="*/ 0 h 26"/>
                <a:gd name="T6" fmla="*/ 0 w 173"/>
                <a:gd name="T7" fmla="*/ 0 h 26"/>
                <a:gd name="T8" fmla="*/ 0 w 17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6">
                  <a:moveTo>
                    <a:pt x="0" y="26"/>
                  </a:move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73" y="10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1771650" y="2491740"/>
            <a:ext cx="354330" cy="1088390"/>
            <a:chOff x="1570" y="2516"/>
            <a:chExt cx="591" cy="1816"/>
          </a:xfrm>
        </p:grpSpPr>
        <p:sp>
          <p:nvSpPr>
            <p:cNvPr id="68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1570" y="2518"/>
              <a:ext cx="591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2"/>
            <p:cNvSpPr/>
            <p:nvPr/>
          </p:nvSpPr>
          <p:spPr bwMode="auto">
            <a:xfrm>
              <a:off x="1715" y="4290"/>
              <a:ext cx="179" cy="42"/>
            </a:xfrm>
            <a:custGeom>
              <a:avLst/>
              <a:gdLst>
                <a:gd name="T0" fmla="*/ 14 w 90"/>
                <a:gd name="T1" fmla="*/ 1 h 21"/>
                <a:gd name="T2" fmla="*/ 3 w 90"/>
                <a:gd name="T3" fmla="*/ 9 h 21"/>
                <a:gd name="T4" fmla="*/ 7 w 90"/>
                <a:gd name="T5" fmla="*/ 21 h 21"/>
                <a:gd name="T6" fmla="*/ 82 w 90"/>
                <a:gd name="T7" fmla="*/ 16 h 21"/>
                <a:gd name="T8" fmla="*/ 81 w 90"/>
                <a:gd name="T9" fmla="*/ 0 h 21"/>
                <a:gd name="T10" fmla="*/ 14 w 90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1">
                  <a:moveTo>
                    <a:pt x="14" y="1"/>
                  </a:moveTo>
                  <a:cubicBezTo>
                    <a:pt x="14" y="1"/>
                    <a:pt x="3" y="7"/>
                    <a:pt x="3" y="9"/>
                  </a:cubicBezTo>
                  <a:cubicBezTo>
                    <a:pt x="3" y="11"/>
                    <a:pt x="0" y="21"/>
                    <a:pt x="7" y="21"/>
                  </a:cubicBezTo>
                  <a:cubicBezTo>
                    <a:pt x="14" y="21"/>
                    <a:pt x="75" y="19"/>
                    <a:pt x="82" y="16"/>
                  </a:cubicBezTo>
                  <a:cubicBezTo>
                    <a:pt x="90" y="13"/>
                    <a:pt x="84" y="1"/>
                    <a:pt x="81" y="0"/>
                  </a:cubicBezTo>
                  <a:cubicBezTo>
                    <a:pt x="78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23"/>
            <p:cNvSpPr/>
            <p:nvPr/>
          </p:nvSpPr>
          <p:spPr bwMode="auto">
            <a:xfrm>
              <a:off x="1715" y="3858"/>
              <a:ext cx="177" cy="450"/>
            </a:xfrm>
            <a:custGeom>
              <a:avLst/>
              <a:gdLst>
                <a:gd name="T0" fmla="*/ 51 w 89"/>
                <a:gd name="T1" fmla="*/ 0 h 228"/>
                <a:gd name="T2" fmla="*/ 39 w 89"/>
                <a:gd name="T3" fmla="*/ 177 h 228"/>
                <a:gd name="T4" fmla="*/ 2 w 89"/>
                <a:gd name="T5" fmla="*/ 214 h 228"/>
                <a:gd name="T6" fmla="*/ 20 w 89"/>
                <a:gd name="T7" fmla="*/ 226 h 228"/>
                <a:gd name="T8" fmla="*/ 87 w 89"/>
                <a:gd name="T9" fmla="*/ 214 h 228"/>
                <a:gd name="T10" fmla="*/ 62 w 89"/>
                <a:gd name="T11" fmla="*/ 174 h 228"/>
                <a:gd name="T12" fmla="*/ 73 w 89"/>
                <a:gd name="T13" fmla="*/ 5 h 228"/>
                <a:gd name="T14" fmla="*/ 51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51" y="0"/>
                  </a:moveTo>
                  <a:cubicBezTo>
                    <a:pt x="51" y="0"/>
                    <a:pt x="43" y="169"/>
                    <a:pt x="39" y="177"/>
                  </a:cubicBezTo>
                  <a:cubicBezTo>
                    <a:pt x="35" y="186"/>
                    <a:pt x="1" y="207"/>
                    <a:pt x="2" y="214"/>
                  </a:cubicBezTo>
                  <a:cubicBezTo>
                    <a:pt x="2" y="221"/>
                    <a:pt x="0" y="228"/>
                    <a:pt x="20" y="226"/>
                  </a:cubicBezTo>
                  <a:cubicBezTo>
                    <a:pt x="39" y="225"/>
                    <a:pt x="89" y="222"/>
                    <a:pt x="87" y="214"/>
                  </a:cubicBezTo>
                  <a:cubicBezTo>
                    <a:pt x="85" y="206"/>
                    <a:pt x="67" y="185"/>
                    <a:pt x="62" y="174"/>
                  </a:cubicBezTo>
                  <a:cubicBezTo>
                    <a:pt x="58" y="164"/>
                    <a:pt x="73" y="5"/>
                    <a:pt x="73" y="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24"/>
            <p:cNvSpPr/>
            <p:nvPr/>
          </p:nvSpPr>
          <p:spPr bwMode="auto">
            <a:xfrm>
              <a:off x="1743" y="4231"/>
              <a:ext cx="124" cy="77"/>
            </a:xfrm>
            <a:custGeom>
              <a:avLst/>
              <a:gdLst>
                <a:gd name="T0" fmla="*/ 0 w 62"/>
                <a:gd name="T1" fmla="*/ 11 h 39"/>
                <a:gd name="T2" fmla="*/ 27 w 62"/>
                <a:gd name="T3" fmla="*/ 36 h 39"/>
                <a:gd name="T4" fmla="*/ 31 w 62"/>
                <a:gd name="T5" fmla="*/ 39 h 39"/>
                <a:gd name="T6" fmla="*/ 33 w 62"/>
                <a:gd name="T7" fmla="*/ 35 h 39"/>
                <a:gd name="T8" fmla="*/ 44 w 62"/>
                <a:gd name="T9" fmla="*/ 14 h 39"/>
                <a:gd name="T10" fmla="*/ 62 w 62"/>
                <a:gd name="T11" fmla="*/ 7 h 39"/>
                <a:gd name="T12" fmla="*/ 57 w 62"/>
                <a:gd name="T13" fmla="*/ 0 h 39"/>
                <a:gd name="T14" fmla="*/ 31 w 62"/>
                <a:gd name="T15" fmla="*/ 14 h 39"/>
                <a:gd name="T16" fmla="*/ 9 w 62"/>
                <a:gd name="T17" fmla="*/ 3 h 39"/>
                <a:gd name="T18" fmla="*/ 0 w 62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0" y="11"/>
                  </a:moveTo>
                  <a:cubicBezTo>
                    <a:pt x="0" y="11"/>
                    <a:pt x="23" y="4"/>
                    <a:pt x="27" y="3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4" y="23"/>
                    <a:pt x="44" y="14"/>
                  </a:cubicBezTo>
                  <a:cubicBezTo>
                    <a:pt x="54" y="4"/>
                    <a:pt x="62" y="7"/>
                    <a:pt x="62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8" y="2"/>
                    <a:pt x="31" y="14"/>
                  </a:cubicBezTo>
                  <a:cubicBezTo>
                    <a:pt x="31" y="14"/>
                    <a:pt x="23" y="2"/>
                    <a:pt x="9" y="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125"/>
            <p:cNvSpPr/>
            <p:nvPr/>
          </p:nvSpPr>
          <p:spPr bwMode="auto">
            <a:xfrm>
              <a:off x="1944" y="4290"/>
              <a:ext cx="177" cy="42"/>
            </a:xfrm>
            <a:custGeom>
              <a:avLst/>
              <a:gdLst>
                <a:gd name="T0" fmla="*/ 75 w 89"/>
                <a:gd name="T1" fmla="*/ 1 h 21"/>
                <a:gd name="T2" fmla="*/ 87 w 89"/>
                <a:gd name="T3" fmla="*/ 9 h 21"/>
                <a:gd name="T4" fmla="*/ 82 w 89"/>
                <a:gd name="T5" fmla="*/ 21 h 21"/>
                <a:gd name="T6" fmla="*/ 7 w 89"/>
                <a:gd name="T7" fmla="*/ 16 h 21"/>
                <a:gd name="T8" fmla="*/ 8 w 89"/>
                <a:gd name="T9" fmla="*/ 0 h 21"/>
                <a:gd name="T10" fmla="*/ 75 w 89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">
                  <a:moveTo>
                    <a:pt x="75" y="1"/>
                  </a:moveTo>
                  <a:cubicBezTo>
                    <a:pt x="75" y="1"/>
                    <a:pt x="86" y="7"/>
                    <a:pt x="87" y="9"/>
                  </a:cubicBezTo>
                  <a:cubicBezTo>
                    <a:pt x="87" y="11"/>
                    <a:pt x="89" y="21"/>
                    <a:pt x="82" y="21"/>
                  </a:cubicBezTo>
                  <a:cubicBezTo>
                    <a:pt x="76" y="21"/>
                    <a:pt x="14" y="19"/>
                    <a:pt x="7" y="16"/>
                  </a:cubicBezTo>
                  <a:cubicBezTo>
                    <a:pt x="0" y="13"/>
                    <a:pt x="5" y="1"/>
                    <a:pt x="8" y="0"/>
                  </a:cubicBezTo>
                  <a:cubicBezTo>
                    <a:pt x="12" y="0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126"/>
            <p:cNvSpPr/>
            <p:nvPr/>
          </p:nvSpPr>
          <p:spPr bwMode="auto">
            <a:xfrm>
              <a:off x="1946" y="3858"/>
              <a:ext cx="177" cy="450"/>
            </a:xfrm>
            <a:custGeom>
              <a:avLst/>
              <a:gdLst>
                <a:gd name="T0" fmla="*/ 38 w 89"/>
                <a:gd name="T1" fmla="*/ 0 h 228"/>
                <a:gd name="T2" fmla="*/ 50 w 89"/>
                <a:gd name="T3" fmla="*/ 177 h 228"/>
                <a:gd name="T4" fmla="*/ 86 w 89"/>
                <a:gd name="T5" fmla="*/ 214 h 228"/>
                <a:gd name="T6" fmla="*/ 69 w 89"/>
                <a:gd name="T7" fmla="*/ 226 h 228"/>
                <a:gd name="T8" fmla="*/ 1 w 89"/>
                <a:gd name="T9" fmla="*/ 214 h 228"/>
                <a:gd name="T10" fmla="*/ 26 w 89"/>
                <a:gd name="T11" fmla="*/ 174 h 228"/>
                <a:gd name="T12" fmla="*/ 16 w 89"/>
                <a:gd name="T13" fmla="*/ 5 h 228"/>
                <a:gd name="T14" fmla="*/ 38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38" y="0"/>
                  </a:moveTo>
                  <a:cubicBezTo>
                    <a:pt x="38" y="0"/>
                    <a:pt x="46" y="169"/>
                    <a:pt x="50" y="177"/>
                  </a:cubicBezTo>
                  <a:cubicBezTo>
                    <a:pt x="54" y="186"/>
                    <a:pt x="87" y="207"/>
                    <a:pt x="86" y="214"/>
                  </a:cubicBezTo>
                  <a:cubicBezTo>
                    <a:pt x="86" y="221"/>
                    <a:pt x="89" y="228"/>
                    <a:pt x="69" y="226"/>
                  </a:cubicBezTo>
                  <a:cubicBezTo>
                    <a:pt x="49" y="225"/>
                    <a:pt x="0" y="222"/>
                    <a:pt x="1" y="214"/>
                  </a:cubicBezTo>
                  <a:cubicBezTo>
                    <a:pt x="3" y="206"/>
                    <a:pt x="22" y="185"/>
                    <a:pt x="26" y="174"/>
                  </a:cubicBezTo>
                  <a:cubicBezTo>
                    <a:pt x="30" y="164"/>
                    <a:pt x="16" y="5"/>
                    <a:pt x="16" y="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1970" y="4231"/>
              <a:ext cx="125" cy="77"/>
            </a:xfrm>
            <a:custGeom>
              <a:avLst/>
              <a:gdLst>
                <a:gd name="T0" fmla="*/ 63 w 63"/>
                <a:gd name="T1" fmla="*/ 11 h 39"/>
                <a:gd name="T2" fmla="*/ 35 w 63"/>
                <a:gd name="T3" fmla="*/ 36 h 39"/>
                <a:gd name="T4" fmla="*/ 32 w 63"/>
                <a:gd name="T5" fmla="*/ 39 h 39"/>
                <a:gd name="T6" fmla="*/ 29 w 63"/>
                <a:gd name="T7" fmla="*/ 35 h 39"/>
                <a:gd name="T8" fmla="*/ 19 w 63"/>
                <a:gd name="T9" fmla="*/ 14 h 39"/>
                <a:gd name="T10" fmla="*/ 0 w 63"/>
                <a:gd name="T11" fmla="*/ 7 h 39"/>
                <a:gd name="T12" fmla="*/ 5 w 63"/>
                <a:gd name="T13" fmla="*/ 0 h 39"/>
                <a:gd name="T14" fmla="*/ 31 w 63"/>
                <a:gd name="T15" fmla="*/ 14 h 39"/>
                <a:gd name="T16" fmla="*/ 53 w 63"/>
                <a:gd name="T17" fmla="*/ 3 h 39"/>
                <a:gd name="T18" fmla="*/ 63 w 63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9">
                  <a:moveTo>
                    <a:pt x="63" y="11"/>
                  </a:moveTo>
                  <a:cubicBezTo>
                    <a:pt x="63" y="11"/>
                    <a:pt x="40" y="4"/>
                    <a:pt x="35" y="3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23"/>
                    <a:pt x="19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25" y="2"/>
                    <a:pt x="31" y="14"/>
                  </a:cubicBezTo>
                  <a:cubicBezTo>
                    <a:pt x="31" y="14"/>
                    <a:pt x="39" y="2"/>
                    <a:pt x="53" y="3"/>
                  </a:cubicBezTo>
                  <a:lnTo>
                    <a:pt x="63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1683" y="3380"/>
              <a:ext cx="82" cy="405"/>
            </a:xfrm>
            <a:custGeom>
              <a:avLst/>
              <a:gdLst>
                <a:gd name="T0" fmla="*/ 6 w 41"/>
                <a:gd name="T1" fmla="*/ 10 h 205"/>
                <a:gd name="T2" fmla="*/ 0 w 41"/>
                <a:gd name="T3" fmla="*/ 191 h 205"/>
                <a:gd name="T4" fmla="*/ 18 w 41"/>
                <a:gd name="T5" fmla="*/ 205 h 205"/>
                <a:gd name="T6" fmla="*/ 38 w 41"/>
                <a:gd name="T7" fmla="*/ 187 h 205"/>
                <a:gd name="T8" fmla="*/ 41 w 41"/>
                <a:gd name="T9" fmla="*/ 0 h 205"/>
                <a:gd name="T10" fmla="*/ 6 w 41"/>
                <a:gd name="T11" fmla="*/ 1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5">
                  <a:moveTo>
                    <a:pt x="6" y="1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5" y="204"/>
                    <a:pt x="18" y="205"/>
                  </a:cubicBezTo>
                  <a:cubicBezTo>
                    <a:pt x="35" y="205"/>
                    <a:pt x="38" y="187"/>
                    <a:pt x="38" y="187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129"/>
            <p:cNvSpPr/>
            <p:nvPr/>
          </p:nvSpPr>
          <p:spPr bwMode="auto">
            <a:xfrm>
              <a:off x="2042" y="3380"/>
              <a:ext cx="81" cy="405"/>
            </a:xfrm>
            <a:custGeom>
              <a:avLst/>
              <a:gdLst>
                <a:gd name="T0" fmla="*/ 35 w 41"/>
                <a:gd name="T1" fmla="*/ 10 h 205"/>
                <a:gd name="T2" fmla="*/ 41 w 41"/>
                <a:gd name="T3" fmla="*/ 191 h 205"/>
                <a:gd name="T4" fmla="*/ 24 w 41"/>
                <a:gd name="T5" fmla="*/ 205 h 205"/>
                <a:gd name="T6" fmla="*/ 3 w 41"/>
                <a:gd name="T7" fmla="*/ 187 h 205"/>
                <a:gd name="T8" fmla="*/ 0 w 41"/>
                <a:gd name="T9" fmla="*/ 0 h 205"/>
                <a:gd name="T10" fmla="*/ 35 w 41"/>
                <a:gd name="T11" fmla="*/ 1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5">
                  <a:moveTo>
                    <a:pt x="35" y="10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36" y="204"/>
                    <a:pt x="24" y="205"/>
                  </a:cubicBezTo>
                  <a:cubicBezTo>
                    <a:pt x="6" y="205"/>
                    <a:pt x="3" y="187"/>
                    <a:pt x="3" y="18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130"/>
            <p:cNvSpPr/>
            <p:nvPr/>
          </p:nvSpPr>
          <p:spPr bwMode="auto">
            <a:xfrm>
              <a:off x="1755" y="3650"/>
              <a:ext cx="320" cy="273"/>
            </a:xfrm>
            <a:custGeom>
              <a:avLst/>
              <a:gdLst>
                <a:gd name="T0" fmla="*/ 48 w 320"/>
                <a:gd name="T1" fmla="*/ 0 h 273"/>
                <a:gd name="T2" fmla="*/ 6 w 320"/>
                <a:gd name="T3" fmla="*/ 30 h 273"/>
                <a:gd name="T4" fmla="*/ 0 w 320"/>
                <a:gd name="T5" fmla="*/ 273 h 273"/>
                <a:gd name="T6" fmla="*/ 139 w 320"/>
                <a:gd name="T7" fmla="*/ 273 h 273"/>
                <a:gd name="T8" fmla="*/ 147 w 320"/>
                <a:gd name="T9" fmla="*/ 145 h 273"/>
                <a:gd name="T10" fmla="*/ 169 w 320"/>
                <a:gd name="T11" fmla="*/ 145 h 273"/>
                <a:gd name="T12" fmla="*/ 187 w 320"/>
                <a:gd name="T13" fmla="*/ 273 h 273"/>
                <a:gd name="T14" fmla="*/ 320 w 320"/>
                <a:gd name="T15" fmla="*/ 273 h 273"/>
                <a:gd name="T16" fmla="*/ 305 w 320"/>
                <a:gd name="T17" fmla="*/ 30 h 273"/>
                <a:gd name="T18" fmla="*/ 48 w 320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273">
                  <a:moveTo>
                    <a:pt x="48" y="0"/>
                  </a:moveTo>
                  <a:lnTo>
                    <a:pt x="6" y="30"/>
                  </a:lnTo>
                  <a:lnTo>
                    <a:pt x="0" y="273"/>
                  </a:lnTo>
                  <a:lnTo>
                    <a:pt x="139" y="273"/>
                  </a:lnTo>
                  <a:lnTo>
                    <a:pt x="147" y="145"/>
                  </a:lnTo>
                  <a:lnTo>
                    <a:pt x="169" y="145"/>
                  </a:lnTo>
                  <a:lnTo>
                    <a:pt x="187" y="273"/>
                  </a:lnTo>
                  <a:lnTo>
                    <a:pt x="320" y="273"/>
                  </a:lnTo>
                  <a:lnTo>
                    <a:pt x="305" y="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31"/>
            <p:cNvSpPr/>
            <p:nvPr/>
          </p:nvSpPr>
          <p:spPr bwMode="auto">
            <a:xfrm>
              <a:off x="1670" y="3176"/>
              <a:ext cx="453" cy="504"/>
            </a:xfrm>
            <a:custGeom>
              <a:avLst/>
              <a:gdLst>
                <a:gd name="T0" fmla="*/ 35 w 228"/>
                <a:gd name="T1" fmla="*/ 16 h 255"/>
                <a:gd name="T2" fmla="*/ 110 w 228"/>
                <a:gd name="T3" fmla="*/ 2 h 255"/>
                <a:gd name="T4" fmla="*/ 200 w 228"/>
                <a:gd name="T5" fmla="*/ 16 h 255"/>
                <a:gd name="T6" fmla="*/ 224 w 228"/>
                <a:gd name="T7" fmla="*/ 62 h 255"/>
                <a:gd name="T8" fmla="*/ 228 w 228"/>
                <a:gd name="T9" fmla="*/ 117 h 255"/>
                <a:gd name="T10" fmla="*/ 189 w 228"/>
                <a:gd name="T11" fmla="*/ 120 h 255"/>
                <a:gd name="T12" fmla="*/ 196 w 228"/>
                <a:gd name="T13" fmla="*/ 255 h 255"/>
                <a:gd name="T14" fmla="*/ 46 w 228"/>
                <a:gd name="T15" fmla="*/ 255 h 255"/>
                <a:gd name="T16" fmla="*/ 48 w 228"/>
                <a:gd name="T17" fmla="*/ 123 h 255"/>
                <a:gd name="T18" fmla="*/ 5 w 228"/>
                <a:gd name="T19" fmla="*/ 121 h 255"/>
                <a:gd name="T20" fmla="*/ 35 w 228"/>
                <a:gd name="T2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55">
                  <a:moveTo>
                    <a:pt x="35" y="16"/>
                  </a:moveTo>
                  <a:cubicBezTo>
                    <a:pt x="35" y="16"/>
                    <a:pt x="83" y="4"/>
                    <a:pt x="110" y="2"/>
                  </a:cubicBezTo>
                  <a:cubicBezTo>
                    <a:pt x="137" y="0"/>
                    <a:pt x="200" y="16"/>
                    <a:pt x="200" y="16"/>
                  </a:cubicBezTo>
                  <a:cubicBezTo>
                    <a:pt x="200" y="16"/>
                    <a:pt x="220" y="20"/>
                    <a:pt x="224" y="62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8" y="117"/>
                    <a:pt x="208" y="122"/>
                    <a:pt x="189" y="120"/>
                  </a:cubicBezTo>
                  <a:cubicBezTo>
                    <a:pt x="196" y="255"/>
                    <a:pt x="196" y="255"/>
                    <a:pt x="196" y="255"/>
                  </a:cubicBezTo>
                  <a:cubicBezTo>
                    <a:pt x="46" y="255"/>
                    <a:pt x="46" y="255"/>
                    <a:pt x="46" y="255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0" y="24"/>
                    <a:pt x="35" y="16"/>
                  </a:cubicBezTo>
                  <a:close/>
                </a:path>
              </a:pathLst>
            </a:custGeom>
            <a:solidFill>
              <a:srgbClr val="6D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32"/>
            <p:cNvSpPr/>
            <p:nvPr/>
          </p:nvSpPr>
          <p:spPr bwMode="auto">
            <a:xfrm>
              <a:off x="1676" y="3310"/>
              <a:ext cx="95" cy="109"/>
            </a:xfrm>
            <a:custGeom>
              <a:avLst/>
              <a:gdLst>
                <a:gd name="T0" fmla="*/ 47 w 48"/>
                <a:gd name="T1" fmla="*/ 12 h 55"/>
                <a:gd name="T2" fmla="*/ 37 w 48"/>
                <a:gd name="T3" fmla="*/ 5 h 55"/>
                <a:gd name="T4" fmla="*/ 4 w 48"/>
                <a:gd name="T5" fmla="*/ 0 h 55"/>
                <a:gd name="T6" fmla="*/ 2 w 48"/>
                <a:gd name="T7" fmla="*/ 53 h 55"/>
                <a:gd name="T8" fmla="*/ 45 w 48"/>
                <a:gd name="T9" fmla="*/ 55 h 55"/>
                <a:gd name="T10" fmla="*/ 47 w 48"/>
                <a:gd name="T1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5">
                  <a:moveTo>
                    <a:pt x="47" y="12"/>
                  </a:moveTo>
                  <a:cubicBezTo>
                    <a:pt x="48" y="5"/>
                    <a:pt x="44" y="5"/>
                    <a:pt x="37" y="5"/>
                  </a:cubicBezTo>
                  <a:cubicBezTo>
                    <a:pt x="26" y="4"/>
                    <a:pt x="15" y="1"/>
                    <a:pt x="4" y="0"/>
                  </a:cubicBezTo>
                  <a:cubicBezTo>
                    <a:pt x="0" y="27"/>
                    <a:pt x="2" y="53"/>
                    <a:pt x="2" y="5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7" y="17"/>
                    <a:pt x="47" y="12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133"/>
            <p:cNvSpPr/>
            <p:nvPr/>
          </p:nvSpPr>
          <p:spPr bwMode="auto">
            <a:xfrm>
              <a:off x="2036" y="3303"/>
              <a:ext cx="87" cy="114"/>
            </a:xfrm>
            <a:custGeom>
              <a:avLst/>
              <a:gdLst>
                <a:gd name="T0" fmla="*/ 3 w 44"/>
                <a:gd name="T1" fmla="*/ 6 h 58"/>
                <a:gd name="T2" fmla="*/ 2 w 44"/>
                <a:gd name="T3" fmla="*/ 7 h 58"/>
                <a:gd name="T4" fmla="*/ 1 w 44"/>
                <a:gd name="T5" fmla="*/ 17 h 58"/>
                <a:gd name="T6" fmla="*/ 2 w 44"/>
                <a:gd name="T7" fmla="*/ 30 h 58"/>
                <a:gd name="T8" fmla="*/ 5 w 44"/>
                <a:gd name="T9" fmla="*/ 52 h 58"/>
                <a:gd name="T10" fmla="*/ 5 w 44"/>
                <a:gd name="T11" fmla="*/ 56 h 58"/>
                <a:gd name="T12" fmla="*/ 44 w 44"/>
                <a:gd name="T13" fmla="*/ 53 h 58"/>
                <a:gd name="T14" fmla="*/ 40 w 44"/>
                <a:gd name="T15" fmla="*/ 2 h 58"/>
                <a:gd name="T16" fmla="*/ 10 w 44"/>
                <a:gd name="T17" fmla="*/ 4 h 58"/>
                <a:gd name="T18" fmla="*/ 3 w 44"/>
                <a:gd name="T1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8">
                  <a:moveTo>
                    <a:pt x="3" y="6"/>
                  </a:moveTo>
                  <a:cubicBezTo>
                    <a:pt x="3" y="6"/>
                    <a:pt x="2" y="6"/>
                    <a:pt x="2" y="7"/>
                  </a:cubicBezTo>
                  <a:cubicBezTo>
                    <a:pt x="0" y="10"/>
                    <a:pt x="1" y="14"/>
                    <a:pt x="1" y="17"/>
                  </a:cubicBezTo>
                  <a:cubicBezTo>
                    <a:pt x="1" y="22"/>
                    <a:pt x="2" y="26"/>
                    <a:pt x="2" y="30"/>
                  </a:cubicBezTo>
                  <a:cubicBezTo>
                    <a:pt x="3" y="38"/>
                    <a:pt x="4" y="45"/>
                    <a:pt x="5" y="52"/>
                  </a:cubicBezTo>
                  <a:cubicBezTo>
                    <a:pt x="5" y="54"/>
                    <a:pt x="5" y="55"/>
                    <a:pt x="5" y="56"/>
                  </a:cubicBezTo>
                  <a:cubicBezTo>
                    <a:pt x="24" y="58"/>
                    <a:pt x="44" y="53"/>
                    <a:pt x="44" y="53"/>
                  </a:cubicBezTo>
                  <a:cubicBezTo>
                    <a:pt x="44" y="53"/>
                    <a:pt x="40" y="2"/>
                    <a:pt x="40" y="2"/>
                  </a:cubicBezTo>
                  <a:cubicBezTo>
                    <a:pt x="40" y="0"/>
                    <a:pt x="14" y="3"/>
                    <a:pt x="10" y="4"/>
                  </a:cubicBezTo>
                  <a:cubicBezTo>
                    <a:pt x="8" y="5"/>
                    <a:pt x="6" y="5"/>
                    <a:pt x="3" y="6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34"/>
            <p:cNvSpPr/>
            <p:nvPr/>
          </p:nvSpPr>
          <p:spPr bwMode="auto">
            <a:xfrm>
              <a:off x="1813" y="3178"/>
              <a:ext cx="151" cy="132"/>
            </a:xfrm>
            <a:custGeom>
              <a:avLst/>
              <a:gdLst>
                <a:gd name="T0" fmla="*/ 34 w 76"/>
                <a:gd name="T1" fmla="*/ 65 h 67"/>
                <a:gd name="T2" fmla="*/ 46 w 76"/>
                <a:gd name="T3" fmla="*/ 67 h 67"/>
                <a:gd name="T4" fmla="*/ 62 w 76"/>
                <a:gd name="T5" fmla="*/ 50 h 67"/>
                <a:gd name="T6" fmla="*/ 76 w 76"/>
                <a:gd name="T7" fmla="*/ 4 h 67"/>
                <a:gd name="T8" fmla="*/ 38 w 76"/>
                <a:gd name="T9" fmla="*/ 1 h 67"/>
                <a:gd name="T10" fmla="*/ 0 w 76"/>
                <a:gd name="T11" fmla="*/ 7 h 67"/>
                <a:gd name="T12" fmla="*/ 34 w 76"/>
                <a:gd name="T13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7">
                  <a:moveTo>
                    <a:pt x="34" y="65"/>
                  </a:moveTo>
                  <a:cubicBezTo>
                    <a:pt x="36" y="66"/>
                    <a:pt x="42" y="67"/>
                    <a:pt x="46" y="67"/>
                  </a:cubicBezTo>
                  <a:cubicBezTo>
                    <a:pt x="50" y="66"/>
                    <a:pt x="58" y="60"/>
                    <a:pt x="62" y="50"/>
                  </a:cubicBezTo>
                  <a:cubicBezTo>
                    <a:pt x="69" y="36"/>
                    <a:pt x="75" y="20"/>
                    <a:pt x="76" y="4"/>
                  </a:cubicBezTo>
                  <a:cubicBezTo>
                    <a:pt x="62" y="2"/>
                    <a:pt x="47" y="0"/>
                    <a:pt x="38" y="1"/>
                  </a:cubicBezTo>
                  <a:cubicBezTo>
                    <a:pt x="27" y="2"/>
                    <a:pt x="13" y="4"/>
                    <a:pt x="0" y="7"/>
                  </a:cubicBezTo>
                  <a:cubicBezTo>
                    <a:pt x="5" y="19"/>
                    <a:pt x="26" y="60"/>
                    <a:pt x="34" y="65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135"/>
            <p:cNvSpPr/>
            <p:nvPr/>
          </p:nvSpPr>
          <p:spPr bwMode="auto">
            <a:xfrm>
              <a:off x="1851" y="3089"/>
              <a:ext cx="75" cy="127"/>
            </a:xfrm>
            <a:custGeom>
              <a:avLst/>
              <a:gdLst>
                <a:gd name="T0" fmla="*/ 0 w 38"/>
                <a:gd name="T1" fmla="*/ 0 h 64"/>
                <a:gd name="T2" fmla="*/ 0 w 38"/>
                <a:gd name="T3" fmla="*/ 52 h 64"/>
                <a:gd name="T4" fmla="*/ 19 w 38"/>
                <a:gd name="T5" fmla="*/ 64 h 64"/>
                <a:gd name="T6" fmla="*/ 38 w 38"/>
                <a:gd name="T7" fmla="*/ 52 h 64"/>
                <a:gd name="T8" fmla="*/ 38 w 38"/>
                <a:gd name="T9" fmla="*/ 0 h 64"/>
                <a:gd name="T10" fmla="*/ 0 w 3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4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2" y="64"/>
                    <a:pt x="19" y="64"/>
                  </a:cubicBezTo>
                  <a:cubicBezTo>
                    <a:pt x="37" y="64"/>
                    <a:pt x="38" y="52"/>
                    <a:pt x="38" y="52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136"/>
            <p:cNvSpPr/>
            <p:nvPr/>
          </p:nvSpPr>
          <p:spPr bwMode="auto">
            <a:xfrm>
              <a:off x="1851" y="3089"/>
              <a:ext cx="75" cy="46"/>
            </a:xfrm>
            <a:custGeom>
              <a:avLst/>
              <a:gdLst>
                <a:gd name="T0" fmla="*/ 38 w 38"/>
                <a:gd name="T1" fmla="*/ 18 h 23"/>
                <a:gd name="T2" fmla="*/ 38 w 38"/>
                <a:gd name="T3" fmla="*/ 0 h 23"/>
                <a:gd name="T4" fmla="*/ 0 w 38"/>
                <a:gd name="T5" fmla="*/ 0 h 23"/>
                <a:gd name="T6" fmla="*/ 0 w 38"/>
                <a:gd name="T7" fmla="*/ 19 h 23"/>
                <a:gd name="T8" fmla="*/ 38 w 38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8" y="18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23"/>
                    <a:pt x="25" y="22"/>
                    <a:pt x="38" y="18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Oval 137"/>
            <p:cNvSpPr>
              <a:spLocks noChangeArrowheads="1"/>
            </p:cNvSpPr>
            <p:nvPr/>
          </p:nvSpPr>
          <p:spPr bwMode="auto">
            <a:xfrm>
              <a:off x="1572" y="2516"/>
              <a:ext cx="589" cy="573"/>
            </a:xfrm>
            <a:prstGeom prst="ellipse">
              <a:avLst/>
            </a:prstGeom>
            <a:solidFill>
              <a:srgbClr val="28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138"/>
            <p:cNvSpPr/>
            <p:nvPr/>
          </p:nvSpPr>
          <p:spPr bwMode="auto">
            <a:xfrm>
              <a:off x="1687" y="2775"/>
              <a:ext cx="367" cy="354"/>
            </a:xfrm>
            <a:custGeom>
              <a:avLst/>
              <a:gdLst>
                <a:gd name="T0" fmla="*/ 3 w 184"/>
                <a:gd name="T1" fmla="*/ 0 h 179"/>
                <a:gd name="T2" fmla="*/ 20 w 184"/>
                <a:gd name="T3" fmla="*/ 150 h 179"/>
                <a:gd name="T4" fmla="*/ 104 w 184"/>
                <a:gd name="T5" fmla="*/ 177 h 179"/>
                <a:gd name="T6" fmla="*/ 183 w 184"/>
                <a:gd name="T7" fmla="*/ 104 h 179"/>
                <a:gd name="T8" fmla="*/ 183 w 184"/>
                <a:gd name="T9" fmla="*/ 41 h 179"/>
                <a:gd name="T10" fmla="*/ 158 w 184"/>
                <a:gd name="T11" fmla="*/ 25 h 179"/>
                <a:gd name="T12" fmla="*/ 164 w 184"/>
                <a:gd name="T13" fmla="*/ 41 h 179"/>
                <a:gd name="T14" fmla="*/ 109 w 184"/>
                <a:gd name="T15" fmla="*/ 14 h 179"/>
                <a:gd name="T16" fmla="*/ 125 w 184"/>
                <a:gd name="T17" fmla="*/ 42 h 179"/>
                <a:gd name="T18" fmla="*/ 54 w 184"/>
                <a:gd name="T19" fmla="*/ 9 h 179"/>
                <a:gd name="T20" fmla="*/ 60 w 184"/>
                <a:gd name="T21" fmla="*/ 40 h 179"/>
                <a:gd name="T22" fmla="*/ 3 w 184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79">
                  <a:moveTo>
                    <a:pt x="3" y="0"/>
                  </a:moveTo>
                  <a:cubicBezTo>
                    <a:pt x="3" y="0"/>
                    <a:pt x="0" y="130"/>
                    <a:pt x="20" y="150"/>
                  </a:cubicBezTo>
                  <a:cubicBezTo>
                    <a:pt x="41" y="169"/>
                    <a:pt x="74" y="179"/>
                    <a:pt x="104" y="177"/>
                  </a:cubicBezTo>
                  <a:cubicBezTo>
                    <a:pt x="134" y="175"/>
                    <a:pt x="182" y="153"/>
                    <a:pt x="183" y="104"/>
                  </a:cubicBezTo>
                  <a:cubicBezTo>
                    <a:pt x="184" y="55"/>
                    <a:pt x="183" y="41"/>
                    <a:pt x="183" y="41"/>
                  </a:cubicBezTo>
                  <a:cubicBezTo>
                    <a:pt x="183" y="41"/>
                    <a:pt x="169" y="35"/>
                    <a:pt x="158" y="25"/>
                  </a:cubicBezTo>
                  <a:cubicBezTo>
                    <a:pt x="154" y="21"/>
                    <a:pt x="164" y="41"/>
                    <a:pt x="164" y="41"/>
                  </a:cubicBezTo>
                  <a:cubicBezTo>
                    <a:pt x="164" y="41"/>
                    <a:pt x="142" y="45"/>
                    <a:pt x="109" y="14"/>
                  </a:cubicBezTo>
                  <a:cubicBezTo>
                    <a:pt x="109" y="14"/>
                    <a:pt x="113" y="36"/>
                    <a:pt x="125" y="42"/>
                  </a:cubicBezTo>
                  <a:cubicBezTo>
                    <a:pt x="125" y="42"/>
                    <a:pt x="89" y="44"/>
                    <a:pt x="54" y="9"/>
                  </a:cubicBezTo>
                  <a:cubicBezTo>
                    <a:pt x="54" y="9"/>
                    <a:pt x="55" y="35"/>
                    <a:pt x="60" y="40"/>
                  </a:cubicBezTo>
                  <a:cubicBezTo>
                    <a:pt x="60" y="40"/>
                    <a:pt x="17" y="40"/>
                    <a:pt x="3" y="0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Oval 139"/>
            <p:cNvSpPr>
              <a:spLocks noChangeArrowheads="1"/>
            </p:cNvSpPr>
            <p:nvPr/>
          </p:nvSpPr>
          <p:spPr bwMode="auto">
            <a:xfrm>
              <a:off x="1654" y="2856"/>
              <a:ext cx="71" cy="69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Oval 140"/>
            <p:cNvSpPr>
              <a:spLocks noChangeArrowheads="1"/>
            </p:cNvSpPr>
            <p:nvPr/>
          </p:nvSpPr>
          <p:spPr bwMode="auto">
            <a:xfrm>
              <a:off x="2022" y="2856"/>
              <a:ext cx="71" cy="69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41"/>
            <p:cNvSpPr/>
            <p:nvPr/>
          </p:nvSpPr>
          <p:spPr bwMode="auto">
            <a:xfrm>
              <a:off x="1833" y="2925"/>
              <a:ext cx="83" cy="73"/>
            </a:xfrm>
            <a:custGeom>
              <a:avLst/>
              <a:gdLst>
                <a:gd name="T0" fmla="*/ 22 w 83"/>
                <a:gd name="T1" fmla="*/ 0 h 73"/>
                <a:gd name="T2" fmla="*/ 59 w 83"/>
                <a:gd name="T3" fmla="*/ 0 h 73"/>
                <a:gd name="T4" fmla="*/ 83 w 83"/>
                <a:gd name="T5" fmla="*/ 73 h 73"/>
                <a:gd name="T6" fmla="*/ 0 w 83"/>
                <a:gd name="T7" fmla="*/ 71 h 73"/>
                <a:gd name="T8" fmla="*/ 22 w 83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3">
                  <a:moveTo>
                    <a:pt x="22" y="0"/>
                  </a:moveTo>
                  <a:lnTo>
                    <a:pt x="59" y="0"/>
                  </a:lnTo>
                  <a:lnTo>
                    <a:pt x="83" y="73"/>
                  </a:lnTo>
                  <a:lnTo>
                    <a:pt x="0" y="7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Oval 142"/>
            <p:cNvSpPr>
              <a:spLocks noChangeArrowheads="1"/>
            </p:cNvSpPr>
            <p:nvPr/>
          </p:nvSpPr>
          <p:spPr bwMode="auto">
            <a:xfrm>
              <a:off x="1731" y="2866"/>
              <a:ext cx="48" cy="47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Oval 143"/>
            <p:cNvSpPr>
              <a:spLocks noChangeArrowheads="1"/>
            </p:cNvSpPr>
            <p:nvPr/>
          </p:nvSpPr>
          <p:spPr bwMode="auto">
            <a:xfrm>
              <a:off x="1964" y="2866"/>
              <a:ext cx="48" cy="47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144"/>
            <p:cNvSpPr/>
            <p:nvPr/>
          </p:nvSpPr>
          <p:spPr bwMode="auto">
            <a:xfrm>
              <a:off x="1801" y="2986"/>
              <a:ext cx="173" cy="83"/>
            </a:xfrm>
            <a:custGeom>
              <a:avLst/>
              <a:gdLst>
                <a:gd name="T0" fmla="*/ 38 w 87"/>
                <a:gd name="T1" fmla="*/ 40 h 42"/>
                <a:gd name="T2" fmla="*/ 1 w 87"/>
                <a:gd name="T3" fmla="*/ 28 h 42"/>
                <a:gd name="T4" fmla="*/ 1 w 87"/>
                <a:gd name="T5" fmla="*/ 25 h 42"/>
                <a:gd name="T6" fmla="*/ 4 w 87"/>
                <a:gd name="T7" fmla="*/ 25 h 42"/>
                <a:gd name="T8" fmla="*/ 55 w 87"/>
                <a:gd name="T9" fmla="*/ 32 h 42"/>
                <a:gd name="T10" fmla="*/ 82 w 87"/>
                <a:gd name="T11" fmla="*/ 2 h 42"/>
                <a:gd name="T12" fmla="*/ 85 w 87"/>
                <a:gd name="T13" fmla="*/ 1 h 42"/>
                <a:gd name="T14" fmla="*/ 86 w 87"/>
                <a:gd name="T15" fmla="*/ 3 h 42"/>
                <a:gd name="T16" fmla="*/ 56 w 87"/>
                <a:gd name="T17" fmla="*/ 36 h 42"/>
                <a:gd name="T18" fmla="*/ 38 w 87"/>
                <a:gd name="T1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42">
                  <a:moveTo>
                    <a:pt x="38" y="40"/>
                  </a:moveTo>
                  <a:cubicBezTo>
                    <a:pt x="18" y="40"/>
                    <a:pt x="2" y="29"/>
                    <a:pt x="1" y="28"/>
                  </a:cubicBezTo>
                  <a:cubicBezTo>
                    <a:pt x="1" y="28"/>
                    <a:pt x="0" y="26"/>
                    <a:pt x="1" y="25"/>
                  </a:cubicBezTo>
                  <a:cubicBezTo>
                    <a:pt x="2" y="24"/>
                    <a:pt x="3" y="24"/>
                    <a:pt x="4" y="25"/>
                  </a:cubicBezTo>
                  <a:cubicBezTo>
                    <a:pt x="4" y="25"/>
                    <a:pt x="30" y="42"/>
                    <a:pt x="55" y="32"/>
                  </a:cubicBezTo>
                  <a:cubicBezTo>
                    <a:pt x="79" y="22"/>
                    <a:pt x="82" y="3"/>
                    <a:pt x="82" y="2"/>
                  </a:cubicBezTo>
                  <a:cubicBezTo>
                    <a:pt x="82" y="1"/>
                    <a:pt x="83" y="0"/>
                    <a:pt x="85" y="1"/>
                  </a:cubicBezTo>
                  <a:cubicBezTo>
                    <a:pt x="86" y="1"/>
                    <a:pt x="87" y="2"/>
                    <a:pt x="86" y="3"/>
                  </a:cubicBezTo>
                  <a:cubicBezTo>
                    <a:pt x="86" y="4"/>
                    <a:pt x="83" y="25"/>
                    <a:pt x="56" y="36"/>
                  </a:cubicBezTo>
                  <a:cubicBezTo>
                    <a:pt x="50" y="39"/>
                    <a:pt x="44" y="40"/>
                    <a:pt x="38" y="40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334125" y="1553528"/>
            <a:ext cx="1479550" cy="854075"/>
            <a:chOff x="2933700" y="2586038"/>
            <a:chExt cx="1479550" cy="854075"/>
          </a:xfrm>
          <a:solidFill>
            <a:schemeClr val="accent6"/>
          </a:solidFill>
        </p:grpSpPr>
        <p:sp>
          <p:nvSpPr>
            <p:cNvPr id="93" name="Freeform 80"/>
            <p:cNvSpPr>
              <a:spLocks noEditPoints="1"/>
            </p:cNvSpPr>
            <p:nvPr/>
          </p:nvSpPr>
          <p:spPr bwMode="auto">
            <a:xfrm>
              <a:off x="2933700" y="2586038"/>
              <a:ext cx="1479550" cy="854075"/>
            </a:xfrm>
            <a:custGeom>
              <a:avLst/>
              <a:gdLst>
                <a:gd name="T0" fmla="*/ 328 w 1045"/>
                <a:gd name="T1" fmla="*/ 135 h 603"/>
                <a:gd name="T2" fmla="*/ 45 w 1045"/>
                <a:gd name="T3" fmla="*/ 533 h 603"/>
                <a:gd name="T4" fmla="*/ 336 w 1045"/>
                <a:gd name="T5" fmla="*/ 533 h 603"/>
                <a:gd name="T6" fmla="*/ 938 w 1045"/>
                <a:gd name="T7" fmla="*/ 480 h 603"/>
                <a:gd name="T8" fmla="*/ 54 w 1045"/>
                <a:gd name="T9" fmla="*/ 334 h 603"/>
                <a:gd name="T10" fmla="*/ 72 w 1045"/>
                <a:gd name="T11" fmla="*/ 354 h 603"/>
                <a:gd name="T12" fmla="*/ 51 w 1045"/>
                <a:gd name="T13" fmla="*/ 364 h 603"/>
                <a:gd name="T14" fmla="*/ 29 w 1045"/>
                <a:gd name="T15" fmla="*/ 337 h 603"/>
                <a:gd name="T16" fmla="*/ 216 w 1045"/>
                <a:gd name="T17" fmla="*/ 407 h 603"/>
                <a:gd name="T18" fmla="*/ 239 w 1045"/>
                <a:gd name="T19" fmla="*/ 418 h 603"/>
                <a:gd name="T20" fmla="*/ 257 w 1045"/>
                <a:gd name="T21" fmla="*/ 431 h 603"/>
                <a:gd name="T22" fmla="*/ 277 w 1045"/>
                <a:gd name="T23" fmla="*/ 448 h 603"/>
                <a:gd name="T24" fmla="*/ 161 w 1045"/>
                <a:gd name="T25" fmla="*/ 580 h 603"/>
                <a:gd name="T26" fmla="*/ 345 w 1045"/>
                <a:gd name="T27" fmla="*/ 500 h 603"/>
                <a:gd name="T28" fmla="*/ 329 w 1045"/>
                <a:gd name="T29" fmla="*/ 469 h 603"/>
                <a:gd name="T30" fmla="*/ 319 w 1045"/>
                <a:gd name="T31" fmla="*/ 443 h 603"/>
                <a:gd name="T32" fmla="*/ 306 w 1045"/>
                <a:gd name="T33" fmla="*/ 419 h 603"/>
                <a:gd name="T34" fmla="*/ 285 w 1045"/>
                <a:gd name="T35" fmla="*/ 393 h 603"/>
                <a:gd name="T36" fmla="*/ 251 w 1045"/>
                <a:gd name="T37" fmla="*/ 371 h 603"/>
                <a:gd name="T38" fmla="*/ 224 w 1045"/>
                <a:gd name="T39" fmla="*/ 365 h 603"/>
                <a:gd name="T40" fmla="*/ 195 w 1045"/>
                <a:gd name="T41" fmla="*/ 357 h 603"/>
                <a:gd name="T42" fmla="*/ 163 w 1045"/>
                <a:gd name="T43" fmla="*/ 372 h 603"/>
                <a:gd name="T44" fmla="*/ 125 w 1045"/>
                <a:gd name="T45" fmla="*/ 398 h 603"/>
                <a:gd name="T46" fmla="*/ 105 w 1045"/>
                <a:gd name="T47" fmla="*/ 434 h 603"/>
                <a:gd name="T48" fmla="*/ 83 w 1045"/>
                <a:gd name="T49" fmla="*/ 457 h 603"/>
                <a:gd name="T50" fmla="*/ 71 w 1045"/>
                <a:gd name="T51" fmla="*/ 489 h 603"/>
                <a:gd name="T52" fmla="*/ 57 w 1045"/>
                <a:gd name="T53" fmla="*/ 520 h 603"/>
                <a:gd name="T54" fmla="*/ 667 w 1045"/>
                <a:gd name="T55" fmla="*/ 472 h 603"/>
                <a:gd name="T56" fmla="*/ 622 w 1045"/>
                <a:gd name="T57" fmla="*/ 461 h 603"/>
                <a:gd name="T58" fmla="*/ 588 w 1045"/>
                <a:gd name="T59" fmla="*/ 460 h 603"/>
                <a:gd name="T60" fmla="*/ 556 w 1045"/>
                <a:gd name="T61" fmla="*/ 457 h 603"/>
                <a:gd name="T62" fmla="*/ 514 w 1045"/>
                <a:gd name="T63" fmla="*/ 463 h 603"/>
                <a:gd name="T64" fmla="*/ 473 w 1045"/>
                <a:gd name="T65" fmla="*/ 465 h 603"/>
                <a:gd name="T66" fmla="*/ 437 w 1045"/>
                <a:gd name="T67" fmla="*/ 469 h 603"/>
                <a:gd name="T68" fmla="*/ 405 w 1045"/>
                <a:gd name="T69" fmla="*/ 473 h 603"/>
                <a:gd name="T70" fmla="*/ 40 w 1045"/>
                <a:gd name="T71" fmla="*/ 490 h 603"/>
                <a:gd name="T72" fmla="*/ 83 w 1045"/>
                <a:gd name="T73" fmla="*/ 314 h 603"/>
                <a:gd name="T74" fmla="*/ 496 w 1045"/>
                <a:gd name="T75" fmla="*/ 27 h 603"/>
                <a:gd name="T76" fmla="*/ 861 w 1045"/>
                <a:gd name="T77" fmla="*/ 109 h 603"/>
                <a:gd name="T78" fmla="*/ 896 w 1045"/>
                <a:gd name="T79" fmla="*/ 143 h 603"/>
                <a:gd name="T80" fmla="*/ 922 w 1045"/>
                <a:gd name="T81" fmla="*/ 177 h 603"/>
                <a:gd name="T82" fmla="*/ 953 w 1045"/>
                <a:gd name="T83" fmla="*/ 230 h 603"/>
                <a:gd name="T84" fmla="*/ 962 w 1045"/>
                <a:gd name="T85" fmla="*/ 276 h 603"/>
                <a:gd name="T86" fmla="*/ 972 w 1045"/>
                <a:gd name="T87" fmla="*/ 329 h 603"/>
                <a:gd name="T88" fmla="*/ 922 w 1045"/>
                <a:gd name="T89" fmla="*/ 466 h 603"/>
                <a:gd name="T90" fmla="*/ 854 w 1045"/>
                <a:gd name="T91" fmla="*/ 370 h 603"/>
                <a:gd name="T92" fmla="*/ 889 w 1045"/>
                <a:gd name="T93" fmla="*/ 380 h 603"/>
                <a:gd name="T94" fmla="*/ 909 w 1045"/>
                <a:gd name="T95" fmla="*/ 397 h 603"/>
                <a:gd name="T96" fmla="*/ 920 w 1045"/>
                <a:gd name="T97" fmla="*/ 428 h 603"/>
                <a:gd name="T98" fmla="*/ 921 w 1045"/>
                <a:gd name="T99" fmla="*/ 457 h 603"/>
                <a:gd name="T100" fmla="*/ 967 w 1045"/>
                <a:gd name="T101" fmla="*/ 472 h 603"/>
                <a:gd name="T102" fmla="*/ 970 w 1045"/>
                <a:gd name="T103" fmla="*/ 445 h 603"/>
                <a:gd name="T104" fmla="*/ 949 w 1045"/>
                <a:gd name="T105" fmla="*/ 405 h 603"/>
                <a:gd name="T106" fmla="*/ 922 w 1045"/>
                <a:gd name="T107" fmla="*/ 369 h 603"/>
                <a:gd name="T108" fmla="*/ 885 w 1045"/>
                <a:gd name="T109" fmla="*/ 350 h 603"/>
                <a:gd name="T110" fmla="*/ 843 w 1045"/>
                <a:gd name="T111" fmla="*/ 352 h 603"/>
                <a:gd name="T112" fmla="*/ 809 w 1045"/>
                <a:gd name="T113" fmla="*/ 347 h 603"/>
                <a:gd name="T114" fmla="*/ 773 w 1045"/>
                <a:gd name="T115" fmla="*/ 364 h 603"/>
                <a:gd name="T116" fmla="*/ 744 w 1045"/>
                <a:gd name="T117" fmla="*/ 387 h 603"/>
                <a:gd name="T118" fmla="*/ 732 w 1045"/>
                <a:gd name="T119" fmla="*/ 419 h 603"/>
                <a:gd name="T120" fmla="*/ 720 w 1045"/>
                <a:gd name="T121" fmla="*/ 446 h 603"/>
                <a:gd name="T122" fmla="*/ 714 w 1045"/>
                <a:gd name="T123" fmla="*/ 469 h 603"/>
                <a:gd name="T124" fmla="*/ 998 w 1045"/>
                <a:gd name="T125" fmla="*/ 4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5" h="603">
                  <a:moveTo>
                    <a:pt x="1043" y="484"/>
                  </a:moveTo>
                  <a:cubicBezTo>
                    <a:pt x="1034" y="461"/>
                    <a:pt x="1031" y="436"/>
                    <a:pt x="1021" y="413"/>
                  </a:cubicBezTo>
                  <a:cubicBezTo>
                    <a:pt x="1019" y="409"/>
                    <a:pt x="1017" y="406"/>
                    <a:pt x="1016" y="402"/>
                  </a:cubicBezTo>
                  <a:cubicBezTo>
                    <a:pt x="1017" y="400"/>
                    <a:pt x="1018" y="398"/>
                    <a:pt x="1017" y="395"/>
                  </a:cubicBezTo>
                  <a:cubicBezTo>
                    <a:pt x="1003" y="346"/>
                    <a:pt x="994" y="296"/>
                    <a:pt x="976" y="248"/>
                  </a:cubicBezTo>
                  <a:cubicBezTo>
                    <a:pt x="959" y="202"/>
                    <a:pt x="933" y="160"/>
                    <a:pt x="898" y="124"/>
                  </a:cubicBezTo>
                  <a:cubicBezTo>
                    <a:pt x="866" y="89"/>
                    <a:pt x="825" y="61"/>
                    <a:pt x="781" y="44"/>
                  </a:cubicBezTo>
                  <a:cubicBezTo>
                    <a:pt x="756" y="34"/>
                    <a:pt x="730" y="28"/>
                    <a:pt x="704" y="22"/>
                  </a:cubicBezTo>
                  <a:cubicBezTo>
                    <a:pt x="677" y="16"/>
                    <a:pt x="649" y="11"/>
                    <a:pt x="621" y="8"/>
                  </a:cubicBezTo>
                  <a:cubicBezTo>
                    <a:pt x="549" y="0"/>
                    <a:pt x="479" y="11"/>
                    <a:pt x="410" y="33"/>
                  </a:cubicBezTo>
                  <a:cubicBezTo>
                    <a:pt x="374" y="45"/>
                    <a:pt x="291" y="75"/>
                    <a:pt x="322" y="127"/>
                  </a:cubicBezTo>
                  <a:cubicBezTo>
                    <a:pt x="324" y="130"/>
                    <a:pt x="326" y="133"/>
                    <a:pt x="328" y="135"/>
                  </a:cubicBezTo>
                  <a:cubicBezTo>
                    <a:pt x="317" y="166"/>
                    <a:pt x="304" y="196"/>
                    <a:pt x="298" y="229"/>
                  </a:cubicBezTo>
                  <a:cubicBezTo>
                    <a:pt x="257" y="231"/>
                    <a:pt x="215" y="234"/>
                    <a:pt x="175" y="243"/>
                  </a:cubicBezTo>
                  <a:cubicBezTo>
                    <a:pt x="136" y="252"/>
                    <a:pt x="94" y="268"/>
                    <a:pt x="72" y="303"/>
                  </a:cubicBezTo>
                  <a:cubicBezTo>
                    <a:pt x="63" y="298"/>
                    <a:pt x="51" y="297"/>
                    <a:pt x="41" y="297"/>
                  </a:cubicBezTo>
                  <a:cubicBezTo>
                    <a:pt x="40" y="297"/>
                    <a:pt x="39" y="297"/>
                    <a:pt x="38" y="297"/>
                  </a:cubicBezTo>
                  <a:cubicBezTo>
                    <a:pt x="36" y="296"/>
                    <a:pt x="33" y="296"/>
                    <a:pt x="30" y="299"/>
                  </a:cubicBezTo>
                  <a:cubicBezTo>
                    <a:pt x="9" y="322"/>
                    <a:pt x="8" y="359"/>
                    <a:pt x="31" y="380"/>
                  </a:cubicBezTo>
                  <a:cubicBezTo>
                    <a:pt x="31" y="381"/>
                    <a:pt x="30" y="381"/>
                    <a:pt x="30" y="382"/>
                  </a:cubicBezTo>
                  <a:cubicBezTo>
                    <a:pt x="29" y="385"/>
                    <a:pt x="30" y="388"/>
                    <a:pt x="32" y="389"/>
                  </a:cubicBezTo>
                  <a:cubicBezTo>
                    <a:pt x="22" y="422"/>
                    <a:pt x="0" y="520"/>
                    <a:pt x="42" y="517"/>
                  </a:cubicBezTo>
                  <a:cubicBezTo>
                    <a:pt x="41" y="518"/>
                    <a:pt x="41" y="520"/>
                    <a:pt x="41" y="521"/>
                  </a:cubicBezTo>
                  <a:cubicBezTo>
                    <a:pt x="38" y="525"/>
                    <a:pt x="39" y="532"/>
                    <a:pt x="45" y="533"/>
                  </a:cubicBezTo>
                  <a:cubicBezTo>
                    <a:pt x="71" y="541"/>
                    <a:pt x="85" y="523"/>
                    <a:pt x="94" y="502"/>
                  </a:cubicBezTo>
                  <a:cubicBezTo>
                    <a:pt x="94" y="515"/>
                    <a:pt x="96" y="529"/>
                    <a:pt x="101" y="542"/>
                  </a:cubicBezTo>
                  <a:cubicBezTo>
                    <a:pt x="117" y="584"/>
                    <a:pt x="160" y="603"/>
                    <a:pt x="203" y="600"/>
                  </a:cubicBezTo>
                  <a:cubicBezTo>
                    <a:pt x="245" y="597"/>
                    <a:pt x="289" y="572"/>
                    <a:pt x="305" y="531"/>
                  </a:cubicBezTo>
                  <a:cubicBezTo>
                    <a:pt x="321" y="492"/>
                    <a:pt x="302" y="443"/>
                    <a:pt x="273" y="415"/>
                  </a:cubicBezTo>
                  <a:cubicBezTo>
                    <a:pt x="253" y="396"/>
                    <a:pt x="226" y="387"/>
                    <a:pt x="199" y="390"/>
                  </a:cubicBezTo>
                  <a:cubicBezTo>
                    <a:pt x="179" y="392"/>
                    <a:pt x="161" y="400"/>
                    <a:pt x="145" y="411"/>
                  </a:cubicBezTo>
                  <a:cubicBezTo>
                    <a:pt x="158" y="400"/>
                    <a:pt x="173" y="390"/>
                    <a:pt x="189" y="385"/>
                  </a:cubicBezTo>
                  <a:cubicBezTo>
                    <a:pt x="273" y="356"/>
                    <a:pt x="316" y="455"/>
                    <a:pt x="325" y="521"/>
                  </a:cubicBezTo>
                  <a:cubicBezTo>
                    <a:pt x="321" y="526"/>
                    <a:pt x="326" y="535"/>
                    <a:pt x="333" y="533"/>
                  </a:cubicBezTo>
                  <a:cubicBezTo>
                    <a:pt x="333" y="533"/>
                    <a:pt x="334" y="533"/>
                    <a:pt x="334" y="533"/>
                  </a:cubicBezTo>
                  <a:cubicBezTo>
                    <a:pt x="335" y="533"/>
                    <a:pt x="335" y="533"/>
                    <a:pt x="336" y="533"/>
                  </a:cubicBezTo>
                  <a:cubicBezTo>
                    <a:pt x="360" y="530"/>
                    <a:pt x="385" y="531"/>
                    <a:pt x="409" y="528"/>
                  </a:cubicBezTo>
                  <a:cubicBezTo>
                    <a:pt x="413" y="527"/>
                    <a:pt x="415" y="524"/>
                    <a:pt x="414" y="521"/>
                  </a:cubicBezTo>
                  <a:cubicBezTo>
                    <a:pt x="415" y="520"/>
                    <a:pt x="415" y="519"/>
                    <a:pt x="414" y="518"/>
                  </a:cubicBezTo>
                  <a:cubicBezTo>
                    <a:pt x="413" y="513"/>
                    <a:pt x="411" y="508"/>
                    <a:pt x="409" y="502"/>
                  </a:cubicBezTo>
                  <a:cubicBezTo>
                    <a:pt x="496" y="484"/>
                    <a:pt x="586" y="484"/>
                    <a:pt x="674" y="488"/>
                  </a:cubicBezTo>
                  <a:cubicBezTo>
                    <a:pt x="674" y="492"/>
                    <a:pt x="674" y="496"/>
                    <a:pt x="674" y="500"/>
                  </a:cubicBezTo>
                  <a:cubicBezTo>
                    <a:pt x="674" y="503"/>
                    <a:pt x="676" y="506"/>
                    <a:pt x="679" y="506"/>
                  </a:cubicBezTo>
                  <a:cubicBezTo>
                    <a:pt x="681" y="509"/>
                    <a:pt x="684" y="511"/>
                    <a:pt x="688" y="511"/>
                  </a:cubicBezTo>
                  <a:cubicBezTo>
                    <a:pt x="706" y="508"/>
                    <a:pt x="716" y="497"/>
                    <a:pt x="723" y="483"/>
                  </a:cubicBezTo>
                  <a:cubicBezTo>
                    <a:pt x="730" y="513"/>
                    <a:pt x="751" y="540"/>
                    <a:pt x="778" y="556"/>
                  </a:cubicBezTo>
                  <a:cubicBezTo>
                    <a:pt x="814" y="577"/>
                    <a:pt x="861" y="574"/>
                    <a:pt x="896" y="550"/>
                  </a:cubicBezTo>
                  <a:cubicBezTo>
                    <a:pt x="920" y="534"/>
                    <a:pt x="934" y="508"/>
                    <a:pt x="938" y="480"/>
                  </a:cubicBezTo>
                  <a:cubicBezTo>
                    <a:pt x="938" y="480"/>
                    <a:pt x="938" y="480"/>
                    <a:pt x="938" y="480"/>
                  </a:cubicBezTo>
                  <a:cubicBezTo>
                    <a:pt x="940" y="469"/>
                    <a:pt x="940" y="459"/>
                    <a:pt x="940" y="448"/>
                  </a:cubicBezTo>
                  <a:cubicBezTo>
                    <a:pt x="939" y="444"/>
                    <a:pt x="939" y="441"/>
                    <a:pt x="938" y="437"/>
                  </a:cubicBezTo>
                  <a:cubicBezTo>
                    <a:pt x="941" y="444"/>
                    <a:pt x="944" y="451"/>
                    <a:pt x="947" y="458"/>
                  </a:cubicBezTo>
                  <a:cubicBezTo>
                    <a:pt x="950" y="467"/>
                    <a:pt x="952" y="475"/>
                    <a:pt x="954" y="483"/>
                  </a:cubicBezTo>
                  <a:cubicBezTo>
                    <a:pt x="956" y="489"/>
                    <a:pt x="958" y="494"/>
                    <a:pt x="962" y="498"/>
                  </a:cubicBezTo>
                  <a:cubicBezTo>
                    <a:pt x="974" y="508"/>
                    <a:pt x="998" y="504"/>
                    <a:pt x="1012" y="501"/>
                  </a:cubicBezTo>
                  <a:cubicBezTo>
                    <a:pt x="1021" y="499"/>
                    <a:pt x="1029" y="496"/>
                    <a:pt x="1038" y="494"/>
                  </a:cubicBezTo>
                  <a:cubicBezTo>
                    <a:pt x="1042" y="493"/>
                    <a:pt x="1045" y="488"/>
                    <a:pt x="1043" y="484"/>
                  </a:cubicBezTo>
                  <a:close/>
                  <a:moveTo>
                    <a:pt x="73" y="341"/>
                  </a:moveTo>
                  <a:cubicBezTo>
                    <a:pt x="67" y="342"/>
                    <a:pt x="60" y="342"/>
                    <a:pt x="54" y="342"/>
                  </a:cubicBezTo>
                  <a:cubicBezTo>
                    <a:pt x="54" y="339"/>
                    <a:pt x="54" y="337"/>
                    <a:pt x="54" y="334"/>
                  </a:cubicBezTo>
                  <a:cubicBezTo>
                    <a:pt x="60" y="334"/>
                    <a:pt x="67" y="335"/>
                    <a:pt x="73" y="335"/>
                  </a:cubicBezTo>
                  <a:cubicBezTo>
                    <a:pt x="73" y="337"/>
                    <a:pt x="73" y="339"/>
                    <a:pt x="73" y="341"/>
                  </a:cubicBezTo>
                  <a:close/>
                  <a:moveTo>
                    <a:pt x="53" y="353"/>
                  </a:moveTo>
                  <a:cubicBezTo>
                    <a:pt x="53" y="351"/>
                    <a:pt x="54" y="348"/>
                    <a:pt x="54" y="346"/>
                  </a:cubicBezTo>
                  <a:cubicBezTo>
                    <a:pt x="60" y="346"/>
                    <a:pt x="67" y="345"/>
                    <a:pt x="73" y="345"/>
                  </a:cubicBezTo>
                  <a:cubicBezTo>
                    <a:pt x="73" y="347"/>
                    <a:pt x="73" y="348"/>
                    <a:pt x="72" y="350"/>
                  </a:cubicBezTo>
                  <a:cubicBezTo>
                    <a:pt x="66" y="351"/>
                    <a:pt x="59" y="351"/>
                    <a:pt x="53" y="353"/>
                  </a:cubicBezTo>
                  <a:close/>
                  <a:moveTo>
                    <a:pt x="72" y="354"/>
                  </a:moveTo>
                  <a:cubicBezTo>
                    <a:pt x="72" y="355"/>
                    <a:pt x="72" y="356"/>
                    <a:pt x="72" y="357"/>
                  </a:cubicBezTo>
                  <a:cubicBezTo>
                    <a:pt x="65" y="358"/>
                    <a:pt x="59" y="358"/>
                    <a:pt x="52" y="360"/>
                  </a:cubicBezTo>
                  <a:cubicBezTo>
                    <a:pt x="52" y="359"/>
                    <a:pt x="52" y="358"/>
                    <a:pt x="53" y="357"/>
                  </a:cubicBezTo>
                  <a:cubicBezTo>
                    <a:pt x="59" y="355"/>
                    <a:pt x="65" y="355"/>
                    <a:pt x="72" y="354"/>
                  </a:cubicBezTo>
                  <a:close/>
                  <a:moveTo>
                    <a:pt x="72" y="328"/>
                  </a:moveTo>
                  <a:cubicBezTo>
                    <a:pt x="72" y="328"/>
                    <a:pt x="72" y="328"/>
                    <a:pt x="72" y="328"/>
                  </a:cubicBezTo>
                  <a:cubicBezTo>
                    <a:pt x="72" y="328"/>
                    <a:pt x="72" y="329"/>
                    <a:pt x="72" y="330"/>
                  </a:cubicBezTo>
                  <a:cubicBezTo>
                    <a:pt x="72" y="330"/>
                    <a:pt x="72" y="331"/>
                    <a:pt x="73" y="331"/>
                  </a:cubicBezTo>
                  <a:cubicBezTo>
                    <a:pt x="66" y="331"/>
                    <a:pt x="60" y="331"/>
                    <a:pt x="54" y="330"/>
                  </a:cubicBezTo>
                  <a:cubicBezTo>
                    <a:pt x="54" y="328"/>
                    <a:pt x="54" y="326"/>
                    <a:pt x="53" y="323"/>
                  </a:cubicBezTo>
                  <a:cubicBezTo>
                    <a:pt x="60" y="324"/>
                    <a:pt x="66" y="326"/>
                    <a:pt x="72" y="328"/>
                  </a:cubicBezTo>
                  <a:close/>
                  <a:moveTo>
                    <a:pt x="70" y="323"/>
                  </a:moveTo>
                  <a:cubicBezTo>
                    <a:pt x="65" y="321"/>
                    <a:pt x="59" y="320"/>
                    <a:pt x="53" y="320"/>
                  </a:cubicBezTo>
                  <a:cubicBezTo>
                    <a:pt x="53" y="317"/>
                    <a:pt x="52" y="315"/>
                    <a:pt x="52" y="313"/>
                  </a:cubicBezTo>
                  <a:cubicBezTo>
                    <a:pt x="60" y="314"/>
                    <a:pt x="67" y="316"/>
                    <a:pt x="70" y="323"/>
                  </a:cubicBezTo>
                  <a:close/>
                  <a:moveTo>
                    <a:pt x="51" y="364"/>
                  </a:moveTo>
                  <a:cubicBezTo>
                    <a:pt x="58" y="362"/>
                    <a:pt x="64" y="361"/>
                    <a:pt x="71" y="361"/>
                  </a:cubicBezTo>
                  <a:cubicBezTo>
                    <a:pt x="71" y="363"/>
                    <a:pt x="71" y="365"/>
                    <a:pt x="70" y="367"/>
                  </a:cubicBezTo>
                  <a:cubicBezTo>
                    <a:pt x="63" y="368"/>
                    <a:pt x="56" y="369"/>
                    <a:pt x="50" y="371"/>
                  </a:cubicBezTo>
                  <a:cubicBezTo>
                    <a:pt x="50" y="369"/>
                    <a:pt x="51" y="366"/>
                    <a:pt x="51" y="364"/>
                  </a:cubicBezTo>
                  <a:close/>
                  <a:moveTo>
                    <a:pt x="37" y="315"/>
                  </a:moveTo>
                  <a:cubicBezTo>
                    <a:pt x="37" y="318"/>
                    <a:pt x="38" y="321"/>
                    <a:pt x="38" y="324"/>
                  </a:cubicBezTo>
                  <a:cubicBezTo>
                    <a:pt x="36" y="325"/>
                    <a:pt x="33" y="327"/>
                    <a:pt x="31" y="328"/>
                  </a:cubicBezTo>
                  <a:cubicBezTo>
                    <a:pt x="32" y="324"/>
                    <a:pt x="34" y="319"/>
                    <a:pt x="37" y="315"/>
                  </a:cubicBezTo>
                  <a:close/>
                  <a:moveTo>
                    <a:pt x="29" y="334"/>
                  </a:moveTo>
                  <a:cubicBezTo>
                    <a:pt x="33" y="332"/>
                    <a:pt x="36" y="330"/>
                    <a:pt x="39" y="328"/>
                  </a:cubicBezTo>
                  <a:cubicBezTo>
                    <a:pt x="39" y="329"/>
                    <a:pt x="39" y="330"/>
                    <a:pt x="39" y="331"/>
                  </a:cubicBezTo>
                  <a:cubicBezTo>
                    <a:pt x="36" y="333"/>
                    <a:pt x="32" y="335"/>
                    <a:pt x="29" y="337"/>
                  </a:cubicBezTo>
                  <a:cubicBezTo>
                    <a:pt x="29" y="336"/>
                    <a:pt x="29" y="335"/>
                    <a:pt x="29" y="334"/>
                  </a:cubicBezTo>
                  <a:close/>
                  <a:moveTo>
                    <a:pt x="29" y="342"/>
                  </a:moveTo>
                  <a:cubicBezTo>
                    <a:pt x="32" y="340"/>
                    <a:pt x="36" y="337"/>
                    <a:pt x="39" y="335"/>
                  </a:cubicBezTo>
                  <a:cubicBezTo>
                    <a:pt x="39" y="345"/>
                    <a:pt x="38" y="354"/>
                    <a:pt x="36" y="363"/>
                  </a:cubicBezTo>
                  <a:cubicBezTo>
                    <a:pt x="31" y="357"/>
                    <a:pt x="29" y="349"/>
                    <a:pt x="29" y="342"/>
                  </a:cubicBezTo>
                  <a:close/>
                  <a:moveTo>
                    <a:pt x="192" y="406"/>
                  </a:moveTo>
                  <a:cubicBezTo>
                    <a:pt x="198" y="405"/>
                    <a:pt x="203" y="404"/>
                    <a:pt x="209" y="404"/>
                  </a:cubicBezTo>
                  <a:cubicBezTo>
                    <a:pt x="208" y="405"/>
                    <a:pt x="208" y="405"/>
                    <a:pt x="207" y="406"/>
                  </a:cubicBezTo>
                  <a:cubicBezTo>
                    <a:pt x="205" y="407"/>
                    <a:pt x="207" y="410"/>
                    <a:pt x="209" y="409"/>
                  </a:cubicBezTo>
                  <a:cubicBezTo>
                    <a:pt x="211" y="408"/>
                    <a:pt x="214" y="406"/>
                    <a:pt x="217" y="405"/>
                  </a:cubicBezTo>
                  <a:cubicBezTo>
                    <a:pt x="218" y="405"/>
                    <a:pt x="219" y="405"/>
                    <a:pt x="220" y="405"/>
                  </a:cubicBezTo>
                  <a:cubicBezTo>
                    <a:pt x="219" y="406"/>
                    <a:pt x="218" y="407"/>
                    <a:pt x="216" y="407"/>
                  </a:cubicBezTo>
                  <a:cubicBezTo>
                    <a:pt x="214" y="408"/>
                    <a:pt x="215" y="412"/>
                    <a:pt x="217" y="411"/>
                  </a:cubicBezTo>
                  <a:cubicBezTo>
                    <a:pt x="220" y="410"/>
                    <a:pt x="223" y="408"/>
                    <a:pt x="226" y="406"/>
                  </a:cubicBezTo>
                  <a:cubicBezTo>
                    <a:pt x="228" y="407"/>
                    <a:pt x="229" y="407"/>
                    <a:pt x="231" y="408"/>
                  </a:cubicBezTo>
                  <a:cubicBezTo>
                    <a:pt x="229" y="409"/>
                    <a:pt x="226" y="410"/>
                    <a:pt x="224" y="411"/>
                  </a:cubicBezTo>
                  <a:cubicBezTo>
                    <a:pt x="222" y="412"/>
                    <a:pt x="223" y="415"/>
                    <a:pt x="225" y="415"/>
                  </a:cubicBezTo>
                  <a:cubicBezTo>
                    <a:pt x="229" y="413"/>
                    <a:pt x="232" y="411"/>
                    <a:pt x="236" y="409"/>
                  </a:cubicBezTo>
                  <a:cubicBezTo>
                    <a:pt x="237" y="410"/>
                    <a:pt x="238" y="410"/>
                    <a:pt x="240" y="411"/>
                  </a:cubicBezTo>
                  <a:cubicBezTo>
                    <a:pt x="237" y="412"/>
                    <a:pt x="235" y="413"/>
                    <a:pt x="233" y="414"/>
                  </a:cubicBezTo>
                  <a:cubicBezTo>
                    <a:pt x="230" y="415"/>
                    <a:pt x="232" y="419"/>
                    <a:pt x="235" y="418"/>
                  </a:cubicBezTo>
                  <a:cubicBezTo>
                    <a:pt x="238" y="416"/>
                    <a:pt x="241" y="414"/>
                    <a:pt x="244" y="413"/>
                  </a:cubicBezTo>
                  <a:cubicBezTo>
                    <a:pt x="245" y="413"/>
                    <a:pt x="246" y="414"/>
                    <a:pt x="246" y="414"/>
                  </a:cubicBezTo>
                  <a:cubicBezTo>
                    <a:pt x="244" y="415"/>
                    <a:pt x="241" y="417"/>
                    <a:pt x="239" y="418"/>
                  </a:cubicBezTo>
                  <a:cubicBezTo>
                    <a:pt x="237" y="419"/>
                    <a:pt x="238" y="423"/>
                    <a:pt x="241" y="421"/>
                  </a:cubicBezTo>
                  <a:cubicBezTo>
                    <a:pt x="244" y="419"/>
                    <a:pt x="247" y="418"/>
                    <a:pt x="250" y="416"/>
                  </a:cubicBezTo>
                  <a:cubicBezTo>
                    <a:pt x="252" y="417"/>
                    <a:pt x="253" y="418"/>
                    <a:pt x="254" y="419"/>
                  </a:cubicBezTo>
                  <a:cubicBezTo>
                    <a:pt x="252" y="420"/>
                    <a:pt x="250" y="421"/>
                    <a:pt x="248" y="422"/>
                  </a:cubicBezTo>
                  <a:cubicBezTo>
                    <a:pt x="246" y="423"/>
                    <a:pt x="248" y="427"/>
                    <a:pt x="250" y="425"/>
                  </a:cubicBezTo>
                  <a:cubicBezTo>
                    <a:pt x="253" y="424"/>
                    <a:pt x="255" y="423"/>
                    <a:pt x="258" y="421"/>
                  </a:cubicBezTo>
                  <a:cubicBezTo>
                    <a:pt x="259" y="422"/>
                    <a:pt x="259" y="423"/>
                    <a:pt x="260" y="423"/>
                  </a:cubicBezTo>
                  <a:cubicBezTo>
                    <a:pt x="257" y="424"/>
                    <a:pt x="254" y="425"/>
                    <a:pt x="252" y="427"/>
                  </a:cubicBezTo>
                  <a:cubicBezTo>
                    <a:pt x="250" y="429"/>
                    <a:pt x="251" y="432"/>
                    <a:pt x="253" y="430"/>
                  </a:cubicBezTo>
                  <a:cubicBezTo>
                    <a:pt x="257" y="428"/>
                    <a:pt x="260" y="427"/>
                    <a:pt x="263" y="426"/>
                  </a:cubicBezTo>
                  <a:cubicBezTo>
                    <a:pt x="264" y="427"/>
                    <a:pt x="265" y="427"/>
                    <a:pt x="265" y="428"/>
                  </a:cubicBezTo>
                  <a:cubicBezTo>
                    <a:pt x="263" y="429"/>
                    <a:pt x="260" y="430"/>
                    <a:pt x="257" y="431"/>
                  </a:cubicBezTo>
                  <a:cubicBezTo>
                    <a:pt x="255" y="432"/>
                    <a:pt x="257" y="436"/>
                    <a:pt x="259" y="435"/>
                  </a:cubicBezTo>
                  <a:cubicBezTo>
                    <a:pt x="262" y="433"/>
                    <a:pt x="265" y="432"/>
                    <a:pt x="268" y="431"/>
                  </a:cubicBezTo>
                  <a:cubicBezTo>
                    <a:pt x="269" y="432"/>
                    <a:pt x="271" y="433"/>
                    <a:pt x="272" y="435"/>
                  </a:cubicBezTo>
                  <a:cubicBezTo>
                    <a:pt x="270" y="435"/>
                    <a:pt x="268" y="436"/>
                    <a:pt x="266" y="436"/>
                  </a:cubicBezTo>
                  <a:cubicBezTo>
                    <a:pt x="264" y="437"/>
                    <a:pt x="265" y="441"/>
                    <a:pt x="267" y="440"/>
                  </a:cubicBezTo>
                  <a:cubicBezTo>
                    <a:pt x="270" y="439"/>
                    <a:pt x="272" y="439"/>
                    <a:pt x="274" y="438"/>
                  </a:cubicBezTo>
                  <a:cubicBezTo>
                    <a:pt x="275" y="439"/>
                    <a:pt x="276" y="440"/>
                    <a:pt x="277" y="442"/>
                  </a:cubicBezTo>
                  <a:cubicBezTo>
                    <a:pt x="275" y="442"/>
                    <a:pt x="273" y="443"/>
                    <a:pt x="271" y="444"/>
                  </a:cubicBezTo>
                  <a:cubicBezTo>
                    <a:pt x="268" y="445"/>
                    <a:pt x="269" y="448"/>
                    <a:pt x="272" y="447"/>
                  </a:cubicBezTo>
                  <a:cubicBezTo>
                    <a:pt x="274" y="446"/>
                    <a:pt x="277" y="446"/>
                    <a:pt x="279" y="445"/>
                  </a:cubicBezTo>
                  <a:cubicBezTo>
                    <a:pt x="280" y="446"/>
                    <a:pt x="280" y="446"/>
                    <a:pt x="280" y="447"/>
                  </a:cubicBezTo>
                  <a:cubicBezTo>
                    <a:pt x="279" y="447"/>
                    <a:pt x="278" y="448"/>
                    <a:pt x="277" y="448"/>
                  </a:cubicBezTo>
                  <a:cubicBezTo>
                    <a:pt x="275" y="448"/>
                    <a:pt x="276" y="452"/>
                    <a:pt x="278" y="452"/>
                  </a:cubicBezTo>
                  <a:cubicBezTo>
                    <a:pt x="280" y="451"/>
                    <a:pt x="281" y="451"/>
                    <a:pt x="282" y="450"/>
                  </a:cubicBezTo>
                  <a:cubicBezTo>
                    <a:pt x="283" y="451"/>
                    <a:pt x="283" y="452"/>
                    <a:pt x="284" y="453"/>
                  </a:cubicBezTo>
                  <a:cubicBezTo>
                    <a:pt x="283" y="453"/>
                    <a:pt x="282" y="453"/>
                    <a:pt x="281" y="453"/>
                  </a:cubicBezTo>
                  <a:cubicBezTo>
                    <a:pt x="279" y="454"/>
                    <a:pt x="280" y="457"/>
                    <a:pt x="282" y="457"/>
                  </a:cubicBezTo>
                  <a:cubicBezTo>
                    <a:pt x="283" y="457"/>
                    <a:pt x="284" y="456"/>
                    <a:pt x="285" y="456"/>
                  </a:cubicBezTo>
                  <a:cubicBezTo>
                    <a:pt x="286" y="458"/>
                    <a:pt x="287" y="459"/>
                    <a:pt x="288" y="461"/>
                  </a:cubicBezTo>
                  <a:cubicBezTo>
                    <a:pt x="287" y="461"/>
                    <a:pt x="287" y="461"/>
                    <a:pt x="286" y="461"/>
                  </a:cubicBezTo>
                  <a:cubicBezTo>
                    <a:pt x="284" y="462"/>
                    <a:pt x="285" y="466"/>
                    <a:pt x="287" y="465"/>
                  </a:cubicBezTo>
                  <a:cubicBezTo>
                    <a:pt x="288" y="465"/>
                    <a:pt x="288" y="465"/>
                    <a:pt x="289" y="465"/>
                  </a:cubicBezTo>
                  <a:cubicBezTo>
                    <a:pt x="298" y="489"/>
                    <a:pt x="298" y="516"/>
                    <a:pt x="285" y="538"/>
                  </a:cubicBezTo>
                  <a:cubicBezTo>
                    <a:pt x="261" y="578"/>
                    <a:pt x="204" y="594"/>
                    <a:pt x="161" y="580"/>
                  </a:cubicBezTo>
                  <a:cubicBezTo>
                    <a:pt x="119" y="566"/>
                    <a:pt x="102" y="520"/>
                    <a:pt x="112" y="480"/>
                  </a:cubicBezTo>
                  <a:cubicBezTo>
                    <a:pt x="115" y="467"/>
                    <a:pt x="121" y="454"/>
                    <a:pt x="130" y="444"/>
                  </a:cubicBezTo>
                  <a:cubicBezTo>
                    <a:pt x="131" y="444"/>
                    <a:pt x="131" y="443"/>
                    <a:pt x="131" y="442"/>
                  </a:cubicBezTo>
                  <a:cubicBezTo>
                    <a:pt x="149" y="425"/>
                    <a:pt x="168" y="412"/>
                    <a:pt x="192" y="406"/>
                  </a:cubicBezTo>
                  <a:close/>
                  <a:moveTo>
                    <a:pt x="340" y="518"/>
                  </a:moveTo>
                  <a:cubicBezTo>
                    <a:pt x="339" y="515"/>
                    <a:pt x="339" y="513"/>
                    <a:pt x="339" y="511"/>
                  </a:cubicBezTo>
                  <a:cubicBezTo>
                    <a:pt x="347" y="511"/>
                    <a:pt x="347" y="511"/>
                    <a:pt x="347" y="511"/>
                  </a:cubicBezTo>
                  <a:cubicBezTo>
                    <a:pt x="350" y="511"/>
                    <a:pt x="350" y="507"/>
                    <a:pt x="347" y="507"/>
                  </a:cubicBezTo>
                  <a:cubicBezTo>
                    <a:pt x="338" y="507"/>
                    <a:pt x="338" y="507"/>
                    <a:pt x="338" y="507"/>
                  </a:cubicBezTo>
                  <a:cubicBezTo>
                    <a:pt x="337" y="505"/>
                    <a:pt x="337" y="503"/>
                    <a:pt x="337" y="500"/>
                  </a:cubicBezTo>
                  <a:cubicBezTo>
                    <a:pt x="337" y="500"/>
                    <a:pt x="337" y="501"/>
                    <a:pt x="337" y="501"/>
                  </a:cubicBezTo>
                  <a:cubicBezTo>
                    <a:pt x="340" y="500"/>
                    <a:pt x="343" y="500"/>
                    <a:pt x="345" y="500"/>
                  </a:cubicBezTo>
                  <a:cubicBezTo>
                    <a:pt x="348" y="500"/>
                    <a:pt x="348" y="496"/>
                    <a:pt x="345" y="496"/>
                  </a:cubicBezTo>
                  <a:cubicBezTo>
                    <a:pt x="343" y="496"/>
                    <a:pt x="340" y="497"/>
                    <a:pt x="337" y="497"/>
                  </a:cubicBezTo>
                  <a:cubicBezTo>
                    <a:pt x="336" y="497"/>
                    <a:pt x="336" y="497"/>
                    <a:pt x="336" y="497"/>
                  </a:cubicBezTo>
                  <a:cubicBezTo>
                    <a:pt x="335" y="495"/>
                    <a:pt x="335" y="492"/>
                    <a:pt x="334" y="490"/>
                  </a:cubicBezTo>
                  <a:cubicBezTo>
                    <a:pt x="337" y="489"/>
                    <a:pt x="340" y="489"/>
                    <a:pt x="343" y="490"/>
                  </a:cubicBezTo>
                  <a:cubicBezTo>
                    <a:pt x="345" y="491"/>
                    <a:pt x="346" y="487"/>
                    <a:pt x="344" y="486"/>
                  </a:cubicBezTo>
                  <a:cubicBezTo>
                    <a:pt x="340" y="486"/>
                    <a:pt x="337" y="485"/>
                    <a:pt x="333" y="486"/>
                  </a:cubicBezTo>
                  <a:cubicBezTo>
                    <a:pt x="333" y="484"/>
                    <a:pt x="332" y="482"/>
                    <a:pt x="332" y="480"/>
                  </a:cubicBezTo>
                  <a:cubicBezTo>
                    <a:pt x="334" y="479"/>
                    <a:pt x="337" y="479"/>
                    <a:pt x="340" y="479"/>
                  </a:cubicBezTo>
                  <a:cubicBezTo>
                    <a:pt x="342" y="479"/>
                    <a:pt x="342" y="475"/>
                    <a:pt x="340" y="475"/>
                  </a:cubicBezTo>
                  <a:cubicBezTo>
                    <a:pt x="337" y="475"/>
                    <a:pt x="334" y="475"/>
                    <a:pt x="331" y="476"/>
                  </a:cubicBezTo>
                  <a:cubicBezTo>
                    <a:pt x="330" y="474"/>
                    <a:pt x="329" y="471"/>
                    <a:pt x="329" y="469"/>
                  </a:cubicBezTo>
                  <a:cubicBezTo>
                    <a:pt x="332" y="469"/>
                    <a:pt x="335" y="468"/>
                    <a:pt x="339" y="468"/>
                  </a:cubicBezTo>
                  <a:cubicBezTo>
                    <a:pt x="341" y="468"/>
                    <a:pt x="341" y="464"/>
                    <a:pt x="339" y="465"/>
                  </a:cubicBezTo>
                  <a:cubicBezTo>
                    <a:pt x="335" y="465"/>
                    <a:pt x="331" y="465"/>
                    <a:pt x="327" y="465"/>
                  </a:cubicBezTo>
                  <a:cubicBezTo>
                    <a:pt x="327" y="464"/>
                    <a:pt x="326" y="462"/>
                    <a:pt x="326" y="460"/>
                  </a:cubicBezTo>
                  <a:cubicBezTo>
                    <a:pt x="328" y="459"/>
                    <a:pt x="332" y="459"/>
                    <a:pt x="334" y="460"/>
                  </a:cubicBezTo>
                  <a:cubicBezTo>
                    <a:pt x="337" y="460"/>
                    <a:pt x="338" y="457"/>
                    <a:pt x="335" y="456"/>
                  </a:cubicBezTo>
                  <a:cubicBezTo>
                    <a:pt x="332" y="455"/>
                    <a:pt x="328" y="456"/>
                    <a:pt x="324" y="457"/>
                  </a:cubicBezTo>
                  <a:cubicBezTo>
                    <a:pt x="323" y="455"/>
                    <a:pt x="323" y="453"/>
                    <a:pt x="322" y="451"/>
                  </a:cubicBezTo>
                  <a:cubicBezTo>
                    <a:pt x="324" y="450"/>
                    <a:pt x="327" y="450"/>
                    <a:pt x="329" y="450"/>
                  </a:cubicBezTo>
                  <a:cubicBezTo>
                    <a:pt x="332" y="450"/>
                    <a:pt x="332" y="447"/>
                    <a:pt x="329" y="447"/>
                  </a:cubicBezTo>
                  <a:cubicBezTo>
                    <a:pt x="326" y="447"/>
                    <a:pt x="323" y="447"/>
                    <a:pt x="320" y="447"/>
                  </a:cubicBezTo>
                  <a:cubicBezTo>
                    <a:pt x="320" y="446"/>
                    <a:pt x="319" y="444"/>
                    <a:pt x="319" y="443"/>
                  </a:cubicBezTo>
                  <a:cubicBezTo>
                    <a:pt x="321" y="443"/>
                    <a:pt x="323" y="442"/>
                    <a:pt x="326" y="442"/>
                  </a:cubicBezTo>
                  <a:cubicBezTo>
                    <a:pt x="328" y="441"/>
                    <a:pt x="327" y="437"/>
                    <a:pt x="325" y="438"/>
                  </a:cubicBezTo>
                  <a:cubicBezTo>
                    <a:pt x="322" y="439"/>
                    <a:pt x="320" y="440"/>
                    <a:pt x="317" y="439"/>
                  </a:cubicBezTo>
                  <a:cubicBezTo>
                    <a:pt x="316" y="438"/>
                    <a:pt x="315" y="436"/>
                    <a:pt x="314" y="434"/>
                  </a:cubicBezTo>
                  <a:cubicBezTo>
                    <a:pt x="317" y="433"/>
                    <a:pt x="319" y="433"/>
                    <a:pt x="321" y="432"/>
                  </a:cubicBezTo>
                  <a:cubicBezTo>
                    <a:pt x="324" y="432"/>
                    <a:pt x="323" y="428"/>
                    <a:pt x="320" y="429"/>
                  </a:cubicBezTo>
                  <a:cubicBezTo>
                    <a:pt x="318" y="429"/>
                    <a:pt x="315" y="430"/>
                    <a:pt x="313" y="431"/>
                  </a:cubicBezTo>
                  <a:cubicBezTo>
                    <a:pt x="311" y="428"/>
                    <a:pt x="310" y="425"/>
                    <a:pt x="308" y="423"/>
                  </a:cubicBezTo>
                  <a:cubicBezTo>
                    <a:pt x="311" y="422"/>
                    <a:pt x="315" y="422"/>
                    <a:pt x="318" y="422"/>
                  </a:cubicBezTo>
                  <a:cubicBezTo>
                    <a:pt x="320" y="422"/>
                    <a:pt x="320" y="418"/>
                    <a:pt x="318" y="418"/>
                  </a:cubicBezTo>
                  <a:cubicBezTo>
                    <a:pt x="314" y="418"/>
                    <a:pt x="310" y="418"/>
                    <a:pt x="306" y="41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305" y="418"/>
                    <a:pt x="304" y="417"/>
                    <a:pt x="303" y="415"/>
                  </a:cubicBezTo>
                  <a:cubicBezTo>
                    <a:pt x="306" y="414"/>
                    <a:pt x="309" y="413"/>
                    <a:pt x="311" y="412"/>
                  </a:cubicBezTo>
                  <a:cubicBezTo>
                    <a:pt x="313" y="411"/>
                    <a:pt x="312" y="408"/>
                    <a:pt x="309" y="409"/>
                  </a:cubicBezTo>
                  <a:cubicBezTo>
                    <a:pt x="307" y="410"/>
                    <a:pt x="304" y="411"/>
                    <a:pt x="301" y="412"/>
                  </a:cubicBezTo>
                  <a:cubicBezTo>
                    <a:pt x="300" y="410"/>
                    <a:pt x="298" y="408"/>
                    <a:pt x="296" y="406"/>
                  </a:cubicBezTo>
                  <a:cubicBezTo>
                    <a:pt x="298" y="405"/>
                    <a:pt x="300" y="404"/>
                    <a:pt x="302" y="404"/>
                  </a:cubicBezTo>
                  <a:cubicBezTo>
                    <a:pt x="305" y="403"/>
                    <a:pt x="304" y="400"/>
                    <a:pt x="301" y="400"/>
                  </a:cubicBezTo>
                  <a:cubicBezTo>
                    <a:pt x="299" y="401"/>
                    <a:pt x="296" y="402"/>
                    <a:pt x="294" y="403"/>
                  </a:cubicBezTo>
                  <a:cubicBezTo>
                    <a:pt x="292" y="401"/>
                    <a:pt x="290" y="398"/>
                    <a:pt x="288" y="396"/>
                  </a:cubicBezTo>
                  <a:cubicBezTo>
                    <a:pt x="289" y="396"/>
                    <a:pt x="289" y="396"/>
                    <a:pt x="290" y="395"/>
                  </a:cubicBezTo>
                  <a:cubicBezTo>
                    <a:pt x="292" y="395"/>
                    <a:pt x="291" y="391"/>
                    <a:pt x="289" y="392"/>
                  </a:cubicBezTo>
                  <a:cubicBezTo>
                    <a:pt x="288" y="392"/>
                    <a:pt x="286" y="393"/>
                    <a:pt x="285" y="393"/>
                  </a:cubicBezTo>
                  <a:cubicBezTo>
                    <a:pt x="283" y="391"/>
                    <a:pt x="281" y="389"/>
                    <a:pt x="279" y="388"/>
                  </a:cubicBezTo>
                  <a:cubicBezTo>
                    <a:pt x="280" y="387"/>
                    <a:pt x="280" y="387"/>
                    <a:pt x="281" y="387"/>
                  </a:cubicBezTo>
                  <a:cubicBezTo>
                    <a:pt x="283" y="385"/>
                    <a:pt x="281" y="382"/>
                    <a:pt x="279" y="383"/>
                  </a:cubicBezTo>
                  <a:cubicBezTo>
                    <a:pt x="278" y="384"/>
                    <a:pt x="277" y="385"/>
                    <a:pt x="276" y="385"/>
                  </a:cubicBezTo>
                  <a:cubicBezTo>
                    <a:pt x="274" y="384"/>
                    <a:pt x="272" y="383"/>
                    <a:pt x="271" y="382"/>
                  </a:cubicBezTo>
                  <a:cubicBezTo>
                    <a:pt x="272" y="380"/>
                    <a:pt x="271" y="378"/>
                    <a:pt x="269" y="378"/>
                  </a:cubicBezTo>
                  <a:cubicBezTo>
                    <a:pt x="268" y="379"/>
                    <a:pt x="268" y="379"/>
                    <a:pt x="267" y="379"/>
                  </a:cubicBezTo>
                  <a:cubicBezTo>
                    <a:pt x="265" y="378"/>
                    <a:pt x="263" y="377"/>
                    <a:pt x="261" y="376"/>
                  </a:cubicBezTo>
                  <a:cubicBezTo>
                    <a:pt x="262" y="375"/>
                    <a:pt x="263" y="373"/>
                    <a:pt x="265" y="372"/>
                  </a:cubicBezTo>
                  <a:cubicBezTo>
                    <a:pt x="267" y="371"/>
                    <a:pt x="265" y="368"/>
                    <a:pt x="263" y="369"/>
                  </a:cubicBezTo>
                  <a:cubicBezTo>
                    <a:pt x="261" y="371"/>
                    <a:pt x="259" y="372"/>
                    <a:pt x="257" y="374"/>
                  </a:cubicBezTo>
                  <a:cubicBezTo>
                    <a:pt x="255" y="373"/>
                    <a:pt x="253" y="372"/>
                    <a:pt x="251" y="371"/>
                  </a:cubicBezTo>
                  <a:cubicBezTo>
                    <a:pt x="252" y="371"/>
                    <a:pt x="252" y="371"/>
                    <a:pt x="253" y="370"/>
                  </a:cubicBezTo>
                  <a:cubicBezTo>
                    <a:pt x="255" y="369"/>
                    <a:pt x="253" y="366"/>
                    <a:pt x="251" y="367"/>
                  </a:cubicBezTo>
                  <a:cubicBezTo>
                    <a:pt x="249" y="368"/>
                    <a:pt x="248" y="369"/>
                    <a:pt x="247" y="370"/>
                  </a:cubicBezTo>
                  <a:cubicBezTo>
                    <a:pt x="245" y="369"/>
                    <a:pt x="242" y="368"/>
                    <a:pt x="240" y="368"/>
                  </a:cubicBezTo>
                  <a:cubicBezTo>
                    <a:pt x="240" y="367"/>
                    <a:pt x="241" y="366"/>
                    <a:pt x="241" y="365"/>
                  </a:cubicBezTo>
                  <a:cubicBezTo>
                    <a:pt x="242" y="362"/>
                    <a:pt x="238" y="361"/>
                    <a:pt x="237" y="364"/>
                  </a:cubicBezTo>
                  <a:cubicBezTo>
                    <a:pt x="237" y="365"/>
                    <a:pt x="237" y="366"/>
                    <a:pt x="236" y="367"/>
                  </a:cubicBezTo>
                  <a:cubicBezTo>
                    <a:pt x="234" y="366"/>
                    <a:pt x="231" y="366"/>
                    <a:pt x="229" y="366"/>
                  </a:cubicBezTo>
                  <a:cubicBezTo>
                    <a:pt x="229" y="364"/>
                    <a:pt x="229" y="363"/>
                    <a:pt x="229" y="361"/>
                  </a:cubicBezTo>
                  <a:cubicBezTo>
                    <a:pt x="229" y="359"/>
                    <a:pt x="225" y="359"/>
                    <a:pt x="225" y="361"/>
                  </a:cubicBezTo>
                  <a:cubicBezTo>
                    <a:pt x="225" y="363"/>
                    <a:pt x="225" y="364"/>
                    <a:pt x="225" y="365"/>
                  </a:cubicBezTo>
                  <a:cubicBezTo>
                    <a:pt x="225" y="365"/>
                    <a:pt x="225" y="365"/>
                    <a:pt x="224" y="365"/>
                  </a:cubicBezTo>
                  <a:cubicBezTo>
                    <a:pt x="223" y="365"/>
                    <a:pt x="221" y="365"/>
                    <a:pt x="220" y="365"/>
                  </a:cubicBezTo>
                  <a:cubicBezTo>
                    <a:pt x="220" y="363"/>
                    <a:pt x="220" y="361"/>
                    <a:pt x="221" y="358"/>
                  </a:cubicBezTo>
                  <a:cubicBezTo>
                    <a:pt x="222" y="356"/>
                    <a:pt x="219" y="354"/>
                    <a:pt x="218" y="356"/>
                  </a:cubicBezTo>
                  <a:cubicBezTo>
                    <a:pt x="216" y="359"/>
                    <a:pt x="216" y="362"/>
                    <a:pt x="216" y="365"/>
                  </a:cubicBezTo>
                  <a:cubicBezTo>
                    <a:pt x="214" y="365"/>
                    <a:pt x="211" y="365"/>
                    <a:pt x="209" y="365"/>
                  </a:cubicBezTo>
                  <a:cubicBezTo>
                    <a:pt x="209" y="358"/>
                    <a:pt x="209" y="358"/>
                    <a:pt x="209" y="358"/>
                  </a:cubicBezTo>
                  <a:cubicBezTo>
                    <a:pt x="209" y="356"/>
                    <a:pt x="205" y="356"/>
                    <a:pt x="205" y="358"/>
                  </a:cubicBezTo>
                  <a:cubicBezTo>
                    <a:pt x="205" y="366"/>
                    <a:pt x="205" y="366"/>
                    <a:pt x="205" y="366"/>
                  </a:cubicBezTo>
                  <a:cubicBezTo>
                    <a:pt x="203" y="366"/>
                    <a:pt x="201" y="366"/>
                    <a:pt x="199" y="366"/>
                  </a:cubicBezTo>
                  <a:cubicBezTo>
                    <a:pt x="199" y="366"/>
                    <a:pt x="199" y="366"/>
                    <a:pt x="199" y="366"/>
                  </a:cubicBezTo>
                  <a:cubicBezTo>
                    <a:pt x="199" y="364"/>
                    <a:pt x="199" y="360"/>
                    <a:pt x="199" y="357"/>
                  </a:cubicBezTo>
                  <a:cubicBezTo>
                    <a:pt x="199" y="355"/>
                    <a:pt x="195" y="355"/>
                    <a:pt x="195" y="357"/>
                  </a:cubicBezTo>
                  <a:cubicBezTo>
                    <a:pt x="195" y="361"/>
                    <a:pt x="195" y="364"/>
                    <a:pt x="196" y="367"/>
                  </a:cubicBezTo>
                  <a:cubicBezTo>
                    <a:pt x="193" y="368"/>
                    <a:pt x="190" y="368"/>
                    <a:pt x="188" y="369"/>
                  </a:cubicBezTo>
                  <a:cubicBezTo>
                    <a:pt x="187" y="367"/>
                    <a:pt x="186" y="364"/>
                    <a:pt x="186" y="361"/>
                  </a:cubicBezTo>
                  <a:cubicBezTo>
                    <a:pt x="186" y="359"/>
                    <a:pt x="182" y="359"/>
                    <a:pt x="182" y="361"/>
                  </a:cubicBezTo>
                  <a:cubicBezTo>
                    <a:pt x="182" y="364"/>
                    <a:pt x="183" y="367"/>
                    <a:pt x="184" y="370"/>
                  </a:cubicBezTo>
                  <a:cubicBezTo>
                    <a:pt x="182" y="371"/>
                    <a:pt x="179" y="372"/>
                    <a:pt x="177" y="373"/>
                  </a:cubicBezTo>
                  <a:cubicBezTo>
                    <a:pt x="176" y="370"/>
                    <a:pt x="175" y="368"/>
                    <a:pt x="174" y="365"/>
                  </a:cubicBezTo>
                  <a:cubicBezTo>
                    <a:pt x="172" y="363"/>
                    <a:pt x="169" y="365"/>
                    <a:pt x="170" y="367"/>
                  </a:cubicBezTo>
                  <a:cubicBezTo>
                    <a:pt x="172" y="369"/>
                    <a:pt x="173" y="372"/>
                    <a:pt x="174" y="375"/>
                  </a:cubicBezTo>
                  <a:cubicBezTo>
                    <a:pt x="172" y="375"/>
                    <a:pt x="171" y="376"/>
                    <a:pt x="169" y="377"/>
                  </a:cubicBezTo>
                  <a:cubicBezTo>
                    <a:pt x="168" y="375"/>
                    <a:pt x="167" y="373"/>
                    <a:pt x="166" y="371"/>
                  </a:cubicBezTo>
                  <a:cubicBezTo>
                    <a:pt x="165" y="369"/>
                    <a:pt x="162" y="370"/>
                    <a:pt x="163" y="372"/>
                  </a:cubicBezTo>
                  <a:cubicBezTo>
                    <a:pt x="163" y="374"/>
                    <a:pt x="165" y="376"/>
                    <a:pt x="166" y="378"/>
                  </a:cubicBezTo>
                  <a:cubicBezTo>
                    <a:pt x="163" y="380"/>
                    <a:pt x="159" y="382"/>
                    <a:pt x="156" y="384"/>
                  </a:cubicBezTo>
                  <a:cubicBezTo>
                    <a:pt x="154" y="382"/>
                    <a:pt x="154" y="379"/>
                    <a:pt x="153" y="376"/>
                  </a:cubicBezTo>
                  <a:cubicBezTo>
                    <a:pt x="152" y="374"/>
                    <a:pt x="149" y="375"/>
                    <a:pt x="149" y="377"/>
                  </a:cubicBezTo>
                  <a:cubicBezTo>
                    <a:pt x="150" y="380"/>
                    <a:pt x="151" y="383"/>
                    <a:pt x="153" y="386"/>
                  </a:cubicBezTo>
                  <a:cubicBezTo>
                    <a:pt x="150" y="388"/>
                    <a:pt x="147" y="391"/>
                    <a:pt x="144" y="393"/>
                  </a:cubicBezTo>
                  <a:cubicBezTo>
                    <a:pt x="142" y="390"/>
                    <a:pt x="140" y="387"/>
                    <a:pt x="139" y="384"/>
                  </a:cubicBezTo>
                  <a:cubicBezTo>
                    <a:pt x="137" y="382"/>
                    <a:pt x="134" y="384"/>
                    <a:pt x="135" y="386"/>
                  </a:cubicBezTo>
                  <a:cubicBezTo>
                    <a:pt x="137" y="389"/>
                    <a:pt x="139" y="392"/>
                    <a:pt x="141" y="395"/>
                  </a:cubicBezTo>
                  <a:cubicBezTo>
                    <a:pt x="138" y="397"/>
                    <a:pt x="136" y="400"/>
                    <a:pt x="133" y="402"/>
                  </a:cubicBezTo>
                  <a:cubicBezTo>
                    <a:pt x="131" y="400"/>
                    <a:pt x="130" y="398"/>
                    <a:pt x="128" y="396"/>
                  </a:cubicBezTo>
                  <a:cubicBezTo>
                    <a:pt x="127" y="394"/>
                    <a:pt x="124" y="396"/>
                    <a:pt x="125" y="398"/>
                  </a:cubicBezTo>
                  <a:cubicBezTo>
                    <a:pt x="127" y="401"/>
                    <a:pt x="128" y="403"/>
                    <a:pt x="131" y="405"/>
                  </a:cubicBezTo>
                  <a:cubicBezTo>
                    <a:pt x="128" y="407"/>
                    <a:pt x="126" y="409"/>
                    <a:pt x="124" y="411"/>
                  </a:cubicBezTo>
                  <a:cubicBezTo>
                    <a:pt x="122" y="409"/>
                    <a:pt x="120" y="407"/>
                    <a:pt x="117" y="404"/>
                  </a:cubicBezTo>
                  <a:cubicBezTo>
                    <a:pt x="116" y="403"/>
                    <a:pt x="113" y="405"/>
                    <a:pt x="115" y="407"/>
                  </a:cubicBezTo>
                  <a:cubicBezTo>
                    <a:pt x="117" y="409"/>
                    <a:pt x="120" y="411"/>
                    <a:pt x="122" y="414"/>
                  </a:cubicBezTo>
                  <a:cubicBezTo>
                    <a:pt x="119" y="417"/>
                    <a:pt x="116" y="420"/>
                    <a:pt x="114" y="424"/>
                  </a:cubicBezTo>
                  <a:cubicBezTo>
                    <a:pt x="112" y="422"/>
                    <a:pt x="110" y="420"/>
                    <a:pt x="108" y="419"/>
                  </a:cubicBezTo>
                  <a:cubicBezTo>
                    <a:pt x="106" y="417"/>
                    <a:pt x="104" y="420"/>
                    <a:pt x="105" y="421"/>
                  </a:cubicBezTo>
                  <a:cubicBezTo>
                    <a:pt x="107" y="423"/>
                    <a:pt x="109" y="425"/>
                    <a:pt x="111" y="427"/>
                  </a:cubicBezTo>
                  <a:cubicBezTo>
                    <a:pt x="111" y="427"/>
                    <a:pt x="110" y="428"/>
                    <a:pt x="110" y="428"/>
                  </a:cubicBezTo>
                  <a:cubicBezTo>
                    <a:pt x="108" y="430"/>
                    <a:pt x="107" y="432"/>
                    <a:pt x="106" y="434"/>
                  </a:cubicBezTo>
                  <a:cubicBezTo>
                    <a:pt x="105" y="434"/>
                    <a:pt x="105" y="434"/>
                    <a:pt x="105" y="434"/>
                  </a:cubicBezTo>
                  <a:cubicBezTo>
                    <a:pt x="103" y="433"/>
                    <a:pt x="101" y="432"/>
                    <a:pt x="99" y="430"/>
                  </a:cubicBezTo>
                  <a:cubicBezTo>
                    <a:pt x="98" y="428"/>
                    <a:pt x="95" y="431"/>
                    <a:pt x="97" y="433"/>
                  </a:cubicBezTo>
                  <a:cubicBezTo>
                    <a:pt x="99" y="434"/>
                    <a:pt x="101" y="436"/>
                    <a:pt x="103" y="437"/>
                  </a:cubicBezTo>
                  <a:cubicBezTo>
                    <a:pt x="103" y="437"/>
                    <a:pt x="104" y="437"/>
                    <a:pt x="104" y="437"/>
                  </a:cubicBezTo>
                  <a:cubicBezTo>
                    <a:pt x="103" y="439"/>
                    <a:pt x="102" y="441"/>
                    <a:pt x="101" y="443"/>
                  </a:cubicBezTo>
                  <a:cubicBezTo>
                    <a:pt x="98" y="441"/>
                    <a:pt x="96" y="440"/>
                    <a:pt x="93" y="438"/>
                  </a:cubicBezTo>
                  <a:cubicBezTo>
                    <a:pt x="91" y="437"/>
                    <a:pt x="89" y="440"/>
                    <a:pt x="91" y="442"/>
                  </a:cubicBezTo>
                  <a:cubicBezTo>
                    <a:pt x="94" y="443"/>
                    <a:pt x="97" y="444"/>
                    <a:pt x="99" y="446"/>
                  </a:cubicBezTo>
                  <a:cubicBezTo>
                    <a:pt x="99" y="446"/>
                    <a:pt x="99" y="446"/>
                    <a:pt x="99" y="446"/>
                  </a:cubicBezTo>
                  <a:cubicBezTo>
                    <a:pt x="97" y="450"/>
                    <a:pt x="95" y="454"/>
                    <a:pt x="94" y="458"/>
                  </a:cubicBezTo>
                  <a:cubicBezTo>
                    <a:pt x="91" y="457"/>
                    <a:pt x="88" y="455"/>
                    <a:pt x="85" y="453"/>
                  </a:cubicBezTo>
                  <a:cubicBezTo>
                    <a:pt x="83" y="452"/>
                    <a:pt x="81" y="456"/>
                    <a:pt x="83" y="457"/>
                  </a:cubicBezTo>
                  <a:cubicBezTo>
                    <a:pt x="86" y="458"/>
                    <a:pt x="89" y="460"/>
                    <a:pt x="92" y="461"/>
                  </a:cubicBezTo>
                  <a:cubicBezTo>
                    <a:pt x="91" y="463"/>
                    <a:pt x="91" y="466"/>
                    <a:pt x="90" y="468"/>
                  </a:cubicBezTo>
                  <a:cubicBezTo>
                    <a:pt x="87" y="466"/>
                    <a:pt x="83" y="465"/>
                    <a:pt x="80" y="464"/>
                  </a:cubicBezTo>
                  <a:cubicBezTo>
                    <a:pt x="78" y="463"/>
                    <a:pt x="76" y="466"/>
                    <a:pt x="78" y="467"/>
                  </a:cubicBezTo>
                  <a:cubicBezTo>
                    <a:pt x="82" y="469"/>
                    <a:pt x="85" y="470"/>
                    <a:pt x="88" y="471"/>
                  </a:cubicBezTo>
                  <a:cubicBezTo>
                    <a:pt x="88" y="473"/>
                    <a:pt x="88" y="474"/>
                    <a:pt x="87" y="475"/>
                  </a:cubicBezTo>
                  <a:cubicBezTo>
                    <a:pt x="87" y="477"/>
                    <a:pt x="86" y="479"/>
                    <a:pt x="85" y="481"/>
                  </a:cubicBezTo>
                  <a:cubicBezTo>
                    <a:pt x="82" y="479"/>
                    <a:pt x="78" y="479"/>
                    <a:pt x="74" y="478"/>
                  </a:cubicBezTo>
                  <a:cubicBezTo>
                    <a:pt x="72" y="477"/>
                    <a:pt x="71" y="481"/>
                    <a:pt x="73" y="482"/>
                  </a:cubicBezTo>
                  <a:cubicBezTo>
                    <a:pt x="77" y="482"/>
                    <a:pt x="81" y="483"/>
                    <a:pt x="84" y="485"/>
                  </a:cubicBezTo>
                  <a:cubicBezTo>
                    <a:pt x="84" y="486"/>
                    <a:pt x="83" y="488"/>
                    <a:pt x="82" y="490"/>
                  </a:cubicBezTo>
                  <a:cubicBezTo>
                    <a:pt x="78" y="490"/>
                    <a:pt x="75" y="489"/>
                    <a:pt x="71" y="489"/>
                  </a:cubicBezTo>
                  <a:cubicBezTo>
                    <a:pt x="68" y="489"/>
                    <a:pt x="68" y="493"/>
                    <a:pt x="71" y="493"/>
                  </a:cubicBezTo>
                  <a:cubicBezTo>
                    <a:pt x="74" y="493"/>
                    <a:pt x="78" y="493"/>
                    <a:pt x="81" y="494"/>
                  </a:cubicBezTo>
                  <a:cubicBezTo>
                    <a:pt x="80" y="496"/>
                    <a:pt x="79" y="498"/>
                    <a:pt x="78" y="501"/>
                  </a:cubicBezTo>
                  <a:cubicBezTo>
                    <a:pt x="71" y="501"/>
                    <a:pt x="71" y="501"/>
                    <a:pt x="71" y="501"/>
                  </a:cubicBezTo>
                  <a:cubicBezTo>
                    <a:pt x="68" y="501"/>
                    <a:pt x="68" y="504"/>
                    <a:pt x="71" y="504"/>
                  </a:cubicBezTo>
                  <a:cubicBezTo>
                    <a:pt x="76" y="504"/>
                    <a:pt x="76" y="504"/>
                    <a:pt x="76" y="504"/>
                  </a:cubicBezTo>
                  <a:cubicBezTo>
                    <a:pt x="76" y="506"/>
                    <a:pt x="75" y="507"/>
                    <a:pt x="74" y="508"/>
                  </a:cubicBezTo>
                  <a:cubicBezTo>
                    <a:pt x="70" y="510"/>
                    <a:pt x="66" y="511"/>
                    <a:pt x="62" y="512"/>
                  </a:cubicBezTo>
                  <a:cubicBezTo>
                    <a:pt x="59" y="513"/>
                    <a:pt x="60" y="516"/>
                    <a:pt x="63" y="516"/>
                  </a:cubicBezTo>
                  <a:cubicBezTo>
                    <a:pt x="65" y="515"/>
                    <a:pt x="68" y="514"/>
                    <a:pt x="70" y="513"/>
                  </a:cubicBezTo>
                  <a:cubicBezTo>
                    <a:pt x="69" y="515"/>
                    <a:pt x="68" y="516"/>
                    <a:pt x="67" y="517"/>
                  </a:cubicBezTo>
                  <a:cubicBezTo>
                    <a:pt x="64" y="520"/>
                    <a:pt x="60" y="520"/>
                    <a:pt x="57" y="520"/>
                  </a:cubicBezTo>
                  <a:cubicBezTo>
                    <a:pt x="61" y="441"/>
                    <a:pt x="116" y="348"/>
                    <a:pt x="202" y="341"/>
                  </a:cubicBezTo>
                  <a:cubicBezTo>
                    <a:pt x="242" y="337"/>
                    <a:pt x="284" y="347"/>
                    <a:pt x="314" y="374"/>
                  </a:cubicBezTo>
                  <a:cubicBezTo>
                    <a:pt x="343" y="398"/>
                    <a:pt x="360" y="434"/>
                    <a:pt x="375" y="468"/>
                  </a:cubicBezTo>
                  <a:cubicBezTo>
                    <a:pt x="382" y="483"/>
                    <a:pt x="392" y="498"/>
                    <a:pt x="397" y="514"/>
                  </a:cubicBezTo>
                  <a:cubicBezTo>
                    <a:pt x="378" y="516"/>
                    <a:pt x="359" y="516"/>
                    <a:pt x="340" y="518"/>
                  </a:cubicBezTo>
                  <a:close/>
                  <a:moveTo>
                    <a:pt x="677" y="465"/>
                  </a:moveTo>
                  <a:cubicBezTo>
                    <a:pt x="674" y="462"/>
                    <a:pt x="672" y="459"/>
                    <a:pt x="670" y="456"/>
                  </a:cubicBezTo>
                  <a:cubicBezTo>
                    <a:pt x="668" y="454"/>
                    <a:pt x="665" y="456"/>
                    <a:pt x="666" y="458"/>
                  </a:cubicBezTo>
                  <a:cubicBezTo>
                    <a:pt x="669" y="462"/>
                    <a:pt x="673" y="466"/>
                    <a:pt x="676" y="470"/>
                  </a:cubicBezTo>
                  <a:cubicBezTo>
                    <a:pt x="676" y="471"/>
                    <a:pt x="676" y="472"/>
                    <a:pt x="675" y="473"/>
                  </a:cubicBezTo>
                  <a:cubicBezTo>
                    <a:pt x="673" y="473"/>
                    <a:pt x="670" y="473"/>
                    <a:pt x="667" y="473"/>
                  </a:cubicBezTo>
                  <a:cubicBezTo>
                    <a:pt x="667" y="472"/>
                    <a:pt x="667" y="472"/>
                    <a:pt x="667" y="472"/>
                  </a:cubicBezTo>
                  <a:cubicBezTo>
                    <a:pt x="662" y="466"/>
                    <a:pt x="657" y="461"/>
                    <a:pt x="652" y="455"/>
                  </a:cubicBezTo>
                  <a:cubicBezTo>
                    <a:pt x="650" y="454"/>
                    <a:pt x="647" y="456"/>
                    <a:pt x="649" y="458"/>
                  </a:cubicBezTo>
                  <a:cubicBezTo>
                    <a:pt x="654" y="463"/>
                    <a:pt x="658" y="467"/>
                    <a:pt x="662" y="472"/>
                  </a:cubicBezTo>
                  <a:cubicBezTo>
                    <a:pt x="658" y="472"/>
                    <a:pt x="655" y="472"/>
                    <a:pt x="651" y="472"/>
                  </a:cubicBezTo>
                  <a:cubicBezTo>
                    <a:pt x="651" y="472"/>
                    <a:pt x="651" y="471"/>
                    <a:pt x="650" y="471"/>
                  </a:cubicBezTo>
                  <a:cubicBezTo>
                    <a:pt x="647" y="465"/>
                    <a:pt x="644" y="460"/>
                    <a:pt x="640" y="454"/>
                  </a:cubicBezTo>
                  <a:cubicBezTo>
                    <a:pt x="639" y="452"/>
                    <a:pt x="635" y="454"/>
                    <a:pt x="637" y="456"/>
                  </a:cubicBezTo>
                  <a:cubicBezTo>
                    <a:pt x="640" y="461"/>
                    <a:pt x="643" y="467"/>
                    <a:pt x="647" y="472"/>
                  </a:cubicBezTo>
                  <a:cubicBezTo>
                    <a:pt x="643" y="472"/>
                    <a:pt x="640" y="472"/>
                    <a:pt x="636" y="472"/>
                  </a:cubicBezTo>
                  <a:cubicBezTo>
                    <a:pt x="636" y="471"/>
                    <a:pt x="636" y="471"/>
                    <a:pt x="635" y="470"/>
                  </a:cubicBezTo>
                  <a:cubicBezTo>
                    <a:pt x="632" y="467"/>
                    <a:pt x="628" y="463"/>
                    <a:pt x="625" y="459"/>
                  </a:cubicBezTo>
                  <a:cubicBezTo>
                    <a:pt x="624" y="457"/>
                    <a:pt x="621" y="459"/>
                    <a:pt x="622" y="461"/>
                  </a:cubicBezTo>
                  <a:cubicBezTo>
                    <a:pt x="625" y="465"/>
                    <a:pt x="628" y="468"/>
                    <a:pt x="631" y="472"/>
                  </a:cubicBezTo>
                  <a:cubicBezTo>
                    <a:pt x="627" y="471"/>
                    <a:pt x="623" y="471"/>
                    <a:pt x="620" y="471"/>
                  </a:cubicBezTo>
                  <a:cubicBezTo>
                    <a:pt x="620" y="471"/>
                    <a:pt x="619" y="471"/>
                    <a:pt x="619" y="471"/>
                  </a:cubicBezTo>
                  <a:cubicBezTo>
                    <a:pt x="616" y="466"/>
                    <a:pt x="613" y="461"/>
                    <a:pt x="609" y="457"/>
                  </a:cubicBezTo>
                  <a:cubicBezTo>
                    <a:pt x="607" y="455"/>
                    <a:pt x="604" y="458"/>
                    <a:pt x="606" y="460"/>
                  </a:cubicBezTo>
                  <a:cubicBezTo>
                    <a:pt x="609" y="463"/>
                    <a:pt x="612" y="467"/>
                    <a:pt x="615" y="471"/>
                  </a:cubicBezTo>
                  <a:cubicBezTo>
                    <a:pt x="613" y="471"/>
                    <a:pt x="610" y="471"/>
                    <a:pt x="607" y="471"/>
                  </a:cubicBezTo>
                  <a:cubicBezTo>
                    <a:pt x="605" y="469"/>
                    <a:pt x="602" y="466"/>
                    <a:pt x="600" y="463"/>
                  </a:cubicBezTo>
                  <a:cubicBezTo>
                    <a:pt x="598" y="461"/>
                    <a:pt x="595" y="464"/>
                    <a:pt x="597" y="466"/>
                  </a:cubicBezTo>
                  <a:cubicBezTo>
                    <a:pt x="599" y="467"/>
                    <a:pt x="600" y="469"/>
                    <a:pt x="602" y="471"/>
                  </a:cubicBezTo>
                  <a:cubicBezTo>
                    <a:pt x="600" y="471"/>
                    <a:pt x="598" y="471"/>
                    <a:pt x="596" y="471"/>
                  </a:cubicBezTo>
                  <a:cubicBezTo>
                    <a:pt x="593" y="468"/>
                    <a:pt x="591" y="464"/>
                    <a:pt x="588" y="460"/>
                  </a:cubicBezTo>
                  <a:cubicBezTo>
                    <a:pt x="587" y="458"/>
                    <a:pt x="584" y="460"/>
                    <a:pt x="585" y="462"/>
                  </a:cubicBezTo>
                  <a:cubicBezTo>
                    <a:pt x="587" y="465"/>
                    <a:pt x="589" y="468"/>
                    <a:pt x="591" y="471"/>
                  </a:cubicBezTo>
                  <a:cubicBezTo>
                    <a:pt x="589" y="471"/>
                    <a:pt x="588" y="471"/>
                    <a:pt x="586" y="471"/>
                  </a:cubicBezTo>
                  <a:cubicBezTo>
                    <a:pt x="583" y="468"/>
                    <a:pt x="580" y="464"/>
                    <a:pt x="578" y="460"/>
                  </a:cubicBezTo>
                  <a:cubicBezTo>
                    <a:pt x="577" y="458"/>
                    <a:pt x="573" y="460"/>
                    <a:pt x="575" y="462"/>
                  </a:cubicBezTo>
                  <a:cubicBezTo>
                    <a:pt x="577" y="465"/>
                    <a:pt x="579" y="468"/>
                    <a:pt x="581" y="471"/>
                  </a:cubicBezTo>
                  <a:cubicBezTo>
                    <a:pt x="580" y="471"/>
                    <a:pt x="578" y="471"/>
                    <a:pt x="577" y="471"/>
                  </a:cubicBezTo>
                  <a:cubicBezTo>
                    <a:pt x="573" y="468"/>
                    <a:pt x="570" y="464"/>
                    <a:pt x="568" y="460"/>
                  </a:cubicBezTo>
                  <a:cubicBezTo>
                    <a:pt x="566" y="458"/>
                    <a:pt x="563" y="460"/>
                    <a:pt x="564" y="462"/>
                  </a:cubicBezTo>
                  <a:cubicBezTo>
                    <a:pt x="566" y="465"/>
                    <a:pt x="569" y="468"/>
                    <a:pt x="571" y="471"/>
                  </a:cubicBezTo>
                  <a:cubicBezTo>
                    <a:pt x="569" y="471"/>
                    <a:pt x="567" y="471"/>
                    <a:pt x="565" y="471"/>
                  </a:cubicBezTo>
                  <a:cubicBezTo>
                    <a:pt x="561" y="467"/>
                    <a:pt x="559" y="462"/>
                    <a:pt x="556" y="457"/>
                  </a:cubicBezTo>
                  <a:cubicBezTo>
                    <a:pt x="554" y="455"/>
                    <a:pt x="551" y="457"/>
                    <a:pt x="552" y="459"/>
                  </a:cubicBezTo>
                  <a:cubicBezTo>
                    <a:pt x="555" y="463"/>
                    <a:pt x="557" y="467"/>
                    <a:pt x="560" y="471"/>
                  </a:cubicBezTo>
                  <a:cubicBezTo>
                    <a:pt x="557" y="471"/>
                    <a:pt x="554" y="472"/>
                    <a:pt x="551" y="472"/>
                  </a:cubicBezTo>
                  <a:cubicBezTo>
                    <a:pt x="547" y="468"/>
                    <a:pt x="544" y="464"/>
                    <a:pt x="541" y="460"/>
                  </a:cubicBezTo>
                  <a:cubicBezTo>
                    <a:pt x="539" y="458"/>
                    <a:pt x="536" y="460"/>
                    <a:pt x="538" y="462"/>
                  </a:cubicBezTo>
                  <a:cubicBezTo>
                    <a:pt x="540" y="466"/>
                    <a:pt x="543" y="469"/>
                    <a:pt x="546" y="472"/>
                  </a:cubicBezTo>
                  <a:cubicBezTo>
                    <a:pt x="542" y="472"/>
                    <a:pt x="538" y="472"/>
                    <a:pt x="534" y="472"/>
                  </a:cubicBezTo>
                  <a:cubicBezTo>
                    <a:pt x="531" y="469"/>
                    <a:pt x="529" y="465"/>
                    <a:pt x="528" y="461"/>
                  </a:cubicBezTo>
                  <a:cubicBezTo>
                    <a:pt x="527" y="458"/>
                    <a:pt x="523" y="459"/>
                    <a:pt x="524" y="462"/>
                  </a:cubicBezTo>
                  <a:cubicBezTo>
                    <a:pt x="525" y="466"/>
                    <a:pt x="527" y="469"/>
                    <a:pt x="529" y="473"/>
                  </a:cubicBezTo>
                  <a:cubicBezTo>
                    <a:pt x="526" y="473"/>
                    <a:pt x="523" y="473"/>
                    <a:pt x="520" y="473"/>
                  </a:cubicBezTo>
                  <a:cubicBezTo>
                    <a:pt x="518" y="470"/>
                    <a:pt x="516" y="466"/>
                    <a:pt x="514" y="463"/>
                  </a:cubicBezTo>
                  <a:cubicBezTo>
                    <a:pt x="513" y="461"/>
                    <a:pt x="510" y="463"/>
                    <a:pt x="511" y="465"/>
                  </a:cubicBezTo>
                  <a:cubicBezTo>
                    <a:pt x="513" y="468"/>
                    <a:pt x="514" y="471"/>
                    <a:pt x="516" y="473"/>
                  </a:cubicBezTo>
                  <a:cubicBezTo>
                    <a:pt x="513" y="473"/>
                    <a:pt x="511" y="474"/>
                    <a:pt x="509" y="474"/>
                  </a:cubicBezTo>
                  <a:cubicBezTo>
                    <a:pt x="505" y="470"/>
                    <a:pt x="502" y="467"/>
                    <a:pt x="499" y="463"/>
                  </a:cubicBezTo>
                  <a:cubicBezTo>
                    <a:pt x="498" y="461"/>
                    <a:pt x="495" y="463"/>
                    <a:pt x="496" y="465"/>
                  </a:cubicBezTo>
                  <a:cubicBezTo>
                    <a:pt x="498" y="468"/>
                    <a:pt x="501" y="471"/>
                    <a:pt x="504" y="474"/>
                  </a:cubicBezTo>
                  <a:cubicBezTo>
                    <a:pt x="500" y="474"/>
                    <a:pt x="496" y="475"/>
                    <a:pt x="493" y="475"/>
                  </a:cubicBezTo>
                  <a:cubicBezTo>
                    <a:pt x="491" y="471"/>
                    <a:pt x="489" y="467"/>
                    <a:pt x="486" y="463"/>
                  </a:cubicBezTo>
                  <a:cubicBezTo>
                    <a:pt x="485" y="461"/>
                    <a:pt x="481" y="463"/>
                    <a:pt x="483" y="465"/>
                  </a:cubicBezTo>
                  <a:cubicBezTo>
                    <a:pt x="485" y="468"/>
                    <a:pt x="487" y="472"/>
                    <a:pt x="489" y="475"/>
                  </a:cubicBezTo>
                  <a:cubicBezTo>
                    <a:pt x="486" y="476"/>
                    <a:pt x="483" y="476"/>
                    <a:pt x="480" y="476"/>
                  </a:cubicBezTo>
                  <a:cubicBezTo>
                    <a:pt x="478" y="472"/>
                    <a:pt x="475" y="469"/>
                    <a:pt x="473" y="465"/>
                  </a:cubicBezTo>
                  <a:cubicBezTo>
                    <a:pt x="471" y="463"/>
                    <a:pt x="468" y="465"/>
                    <a:pt x="469" y="467"/>
                  </a:cubicBezTo>
                  <a:cubicBezTo>
                    <a:pt x="472" y="470"/>
                    <a:pt x="474" y="473"/>
                    <a:pt x="476" y="477"/>
                  </a:cubicBezTo>
                  <a:cubicBezTo>
                    <a:pt x="474" y="477"/>
                    <a:pt x="471" y="477"/>
                    <a:pt x="469" y="478"/>
                  </a:cubicBezTo>
                  <a:cubicBezTo>
                    <a:pt x="467" y="475"/>
                    <a:pt x="466" y="472"/>
                    <a:pt x="464" y="470"/>
                  </a:cubicBezTo>
                  <a:cubicBezTo>
                    <a:pt x="462" y="469"/>
                    <a:pt x="459" y="471"/>
                    <a:pt x="461" y="473"/>
                  </a:cubicBezTo>
                  <a:cubicBezTo>
                    <a:pt x="462" y="474"/>
                    <a:pt x="463" y="476"/>
                    <a:pt x="465" y="478"/>
                  </a:cubicBezTo>
                  <a:cubicBezTo>
                    <a:pt x="462" y="478"/>
                    <a:pt x="459" y="479"/>
                    <a:pt x="456" y="479"/>
                  </a:cubicBezTo>
                  <a:cubicBezTo>
                    <a:pt x="454" y="476"/>
                    <a:pt x="451" y="473"/>
                    <a:pt x="449" y="469"/>
                  </a:cubicBezTo>
                  <a:cubicBezTo>
                    <a:pt x="448" y="467"/>
                    <a:pt x="444" y="469"/>
                    <a:pt x="446" y="471"/>
                  </a:cubicBezTo>
                  <a:cubicBezTo>
                    <a:pt x="448" y="474"/>
                    <a:pt x="450" y="477"/>
                    <a:pt x="452" y="480"/>
                  </a:cubicBezTo>
                  <a:cubicBezTo>
                    <a:pt x="449" y="480"/>
                    <a:pt x="446" y="480"/>
                    <a:pt x="444" y="481"/>
                  </a:cubicBezTo>
                  <a:cubicBezTo>
                    <a:pt x="441" y="477"/>
                    <a:pt x="440" y="473"/>
                    <a:pt x="437" y="469"/>
                  </a:cubicBezTo>
                  <a:cubicBezTo>
                    <a:pt x="436" y="467"/>
                    <a:pt x="433" y="469"/>
                    <a:pt x="434" y="471"/>
                  </a:cubicBezTo>
                  <a:cubicBezTo>
                    <a:pt x="436" y="474"/>
                    <a:pt x="438" y="478"/>
                    <a:pt x="440" y="482"/>
                  </a:cubicBezTo>
                  <a:cubicBezTo>
                    <a:pt x="438" y="482"/>
                    <a:pt x="436" y="482"/>
                    <a:pt x="434" y="482"/>
                  </a:cubicBezTo>
                  <a:cubicBezTo>
                    <a:pt x="431" y="478"/>
                    <a:pt x="428" y="474"/>
                    <a:pt x="425" y="469"/>
                  </a:cubicBezTo>
                  <a:cubicBezTo>
                    <a:pt x="424" y="467"/>
                    <a:pt x="421" y="469"/>
                    <a:pt x="422" y="471"/>
                  </a:cubicBezTo>
                  <a:cubicBezTo>
                    <a:pt x="424" y="475"/>
                    <a:pt x="427" y="479"/>
                    <a:pt x="430" y="483"/>
                  </a:cubicBezTo>
                  <a:cubicBezTo>
                    <a:pt x="427" y="484"/>
                    <a:pt x="425" y="484"/>
                    <a:pt x="422" y="484"/>
                  </a:cubicBezTo>
                  <a:cubicBezTo>
                    <a:pt x="420" y="481"/>
                    <a:pt x="418" y="478"/>
                    <a:pt x="417" y="474"/>
                  </a:cubicBezTo>
                  <a:cubicBezTo>
                    <a:pt x="416" y="472"/>
                    <a:pt x="412" y="473"/>
                    <a:pt x="413" y="475"/>
                  </a:cubicBezTo>
                  <a:cubicBezTo>
                    <a:pt x="414" y="479"/>
                    <a:pt x="416" y="482"/>
                    <a:pt x="418" y="485"/>
                  </a:cubicBezTo>
                  <a:cubicBezTo>
                    <a:pt x="416" y="486"/>
                    <a:pt x="413" y="486"/>
                    <a:pt x="411" y="486"/>
                  </a:cubicBezTo>
                  <a:cubicBezTo>
                    <a:pt x="408" y="482"/>
                    <a:pt x="406" y="478"/>
                    <a:pt x="405" y="473"/>
                  </a:cubicBezTo>
                  <a:cubicBezTo>
                    <a:pt x="404" y="470"/>
                    <a:pt x="401" y="471"/>
                    <a:pt x="401" y="474"/>
                  </a:cubicBezTo>
                  <a:cubicBezTo>
                    <a:pt x="402" y="478"/>
                    <a:pt x="404" y="483"/>
                    <a:pt x="407" y="487"/>
                  </a:cubicBezTo>
                  <a:cubicBezTo>
                    <a:pt x="405" y="488"/>
                    <a:pt x="404" y="488"/>
                    <a:pt x="402" y="488"/>
                  </a:cubicBezTo>
                  <a:cubicBezTo>
                    <a:pt x="401" y="487"/>
                    <a:pt x="401" y="486"/>
                    <a:pt x="400" y="484"/>
                  </a:cubicBezTo>
                  <a:cubicBezTo>
                    <a:pt x="394" y="473"/>
                    <a:pt x="390" y="462"/>
                    <a:pt x="384" y="451"/>
                  </a:cubicBezTo>
                  <a:cubicBezTo>
                    <a:pt x="376" y="433"/>
                    <a:pt x="367" y="416"/>
                    <a:pt x="357" y="400"/>
                  </a:cubicBezTo>
                  <a:cubicBezTo>
                    <a:pt x="337" y="370"/>
                    <a:pt x="310" y="346"/>
                    <a:pt x="276" y="334"/>
                  </a:cubicBezTo>
                  <a:cubicBezTo>
                    <a:pt x="237" y="321"/>
                    <a:pt x="191" y="322"/>
                    <a:pt x="154" y="339"/>
                  </a:cubicBezTo>
                  <a:cubicBezTo>
                    <a:pt x="116" y="356"/>
                    <a:pt x="87" y="389"/>
                    <a:pt x="68" y="425"/>
                  </a:cubicBezTo>
                  <a:cubicBezTo>
                    <a:pt x="57" y="446"/>
                    <a:pt x="49" y="468"/>
                    <a:pt x="45" y="491"/>
                  </a:cubicBezTo>
                  <a:cubicBezTo>
                    <a:pt x="45" y="490"/>
                    <a:pt x="44" y="489"/>
                    <a:pt x="44" y="488"/>
                  </a:cubicBezTo>
                  <a:cubicBezTo>
                    <a:pt x="43" y="486"/>
                    <a:pt x="40" y="487"/>
                    <a:pt x="40" y="490"/>
                  </a:cubicBezTo>
                  <a:cubicBezTo>
                    <a:pt x="42" y="493"/>
                    <a:pt x="43" y="496"/>
                    <a:pt x="44" y="500"/>
                  </a:cubicBezTo>
                  <a:cubicBezTo>
                    <a:pt x="43" y="500"/>
                    <a:pt x="43" y="501"/>
                    <a:pt x="43" y="501"/>
                  </a:cubicBezTo>
                  <a:cubicBezTo>
                    <a:pt x="43" y="501"/>
                    <a:pt x="43" y="501"/>
                    <a:pt x="43" y="501"/>
                  </a:cubicBezTo>
                  <a:cubicBezTo>
                    <a:pt x="42" y="502"/>
                    <a:pt x="41" y="502"/>
                    <a:pt x="40" y="501"/>
                  </a:cubicBezTo>
                  <a:cubicBezTo>
                    <a:pt x="39" y="497"/>
                    <a:pt x="39" y="492"/>
                    <a:pt x="38" y="487"/>
                  </a:cubicBezTo>
                  <a:cubicBezTo>
                    <a:pt x="37" y="485"/>
                    <a:pt x="33" y="486"/>
                    <a:pt x="34" y="488"/>
                  </a:cubicBezTo>
                  <a:cubicBezTo>
                    <a:pt x="35" y="491"/>
                    <a:pt x="35" y="493"/>
                    <a:pt x="35" y="496"/>
                  </a:cubicBezTo>
                  <a:cubicBezTo>
                    <a:pt x="27" y="475"/>
                    <a:pt x="44" y="402"/>
                    <a:pt x="48" y="387"/>
                  </a:cubicBezTo>
                  <a:cubicBezTo>
                    <a:pt x="58" y="384"/>
                    <a:pt x="67" y="382"/>
                    <a:pt x="77" y="382"/>
                  </a:cubicBezTo>
                  <a:cubicBezTo>
                    <a:pt x="82" y="382"/>
                    <a:pt x="85" y="379"/>
                    <a:pt x="85" y="375"/>
                  </a:cubicBezTo>
                  <a:cubicBezTo>
                    <a:pt x="86" y="357"/>
                    <a:pt x="91" y="338"/>
                    <a:pt x="86" y="321"/>
                  </a:cubicBezTo>
                  <a:cubicBezTo>
                    <a:pt x="85" y="318"/>
                    <a:pt x="84" y="316"/>
                    <a:pt x="83" y="314"/>
                  </a:cubicBezTo>
                  <a:cubicBezTo>
                    <a:pt x="103" y="279"/>
                    <a:pt x="144" y="265"/>
                    <a:pt x="181" y="257"/>
                  </a:cubicBezTo>
                  <a:cubicBezTo>
                    <a:pt x="221" y="248"/>
                    <a:pt x="262" y="246"/>
                    <a:pt x="303" y="244"/>
                  </a:cubicBezTo>
                  <a:cubicBezTo>
                    <a:pt x="304" y="244"/>
                    <a:pt x="304" y="244"/>
                    <a:pt x="305" y="243"/>
                  </a:cubicBezTo>
                  <a:cubicBezTo>
                    <a:pt x="308" y="243"/>
                    <a:pt x="312" y="240"/>
                    <a:pt x="312" y="236"/>
                  </a:cubicBezTo>
                  <a:cubicBezTo>
                    <a:pt x="316" y="204"/>
                    <a:pt x="330" y="173"/>
                    <a:pt x="342" y="143"/>
                  </a:cubicBezTo>
                  <a:cubicBezTo>
                    <a:pt x="346" y="141"/>
                    <a:pt x="348" y="135"/>
                    <a:pt x="344" y="130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3" y="129"/>
                    <a:pt x="342" y="128"/>
                  </a:cubicBezTo>
                  <a:cubicBezTo>
                    <a:pt x="336" y="121"/>
                    <a:pt x="330" y="113"/>
                    <a:pt x="331" y="102"/>
                  </a:cubicBezTo>
                  <a:cubicBezTo>
                    <a:pt x="332" y="93"/>
                    <a:pt x="340" y="85"/>
                    <a:pt x="346" y="80"/>
                  </a:cubicBezTo>
                  <a:cubicBezTo>
                    <a:pt x="368" y="62"/>
                    <a:pt x="397" y="53"/>
                    <a:pt x="423" y="45"/>
                  </a:cubicBezTo>
                  <a:cubicBezTo>
                    <a:pt x="447" y="38"/>
                    <a:pt x="472" y="32"/>
                    <a:pt x="496" y="27"/>
                  </a:cubicBezTo>
                  <a:cubicBezTo>
                    <a:pt x="546" y="17"/>
                    <a:pt x="597" y="19"/>
                    <a:pt x="647" y="26"/>
                  </a:cubicBezTo>
                  <a:cubicBezTo>
                    <a:pt x="671" y="30"/>
                    <a:pt x="696" y="35"/>
                    <a:pt x="720" y="41"/>
                  </a:cubicBezTo>
                  <a:cubicBezTo>
                    <a:pt x="743" y="47"/>
                    <a:pt x="766" y="54"/>
                    <a:pt x="788" y="63"/>
                  </a:cubicBezTo>
                  <a:cubicBezTo>
                    <a:pt x="805" y="70"/>
                    <a:pt x="820" y="79"/>
                    <a:pt x="835" y="89"/>
                  </a:cubicBezTo>
                  <a:cubicBezTo>
                    <a:pt x="831" y="90"/>
                    <a:pt x="827" y="92"/>
                    <a:pt x="823" y="94"/>
                  </a:cubicBezTo>
                  <a:cubicBezTo>
                    <a:pt x="821" y="96"/>
                    <a:pt x="823" y="99"/>
                    <a:pt x="825" y="98"/>
                  </a:cubicBezTo>
                  <a:cubicBezTo>
                    <a:pt x="829" y="95"/>
                    <a:pt x="834" y="93"/>
                    <a:pt x="839" y="92"/>
                  </a:cubicBezTo>
                  <a:cubicBezTo>
                    <a:pt x="842" y="94"/>
                    <a:pt x="845" y="96"/>
                    <a:pt x="848" y="99"/>
                  </a:cubicBezTo>
                  <a:cubicBezTo>
                    <a:pt x="844" y="100"/>
                    <a:pt x="840" y="103"/>
                    <a:pt x="837" y="106"/>
                  </a:cubicBezTo>
                  <a:cubicBezTo>
                    <a:pt x="836" y="108"/>
                    <a:pt x="839" y="110"/>
                    <a:pt x="841" y="108"/>
                  </a:cubicBezTo>
                  <a:cubicBezTo>
                    <a:pt x="843" y="105"/>
                    <a:pt x="847" y="103"/>
                    <a:pt x="851" y="101"/>
                  </a:cubicBezTo>
                  <a:cubicBezTo>
                    <a:pt x="854" y="104"/>
                    <a:pt x="857" y="106"/>
                    <a:pt x="861" y="109"/>
                  </a:cubicBezTo>
                  <a:cubicBezTo>
                    <a:pt x="856" y="111"/>
                    <a:pt x="852" y="114"/>
                    <a:pt x="848" y="117"/>
                  </a:cubicBezTo>
                  <a:cubicBezTo>
                    <a:pt x="846" y="118"/>
                    <a:pt x="848" y="122"/>
                    <a:pt x="849" y="120"/>
                  </a:cubicBezTo>
                  <a:cubicBezTo>
                    <a:pt x="854" y="117"/>
                    <a:pt x="859" y="114"/>
                    <a:pt x="864" y="112"/>
                  </a:cubicBezTo>
                  <a:cubicBezTo>
                    <a:pt x="866" y="114"/>
                    <a:pt x="869" y="116"/>
                    <a:pt x="872" y="119"/>
                  </a:cubicBezTo>
                  <a:cubicBezTo>
                    <a:pt x="869" y="121"/>
                    <a:pt x="866" y="123"/>
                    <a:pt x="863" y="125"/>
                  </a:cubicBezTo>
                  <a:cubicBezTo>
                    <a:pt x="861" y="126"/>
                    <a:pt x="863" y="129"/>
                    <a:pt x="865" y="128"/>
                  </a:cubicBezTo>
                  <a:cubicBezTo>
                    <a:pt x="868" y="126"/>
                    <a:pt x="871" y="123"/>
                    <a:pt x="875" y="122"/>
                  </a:cubicBezTo>
                  <a:cubicBezTo>
                    <a:pt x="877" y="124"/>
                    <a:pt x="879" y="126"/>
                    <a:pt x="881" y="128"/>
                  </a:cubicBezTo>
                  <a:cubicBezTo>
                    <a:pt x="872" y="132"/>
                    <a:pt x="872" y="132"/>
                    <a:pt x="872" y="132"/>
                  </a:cubicBezTo>
                  <a:cubicBezTo>
                    <a:pt x="870" y="133"/>
                    <a:pt x="872" y="137"/>
                    <a:pt x="874" y="135"/>
                  </a:cubicBezTo>
                  <a:cubicBezTo>
                    <a:pt x="884" y="131"/>
                    <a:pt x="884" y="131"/>
                    <a:pt x="884" y="131"/>
                  </a:cubicBezTo>
                  <a:cubicBezTo>
                    <a:pt x="888" y="135"/>
                    <a:pt x="892" y="139"/>
                    <a:pt x="896" y="143"/>
                  </a:cubicBezTo>
                  <a:cubicBezTo>
                    <a:pt x="896" y="143"/>
                    <a:pt x="896" y="143"/>
                    <a:pt x="896" y="143"/>
                  </a:cubicBezTo>
                  <a:cubicBezTo>
                    <a:pt x="891" y="144"/>
                    <a:pt x="887" y="146"/>
                    <a:pt x="882" y="147"/>
                  </a:cubicBezTo>
                  <a:cubicBezTo>
                    <a:pt x="880" y="148"/>
                    <a:pt x="881" y="152"/>
                    <a:pt x="883" y="151"/>
                  </a:cubicBezTo>
                  <a:cubicBezTo>
                    <a:pt x="888" y="149"/>
                    <a:pt x="894" y="148"/>
                    <a:pt x="899" y="146"/>
                  </a:cubicBezTo>
                  <a:cubicBezTo>
                    <a:pt x="901" y="149"/>
                    <a:pt x="904" y="152"/>
                    <a:pt x="906" y="155"/>
                  </a:cubicBezTo>
                  <a:cubicBezTo>
                    <a:pt x="902" y="156"/>
                    <a:pt x="899" y="158"/>
                    <a:pt x="895" y="161"/>
                  </a:cubicBezTo>
                  <a:cubicBezTo>
                    <a:pt x="893" y="162"/>
                    <a:pt x="895" y="165"/>
                    <a:pt x="897" y="164"/>
                  </a:cubicBezTo>
                  <a:cubicBezTo>
                    <a:pt x="901" y="161"/>
                    <a:pt x="905" y="159"/>
                    <a:pt x="909" y="158"/>
                  </a:cubicBezTo>
                  <a:cubicBezTo>
                    <a:pt x="913" y="163"/>
                    <a:pt x="916" y="168"/>
                    <a:pt x="920" y="173"/>
                  </a:cubicBezTo>
                  <a:cubicBezTo>
                    <a:pt x="914" y="173"/>
                    <a:pt x="908" y="174"/>
                    <a:pt x="903" y="176"/>
                  </a:cubicBezTo>
                  <a:cubicBezTo>
                    <a:pt x="901" y="176"/>
                    <a:pt x="902" y="180"/>
                    <a:pt x="904" y="179"/>
                  </a:cubicBezTo>
                  <a:cubicBezTo>
                    <a:pt x="910" y="178"/>
                    <a:pt x="916" y="176"/>
                    <a:pt x="922" y="177"/>
                  </a:cubicBezTo>
                  <a:cubicBezTo>
                    <a:pt x="925" y="181"/>
                    <a:pt x="928" y="185"/>
                    <a:pt x="930" y="189"/>
                  </a:cubicBezTo>
                  <a:cubicBezTo>
                    <a:pt x="925" y="190"/>
                    <a:pt x="921" y="191"/>
                    <a:pt x="916" y="193"/>
                  </a:cubicBezTo>
                  <a:cubicBezTo>
                    <a:pt x="914" y="194"/>
                    <a:pt x="916" y="197"/>
                    <a:pt x="918" y="196"/>
                  </a:cubicBezTo>
                  <a:cubicBezTo>
                    <a:pt x="923" y="194"/>
                    <a:pt x="928" y="193"/>
                    <a:pt x="933" y="193"/>
                  </a:cubicBezTo>
                  <a:cubicBezTo>
                    <a:pt x="935" y="197"/>
                    <a:pt x="938" y="202"/>
                    <a:pt x="940" y="206"/>
                  </a:cubicBezTo>
                  <a:cubicBezTo>
                    <a:pt x="935" y="206"/>
                    <a:pt x="931" y="207"/>
                    <a:pt x="926" y="208"/>
                  </a:cubicBezTo>
                  <a:cubicBezTo>
                    <a:pt x="923" y="208"/>
                    <a:pt x="924" y="212"/>
                    <a:pt x="927" y="211"/>
                  </a:cubicBezTo>
                  <a:cubicBezTo>
                    <a:pt x="932" y="210"/>
                    <a:pt x="937" y="210"/>
                    <a:pt x="942" y="210"/>
                  </a:cubicBezTo>
                  <a:cubicBezTo>
                    <a:pt x="945" y="215"/>
                    <a:pt x="948" y="221"/>
                    <a:pt x="951" y="227"/>
                  </a:cubicBezTo>
                  <a:cubicBezTo>
                    <a:pt x="934" y="227"/>
                    <a:pt x="934" y="227"/>
                    <a:pt x="934" y="227"/>
                  </a:cubicBezTo>
                  <a:cubicBezTo>
                    <a:pt x="931" y="227"/>
                    <a:pt x="931" y="230"/>
                    <a:pt x="934" y="230"/>
                  </a:cubicBezTo>
                  <a:cubicBezTo>
                    <a:pt x="953" y="230"/>
                    <a:pt x="953" y="230"/>
                    <a:pt x="953" y="230"/>
                  </a:cubicBezTo>
                  <a:cubicBezTo>
                    <a:pt x="954" y="234"/>
                    <a:pt x="956" y="238"/>
                    <a:pt x="958" y="242"/>
                  </a:cubicBezTo>
                  <a:cubicBezTo>
                    <a:pt x="953" y="243"/>
                    <a:pt x="948" y="244"/>
                    <a:pt x="943" y="244"/>
                  </a:cubicBezTo>
                  <a:cubicBezTo>
                    <a:pt x="941" y="244"/>
                    <a:pt x="941" y="248"/>
                    <a:pt x="943" y="248"/>
                  </a:cubicBezTo>
                  <a:cubicBezTo>
                    <a:pt x="949" y="247"/>
                    <a:pt x="954" y="246"/>
                    <a:pt x="959" y="246"/>
                  </a:cubicBezTo>
                  <a:cubicBezTo>
                    <a:pt x="961" y="250"/>
                    <a:pt x="962" y="253"/>
                    <a:pt x="963" y="257"/>
                  </a:cubicBezTo>
                  <a:cubicBezTo>
                    <a:pt x="949" y="257"/>
                    <a:pt x="949" y="257"/>
                    <a:pt x="949" y="257"/>
                  </a:cubicBezTo>
                  <a:cubicBezTo>
                    <a:pt x="947" y="257"/>
                    <a:pt x="947" y="261"/>
                    <a:pt x="949" y="261"/>
                  </a:cubicBezTo>
                  <a:cubicBezTo>
                    <a:pt x="965" y="261"/>
                    <a:pt x="965" y="261"/>
                    <a:pt x="965" y="261"/>
                  </a:cubicBezTo>
                  <a:cubicBezTo>
                    <a:pt x="965" y="262"/>
                    <a:pt x="966" y="263"/>
                    <a:pt x="966" y="265"/>
                  </a:cubicBezTo>
                  <a:cubicBezTo>
                    <a:pt x="967" y="267"/>
                    <a:pt x="968" y="270"/>
                    <a:pt x="969" y="272"/>
                  </a:cubicBezTo>
                  <a:cubicBezTo>
                    <a:pt x="966" y="272"/>
                    <a:pt x="964" y="272"/>
                    <a:pt x="962" y="272"/>
                  </a:cubicBezTo>
                  <a:cubicBezTo>
                    <a:pt x="960" y="272"/>
                    <a:pt x="960" y="276"/>
                    <a:pt x="962" y="276"/>
                  </a:cubicBezTo>
                  <a:cubicBezTo>
                    <a:pt x="965" y="276"/>
                    <a:pt x="967" y="276"/>
                    <a:pt x="970" y="276"/>
                  </a:cubicBezTo>
                  <a:cubicBezTo>
                    <a:pt x="971" y="281"/>
                    <a:pt x="973" y="286"/>
                    <a:pt x="974" y="291"/>
                  </a:cubicBezTo>
                  <a:cubicBezTo>
                    <a:pt x="960" y="291"/>
                    <a:pt x="960" y="291"/>
                    <a:pt x="960" y="291"/>
                  </a:cubicBezTo>
                  <a:cubicBezTo>
                    <a:pt x="958" y="291"/>
                    <a:pt x="958" y="295"/>
                    <a:pt x="960" y="295"/>
                  </a:cubicBezTo>
                  <a:cubicBezTo>
                    <a:pt x="975" y="295"/>
                    <a:pt x="975" y="295"/>
                    <a:pt x="975" y="295"/>
                  </a:cubicBezTo>
                  <a:cubicBezTo>
                    <a:pt x="977" y="299"/>
                    <a:pt x="978" y="304"/>
                    <a:pt x="979" y="308"/>
                  </a:cubicBezTo>
                  <a:cubicBezTo>
                    <a:pt x="975" y="308"/>
                    <a:pt x="972" y="308"/>
                    <a:pt x="968" y="308"/>
                  </a:cubicBezTo>
                  <a:cubicBezTo>
                    <a:pt x="965" y="308"/>
                    <a:pt x="965" y="312"/>
                    <a:pt x="968" y="312"/>
                  </a:cubicBezTo>
                  <a:cubicBezTo>
                    <a:pt x="972" y="312"/>
                    <a:pt x="976" y="312"/>
                    <a:pt x="980" y="312"/>
                  </a:cubicBezTo>
                  <a:cubicBezTo>
                    <a:pt x="981" y="317"/>
                    <a:pt x="982" y="321"/>
                    <a:pt x="983" y="325"/>
                  </a:cubicBezTo>
                  <a:cubicBezTo>
                    <a:pt x="972" y="325"/>
                    <a:pt x="972" y="325"/>
                    <a:pt x="972" y="325"/>
                  </a:cubicBezTo>
                  <a:cubicBezTo>
                    <a:pt x="969" y="325"/>
                    <a:pt x="969" y="329"/>
                    <a:pt x="972" y="329"/>
                  </a:cubicBezTo>
                  <a:cubicBezTo>
                    <a:pt x="984" y="329"/>
                    <a:pt x="984" y="329"/>
                    <a:pt x="984" y="329"/>
                  </a:cubicBezTo>
                  <a:cubicBezTo>
                    <a:pt x="985" y="333"/>
                    <a:pt x="986" y="337"/>
                    <a:pt x="987" y="340"/>
                  </a:cubicBezTo>
                  <a:cubicBezTo>
                    <a:pt x="985" y="340"/>
                    <a:pt x="982" y="340"/>
                    <a:pt x="980" y="339"/>
                  </a:cubicBezTo>
                  <a:cubicBezTo>
                    <a:pt x="978" y="338"/>
                    <a:pt x="976" y="341"/>
                    <a:pt x="978" y="342"/>
                  </a:cubicBezTo>
                  <a:cubicBezTo>
                    <a:pt x="981" y="343"/>
                    <a:pt x="985" y="344"/>
                    <a:pt x="988" y="344"/>
                  </a:cubicBezTo>
                  <a:cubicBezTo>
                    <a:pt x="990" y="352"/>
                    <a:pt x="992" y="360"/>
                    <a:pt x="994" y="368"/>
                  </a:cubicBezTo>
                  <a:cubicBezTo>
                    <a:pt x="992" y="366"/>
                    <a:pt x="991" y="364"/>
                    <a:pt x="989" y="362"/>
                  </a:cubicBezTo>
                  <a:cubicBezTo>
                    <a:pt x="964" y="333"/>
                    <a:pt x="928" y="313"/>
                    <a:pt x="890" y="304"/>
                  </a:cubicBezTo>
                  <a:cubicBezTo>
                    <a:pt x="850" y="293"/>
                    <a:pt x="809" y="293"/>
                    <a:pt x="771" y="314"/>
                  </a:cubicBezTo>
                  <a:cubicBezTo>
                    <a:pt x="736" y="333"/>
                    <a:pt x="711" y="367"/>
                    <a:pt x="694" y="403"/>
                  </a:cubicBezTo>
                  <a:cubicBezTo>
                    <a:pt x="686" y="423"/>
                    <a:pt x="680" y="443"/>
                    <a:pt x="677" y="465"/>
                  </a:cubicBezTo>
                  <a:close/>
                  <a:moveTo>
                    <a:pt x="922" y="466"/>
                  </a:moveTo>
                  <a:cubicBezTo>
                    <a:pt x="923" y="466"/>
                    <a:pt x="924" y="467"/>
                    <a:pt x="925" y="467"/>
                  </a:cubicBezTo>
                  <a:cubicBezTo>
                    <a:pt x="925" y="469"/>
                    <a:pt x="924" y="470"/>
                    <a:pt x="924" y="472"/>
                  </a:cubicBezTo>
                  <a:cubicBezTo>
                    <a:pt x="924" y="472"/>
                    <a:pt x="924" y="472"/>
                    <a:pt x="924" y="472"/>
                  </a:cubicBezTo>
                  <a:cubicBezTo>
                    <a:pt x="922" y="471"/>
                    <a:pt x="921" y="475"/>
                    <a:pt x="923" y="476"/>
                  </a:cubicBezTo>
                  <a:cubicBezTo>
                    <a:pt x="923" y="476"/>
                    <a:pt x="923" y="476"/>
                    <a:pt x="924" y="476"/>
                  </a:cubicBezTo>
                  <a:cubicBezTo>
                    <a:pt x="920" y="501"/>
                    <a:pt x="907" y="524"/>
                    <a:pt x="886" y="539"/>
                  </a:cubicBezTo>
                  <a:cubicBezTo>
                    <a:pt x="856" y="559"/>
                    <a:pt x="817" y="560"/>
                    <a:pt x="786" y="543"/>
                  </a:cubicBezTo>
                  <a:cubicBezTo>
                    <a:pt x="753" y="525"/>
                    <a:pt x="733" y="489"/>
                    <a:pt x="737" y="452"/>
                  </a:cubicBezTo>
                  <a:cubicBezTo>
                    <a:pt x="737" y="450"/>
                    <a:pt x="737" y="449"/>
                    <a:pt x="736" y="448"/>
                  </a:cubicBezTo>
                  <a:cubicBezTo>
                    <a:pt x="739" y="441"/>
                    <a:pt x="741" y="434"/>
                    <a:pt x="744" y="428"/>
                  </a:cubicBezTo>
                  <a:cubicBezTo>
                    <a:pt x="765" y="387"/>
                    <a:pt x="814" y="363"/>
                    <a:pt x="859" y="368"/>
                  </a:cubicBezTo>
                  <a:cubicBezTo>
                    <a:pt x="857" y="369"/>
                    <a:pt x="855" y="369"/>
                    <a:pt x="854" y="370"/>
                  </a:cubicBezTo>
                  <a:cubicBezTo>
                    <a:pt x="851" y="371"/>
                    <a:pt x="852" y="374"/>
                    <a:pt x="855" y="373"/>
                  </a:cubicBezTo>
                  <a:cubicBezTo>
                    <a:pt x="859" y="372"/>
                    <a:pt x="863" y="371"/>
                    <a:pt x="868" y="370"/>
                  </a:cubicBezTo>
                  <a:cubicBezTo>
                    <a:pt x="869" y="370"/>
                    <a:pt x="871" y="371"/>
                    <a:pt x="873" y="371"/>
                  </a:cubicBezTo>
                  <a:cubicBezTo>
                    <a:pt x="871" y="372"/>
                    <a:pt x="869" y="373"/>
                    <a:pt x="867" y="374"/>
                  </a:cubicBezTo>
                  <a:cubicBezTo>
                    <a:pt x="864" y="375"/>
                    <a:pt x="866" y="378"/>
                    <a:pt x="868" y="377"/>
                  </a:cubicBezTo>
                  <a:cubicBezTo>
                    <a:pt x="872" y="375"/>
                    <a:pt x="875" y="374"/>
                    <a:pt x="879" y="373"/>
                  </a:cubicBezTo>
                  <a:cubicBezTo>
                    <a:pt x="880" y="374"/>
                    <a:pt x="881" y="374"/>
                    <a:pt x="882" y="375"/>
                  </a:cubicBezTo>
                  <a:cubicBezTo>
                    <a:pt x="881" y="375"/>
                    <a:pt x="879" y="376"/>
                    <a:pt x="877" y="376"/>
                  </a:cubicBezTo>
                  <a:cubicBezTo>
                    <a:pt x="875" y="377"/>
                    <a:pt x="876" y="381"/>
                    <a:pt x="878" y="380"/>
                  </a:cubicBezTo>
                  <a:cubicBezTo>
                    <a:pt x="881" y="379"/>
                    <a:pt x="884" y="378"/>
                    <a:pt x="887" y="377"/>
                  </a:cubicBezTo>
                  <a:cubicBezTo>
                    <a:pt x="887" y="377"/>
                    <a:pt x="887" y="377"/>
                    <a:pt x="888" y="377"/>
                  </a:cubicBezTo>
                  <a:cubicBezTo>
                    <a:pt x="888" y="378"/>
                    <a:pt x="888" y="379"/>
                    <a:pt x="889" y="380"/>
                  </a:cubicBezTo>
                  <a:cubicBezTo>
                    <a:pt x="888" y="381"/>
                    <a:pt x="887" y="382"/>
                    <a:pt x="885" y="382"/>
                  </a:cubicBezTo>
                  <a:cubicBezTo>
                    <a:pt x="883" y="384"/>
                    <a:pt x="885" y="387"/>
                    <a:pt x="887" y="386"/>
                  </a:cubicBezTo>
                  <a:cubicBezTo>
                    <a:pt x="889" y="385"/>
                    <a:pt x="891" y="384"/>
                    <a:pt x="892" y="383"/>
                  </a:cubicBezTo>
                  <a:cubicBezTo>
                    <a:pt x="893" y="383"/>
                    <a:pt x="894" y="383"/>
                    <a:pt x="895" y="383"/>
                  </a:cubicBezTo>
                  <a:cubicBezTo>
                    <a:pt x="896" y="384"/>
                    <a:pt x="898" y="384"/>
                    <a:pt x="899" y="385"/>
                  </a:cubicBezTo>
                  <a:cubicBezTo>
                    <a:pt x="898" y="386"/>
                    <a:pt x="897" y="386"/>
                    <a:pt x="896" y="387"/>
                  </a:cubicBezTo>
                  <a:cubicBezTo>
                    <a:pt x="894" y="388"/>
                    <a:pt x="896" y="392"/>
                    <a:pt x="898" y="390"/>
                  </a:cubicBezTo>
                  <a:cubicBezTo>
                    <a:pt x="899" y="389"/>
                    <a:pt x="901" y="388"/>
                    <a:pt x="903" y="388"/>
                  </a:cubicBezTo>
                  <a:cubicBezTo>
                    <a:pt x="904" y="389"/>
                    <a:pt x="906" y="391"/>
                    <a:pt x="907" y="394"/>
                  </a:cubicBezTo>
                  <a:cubicBezTo>
                    <a:pt x="903" y="394"/>
                    <a:pt x="899" y="395"/>
                    <a:pt x="894" y="395"/>
                  </a:cubicBezTo>
                  <a:cubicBezTo>
                    <a:pt x="892" y="396"/>
                    <a:pt x="893" y="400"/>
                    <a:pt x="895" y="399"/>
                  </a:cubicBezTo>
                  <a:cubicBezTo>
                    <a:pt x="900" y="398"/>
                    <a:pt x="904" y="397"/>
                    <a:pt x="909" y="397"/>
                  </a:cubicBezTo>
                  <a:cubicBezTo>
                    <a:pt x="909" y="398"/>
                    <a:pt x="910" y="400"/>
                    <a:pt x="911" y="401"/>
                  </a:cubicBezTo>
                  <a:cubicBezTo>
                    <a:pt x="908" y="401"/>
                    <a:pt x="906" y="401"/>
                    <a:pt x="903" y="402"/>
                  </a:cubicBezTo>
                  <a:cubicBezTo>
                    <a:pt x="901" y="403"/>
                    <a:pt x="903" y="407"/>
                    <a:pt x="905" y="406"/>
                  </a:cubicBezTo>
                  <a:cubicBezTo>
                    <a:pt x="908" y="405"/>
                    <a:pt x="910" y="404"/>
                    <a:pt x="912" y="404"/>
                  </a:cubicBezTo>
                  <a:cubicBezTo>
                    <a:pt x="913" y="407"/>
                    <a:pt x="914" y="410"/>
                    <a:pt x="915" y="412"/>
                  </a:cubicBezTo>
                  <a:cubicBezTo>
                    <a:pt x="913" y="413"/>
                    <a:pt x="911" y="413"/>
                    <a:pt x="909" y="415"/>
                  </a:cubicBezTo>
                  <a:cubicBezTo>
                    <a:pt x="907" y="416"/>
                    <a:pt x="909" y="419"/>
                    <a:pt x="911" y="418"/>
                  </a:cubicBezTo>
                  <a:cubicBezTo>
                    <a:pt x="913" y="417"/>
                    <a:pt x="915" y="416"/>
                    <a:pt x="917" y="416"/>
                  </a:cubicBezTo>
                  <a:cubicBezTo>
                    <a:pt x="918" y="419"/>
                    <a:pt x="918" y="422"/>
                    <a:pt x="919" y="424"/>
                  </a:cubicBezTo>
                  <a:cubicBezTo>
                    <a:pt x="917" y="425"/>
                    <a:pt x="916" y="425"/>
                    <a:pt x="914" y="426"/>
                  </a:cubicBezTo>
                  <a:cubicBezTo>
                    <a:pt x="912" y="427"/>
                    <a:pt x="914" y="430"/>
                    <a:pt x="916" y="429"/>
                  </a:cubicBezTo>
                  <a:cubicBezTo>
                    <a:pt x="917" y="429"/>
                    <a:pt x="919" y="428"/>
                    <a:pt x="920" y="428"/>
                  </a:cubicBezTo>
                  <a:cubicBezTo>
                    <a:pt x="921" y="430"/>
                    <a:pt x="921" y="432"/>
                    <a:pt x="922" y="433"/>
                  </a:cubicBezTo>
                  <a:cubicBezTo>
                    <a:pt x="920" y="433"/>
                    <a:pt x="918" y="434"/>
                    <a:pt x="916" y="434"/>
                  </a:cubicBezTo>
                  <a:cubicBezTo>
                    <a:pt x="914" y="435"/>
                    <a:pt x="915" y="439"/>
                    <a:pt x="917" y="438"/>
                  </a:cubicBezTo>
                  <a:cubicBezTo>
                    <a:pt x="919" y="437"/>
                    <a:pt x="921" y="437"/>
                    <a:pt x="922" y="437"/>
                  </a:cubicBezTo>
                  <a:cubicBezTo>
                    <a:pt x="923" y="440"/>
                    <a:pt x="924" y="442"/>
                    <a:pt x="924" y="445"/>
                  </a:cubicBezTo>
                  <a:cubicBezTo>
                    <a:pt x="922" y="445"/>
                    <a:pt x="920" y="446"/>
                    <a:pt x="918" y="447"/>
                  </a:cubicBezTo>
                  <a:cubicBezTo>
                    <a:pt x="916" y="447"/>
                    <a:pt x="917" y="451"/>
                    <a:pt x="919" y="450"/>
                  </a:cubicBezTo>
                  <a:cubicBezTo>
                    <a:pt x="921" y="450"/>
                    <a:pt x="923" y="449"/>
                    <a:pt x="924" y="449"/>
                  </a:cubicBezTo>
                  <a:cubicBezTo>
                    <a:pt x="925" y="450"/>
                    <a:pt x="925" y="452"/>
                    <a:pt x="925" y="453"/>
                  </a:cubicBezTo>
                  <a:cubicBezTo>
                    <a:pt x="925" y="453"/>
                    <a:pt x="925" y="454"/>
                    <a:pt x="925" y="454"/>
                  </a:cubicBezTo>
                  <a:cubicBezTo>
                    <a:pt x="924" y="454"/>
                    <a:pt x="923" y="453"/>
                    <a:pt x="922" y="453"/>
                  </a:cubicBezTo>
                  <a:cubicBezTo>
                    <a:pt x="920" y="453"/>
                    <a:pt x="919" y="456"/>
                    <a:pt x="921" y="457"/>
                  </a:cubicBezTo>
                  <a:cubicBezTo>
                    <a:pt x="922" y="457"/>
                    <a:pt x="924" y="457"/>
                    <a:pt x="925" y="458"/>
                  </a:cubicBezTo>
                  <a:cubicBezTo>
                    <a:pt x="925" y="459"/>
                    <a:pt x="925" y="461"/>
                    <a:pt x="925" y="463"/>
                  </a:cubicBezTo>
                  <a:cubicBezTo>
                    <a:pt x="924" y="463"/>
                    <a:pt x="923" y="463"/>
                    <a:pt x="922" y="463"/>
                  </a:cubicBezTo>
                  <a:cubicBezTo>
                    <a:pt x="920" y="463"/>
                    <a:pt x="920" y="466"/>
                    <a:pt x="922" y="466"/>
                  </a:cubicBezTo>
                  <a:close/>
                  <a:moveTo>
                    <a:pt x="998" y="488"/>
                  </a:moveTo>
                  <a:cubicBezTo>
                    <a:pt x="991" y="489"/>
                    <a:pt x="980" y="490"/>
                    <a:pt x="973" y="487"/>
                  </a:cubicBezTo>
                  <a:cubicBezTo>
                    <a:pt x="972" y="487"/>
                    <a:pt x="971" y="486"/>
                    <a:pt x="971" y="485"/>
                  </a:cubicBezTo>
                  <a:cubicBezTo>
                    <a:pt x="977" y="483"/>
                    <a:pt x="983" y="481"/>
                    <a:pt x="989" y="479"/>
                  </a:cubicBezTo>
                  <a:cubicBezTo>
                    <a:pt x="991" y="478"/>
                    <a:pt x="990" y="474"/>
                    <a:pt x="988" y="475"/>
                  </a:cubicBezTo>
                  <a:cubicBezTo>
                    <a:pt x="982" y="477"/>
                    <a:pt x="975" y="479"/>
                    <a:pt x="969" y="481"/>
                  </a:cubicBezTo>
                  <a:cubicBezTo>
                    <a:pt x="969" y="479"/>
                    <a:pt x="969" y="477"/>
                    <a:pt x="968" y="476"/>
                  </a:cubicBezTo>
                  <a:cubicBezTo>
                    <a:pt x="968" y="475"/>
                    <a:pt x="967" y="473"/>
                    <a:pt x="967" y="472"/>
                  </a:cubicBezTo>
                  <a:cubicBezTo>
                    <a:pt x="967" y="472"/>
                    <a:pt x="968" y="473"/>
                    <a:pt x="969" y="472"/>
                  </a:cubicBezTo>
                  <a:cubicBezTo>
                    <a:pt x="973" y="470"/>
                    <a:pt x="978" y="469"/>
                    <a:pt x="983" y="470"/>
                  </a:cubicBezTo>
                  <a:cubicBezTo>
                    <a:pt x="985" y="470"/>
                    <a:pt x="986" y="467"/>
                    <a:pt x="984" y="466"/>
                  </a:cubicBezTo>
                  <a:cubicBezTo>
                    <a:pt x="978" y="465"/>
                    <a:pt x="972" y="466"/>
                    <a:pt x="967" y="469"/>
                  </a:cubicBezTo>
                  <a:cubicBezTo>
                    <a:pt x="967" y="469"/>
                    <a:pt x="966" y="469"/>
                    <a:pt x="966" y="470"/>
                  </a:cubicBezTo>
                  <a:cubicBezTo>
                    <a:pt x="965" y="465"/>
                    <a:pt x="964" y="461"/>
                    <a:pt x="962" y="457"/>
                  </a:cubicBezTo>
                  <a:cubicBezTo>
                    <a:pt x="962" y="457"/>
                    <a:pt x="962" y="457"/>
                    <a:pt x="963" y="457"/>
                  </a:cubicBezTo>
                  <a:cubicBezTo>
                    <a:pt x="966" y="455"/>
                    <a:pt x="971" y="453"/>
                    <a:pt x="975" y="455"/>
                  </a:cubicBezTo>
                  <a:cubicBezTo>
                    <a:pt x="977" y="455"/>
                    <a:pt x="978" y="452"/>
                    <a:pt x="976" y="451"/>
                  </a:cubicBezTo>
                  <a:cubicBezTo>
                    <a:pt x="971" y="450"/>
                    <a:pt x="966" y="451"/>
                    <a:pt x="961" y="454"/>
                  </a:cubicBezTo>
                  <a:cubicBezTo>
                    <a:pt x="960" y="452"/>
                    <a:pt x="960" y="449"/>
                    <a:pt x="959" y="447"/>
                  </a:cubicBezTo>
                  <a:cubicBezTo>
                    <a:pt x="962" y="445"/>
                    <a:pt x="966" y="445"/>
                    <a:pt x="970" y="445"/>
                  </a:cubicBezTo>
                  <a:cubicBezTo>
                    <a:pt x="973" y="445"/>
                    <a:pt x="973" y="441"/>
                    <a:pt x="970" y="441"/>
                  </a:cubicBezTo>
                  <a:cubicBezTo>
                    <a:pt x="966" y="441"/>
                    <a:pt x="961" y="442"/>
                    <a:pt x="957" y="444"/>
                  </a:cubicBezTo>
                  <a:cubicBezTo>
                    <a:pt x="956" y="440"/>
                    <a:pt x="954" y="436"/>
                    <a:pt x="952" y="432"/>
                  </a:cubicBezTo>
                  <a:cubicBezTo>
                    <a:pt x="955" y="431"/>
                    <a:pt x="959" y="431"/>
                    <a:pt x="962" y="431"/>
                  </a:cubicBezTo>
                  <a:cubicBezTo>
                    <a:pt x="964" y="431"/>
                    <a:pt x="964" y="427"/>
                    <a:pt x="962" y="427"/>
                  </a:cubicBezTo>
                  <a:cubicBezTo>
                    <a:pt x="958" y="427"/>
                    <a:pt x="954" y="428"/>
                    <a:pt x="951" y="429"/>
                  </a:cubicBezTo>
                  <a:cubicBezTo>
                    <a:pt x="950" y="426"/>
                    <a:pt x="948" y="424"/>
                    <a:pt x="947" y="421"/>
                  </a:cubicBezTo>
                  <a:cubicBezTo>
                    <a:pt x="951" y="420"/>
                    <a:pt x="954" y="419"/>
                    <a:pt x="958" y="418"/>
                  </a:cubicBezTo>
                  <a:cubicBezTo>
                    <a:pt x="961" y="418"/>
                    <a:pt x="960" y="414"/>
                    <a:pt x="957" y="414"/>
                  </a:cubicBezTo>
                  <a:cubicBezTo>
                    <a:pt x="953" y="415"/>
                    <a:pt x="949" y="417"/>
                    <a:pt x="945" y="418"/>
                  </a:cubicBezTo>
                  <a:cubicBezTo>
                    <a:pt x="944" y="415"/>
                    <a:pt x="942" y="412"/>
                    <a:pt x="940" y="409"/>
                  </a:cubicBezTo>
                  <a:cubicBezTo>
                    <a:pt x="943" y="408"/>
                    <a:pt x="946" y="406"/>
                    <a:pt x="949" y="405"/>
                  </a:cubicBezTo>
                  <a:cubicBezTo>
                    <a:pt x="952" y="405"/>
                    <a:pt x="951" y="401"/>
                    <a:pt x="948" y="402"/>
                  </a:cubicBezTo>
                  <a:cubicBezTo>
                    <a:pt x="945" y="403"/>
                    <a:pt x="941" y="404"/>
                    <a:pt x="938" y="406"/>
                  </a:cubicBezTo>
                  <a:cubicBezTo>
                    <a:pt x="936" y="403"/>
                    <a:pt x="934" y="400"/>
                    <a:pt x="933" y="398"/>
                  </a:cubicBezTo>
                  <a:cubicBezTo>
                    <a:pt x="936" y="395"/>
                    <a:pt x="939" y="393"/>
                    <a:pt x="942" y="391"/>
                  </a:cubicBezTo>
                  <a:cubicBezTo>
                    <a:pt x="945" y="390"/>
                    <a:pt x="943" y="387"/>
                    <a:pt x="940" y="388"/>
                  </a:cubicBezTo>
                  <a:cubicBezTo>
                    <a:pt x="937" y="390"/>
                    <a:pt x="933" y="392"/>
                    <a:pt x="930" y="395"/>
                  </a:cubicBezTo>
                  <a:cubicBezTo>
                    <a:pt x="928" y="392"/>
                    <a:pt x="926" y="389"/>
                    <a:pt x="924" y="387"/>
                  </a:cubicBezTo>
                  <a:cubicBezTo>
                    <a:pt x="925" y="385"/>
                    <a:pt x="926" y="383"/>
                    <a:pt x="927" y="382"/>
                  </a:cubicBezTo>
                  <a:cubicBezTo>
                    <a:pt x="928" y="380"/>
                    <a:pt x="925" y="378"/>
                    <a:pt x="923" y="380"/>
                  </a:cubicBezTo>
                  <a:cubicBezTo>
                    <a:pt x="922" y="381"/>
                    <a:pt x="922" y="383"/>
                    <a:pt x="921" y="384"/>
                  </a:cubicBezTo>
                  <a:cubicBezTo>
                    <a:pt x="919" y="382"/>
                    <a:pt x="917" y="380"/>
                    <a:pt x="915" y="378"/>
                  </a:cubicBezTo>
                  <a:cubicBezTo>
                    <a:pt x="917" y="375"/>
                    <a:pt x="919" y="372"/>
                    <a:pt x="922" y="369"/>
                  </a:cubicBezTo>
                  <a:cubicBezTo>
                    <a:pt x="923" y="367"/>
                    <a:pt x="920" y="365"/>
                    <a:pt x="918" y="367"/>
                  </a:cubicBezTo>
                  <a:cubicBezTo>
                    <a:pt x="916" y="370"/>
                    <a:pt x="914" y="373"/>
                    <a:pt x="912" y="376"/>
                  </a:cubicBezTo>
                  <a:cubicBezTo>
                    <a:pt x="910" y="374"/>
                    <a:pt x="908" y="372"/>
                    <a:pt x="906" y="371"/>
                  </a:cubicBezTo>
                  <a:cubicBezTo>
                    <a:pt x="906" y="367"/>
                    <a:pt x="907" y="363"/>
                    <a:pt x="908" y="360"/>
                  </a:cubicBezTo>
                  <a:cubicBezTo>
                    <a:pt x="908" y="357"/>
                    <a:pt x="905" y="356"/>
                    <a:pt x="904" y="359"/>
                  </a:cubicBezTo>
                  <a:cubicBezTo>
                    <a:pt x="903" y="362"/>
                    <a:pt x="903" y="365"/>
                    <a:pt x="902" y="368"/>
                  </a:cubicBezTo>
                  <a:cubicBezTo>
                    <a:pt x="900" y="367"/>
                    <a:pt x="898" y="366"/>
                    <a:pt x="896" y="364"/>
                  </a:cubicBezTo>
                  <a:cubicBezTo>
                    <a:pt x="896" y="362"/>
                    <a:pt x="897" y="359"/>
                    <a:pt x="899" y="357"/>
                  </a:cubicBezTo>
                  <a:cubicBezTo>
                    <a:pt x="900" y="354"/>
                    <a:pt x="897" y="353"/>
                    <a:pt x="896" y="355"/>
                  </a:cubicBezTo>
                  <a:cubicBezTo>
                    <a:pt x="894" y="357"/>
                    <a:pt x="893" y="360"/>
                    <a:pt x="892" y="362"/>
                  </a:cubicBezTo>
                  <a:cubicBezTo>
                    <a:pt x="889" y="361"/>
                    <a:pt x="886" y="360"/>
                    <a:pt x="883" y="358"/>
                  </a:cubicBezTo>
                  <a:cubicBezTo>
                    <a:pt x="884" y="356"/>
                    <a:pt x="884" y="353"/>
                    <a:pt x="885" y="350"/>
                  </a:cubicBezTo>
                  <a:cubicBezTo>
                    <a:pt x="886" y="347"/>
                    <a:pt x="882" y="346"/>
                    <a:pt x="881" y="349"/>
                  </a:cubicBezTo>
                  <a:cubicBezTo>
                    <a:pt x="881" y="352"/>
                    <a:pt x="880" y="354"/>
                    <a:pt x="879" y="357"/>
                  </a:cubicBezTo>
                  <a:cubicBezTo>
                    <a:pt x="879" y="357"/>
                    <a:pt x="879" y="357"/>
                    <a:pt x="879" y="357"/>
                  </a:cubicBezTo>
                  <a:cubicBezTo>
                    <a:pt x="877" y="356"/>
                    <a:pt x="876" y="356"/>
                    <a:pt x="874" y="356"/>
                  </a:cubicBezTo>
                  <a:cubicBezTo>
                    <a:pt x="875" y="351"/>
                    <a:pt x="876" y="346"/>
                    <a:pt x="878" y="342"/>
                  </a:cubicBezTo>
                  <a:cubicBezTo>
                    <a:pt x="878" y="340"/>
                    <a:pt x="875" y="339"/>
                    <a:pt x="874" y="341"/>
                  </a:cubicBezTo>
                  <a:cubicBezTo>
                    <a:pt x="872" y="346"/>
                    <a:pt x="871" y="350"/>
                    <a:pt x="870" y="355"/>
                  </a:cubicBezTo>
                  <a:cubicBezTo>
                    <a:pt x="866" y="354"/>
                    <a:pt x="861" y="353"/>
                    <a:pt x="857" y="352"/>
                  </a:cubicBezTo>
                  <a:cubicBezTo>
                    <a:pt x="856" y="348"/>
                    <a:pt x="857" y="344"/>
                    <a:pt x="858" y="340"/>
                  </a:cubicBezTo>
                  <a:cubicBezTo>
                    <a:pt x="859" y="338"/>
                    <a:pt x="856" y="336"/>
                    <a:pt x="855" y="338"/>
                  </a:cubicBezTo>
                  <a:cubicBezTo>
                    <a:pt x="853" y="342"/>
                    <a:pt x="852" y="347"/>
                    <a:pt x="853" y="352"/>
                  </a:cubicBezTo>
                  <a:cubicBezTo>
                    <a:pt x="850" y="352"/>
                    <a:pt x="847" y="352"/>
                    <a:pt x="843" y="352"/>
                  </a:cubicBezTo>
                  <a:cubicBezTo>
                    <a:pt x="843" y="352"/>
                    <a:pt x="843" y="352"/>
                    <a:pt x="843" y="352"/>
                  </a:cubicBezTo>
                  <a:cubicBezTo>
                    <a:pt x="843" y="348"/>
                    <a:pt x="843" y="344"/>
                    <a:pt x="842" y="340"/>
                  </a:cubicBezTo>
                  <a:cubicBezTo>
                    <a:pt x="841" y="338"/>
                    <a:pt x="838" y="339"/>
                    <a:pt x="838" y="341"/>
                  </a:cubicBezTo>
                  <a:cubicBezTo>
                    <a:pt x="840" y="344"/>
                    <a:pt x="840" y="348"/>
                    <a:pt x="840" y="352"/>
                  </a:cubicBezTo>
                  <a:cubicBezTo>
                    <a:pt x="840" y="352"/>
                    <a:pt x="840" y="352"/>
                    <a:pt x="840" y="352"/>
                  </a:cubicBezTo>
                  <a:cubicBezTo>
                    <a:pt x="836" y="352"/>
                    <a:pt x="832" y="353"/>
                    <a:pt x="828" y="353"/>
                  </a:cubicBezTo>
                  <a:cubicBezTo>
                    <a:pt x="828" y="343"/>
                    <a:pt x="828" y="343"/>
                    <a:pt x="828" y="343"/>
                  </a:cubicBezTo>
                  <a:cubicBezTo>
                    <a:pt x="828" y="340"/>
                    <a:pt x="825" y="340"/>
                    <a:pt x="825" y="343"/>
                  </a:cubicBezTo>
                  <a:cubicBezTo>
                    <a:pt x="825" y="354"/>
                    <a:pt x="825" y="354"/>
                    <a:pt x="825" y="354"/>
                  </a:cubicBezTo>
                  <a:cubicBezTo>
                    <a:pt x="822" y="354"/>
                    <a:pt x="819" y="355"/>
                    <a:pt x="816" y="356"/>
                  </a:cubicBezTo>
                  <a:cubicBezTo>
                    <a:pt x="815" y="353"/>
                    <a:pt x="814" y="349"/>
                    <a:pt x="813" y="346"/>
                  </a:cubicBezTo>
                  <a:cubicBezTo>
                    <a:pt x="812" y="344"/>
                    <a:pt x="809" y="345"/>
                    <a:pt x="809" y="347"/>
                  </a:cubicBezTo>
                  <a:cubicBezTo>
                    <a:pt x="810" y="350"/>
                    <a:pt x="811" y="354"/>
                    <a:pt x="812" y="357"/>
                  </a:cubicBezTo>
                  <a:cubicBezTo>
                    <a:pt x="810" y="357"/>
                    <a:pt x="808" y="358"/>
                    <a:pt x="806" y="359"/>
                  </a:cubicBezTo>
                  <a:cubicBezTo>
                    <a:pt x="805" y="356"/>
                    <a:pt x="803" y="353"/>
                    <a:pt x="802" y="350"/>
                  </a:cubicBezTo>
                  <a:cubicBezTo>
                    <a:pt x="801" y="348"/>
                    <a:pt x="797" y="349"/>
                    <a:pt x="798" y="351"/>
                  </a:cubicBezTo>
                  <a:cubicBezTo>
                    <a:pt x="799" y="354"/>
                    <a:pt x="801" y="357"/>
                    <a:pt x="803" y="360"/>
                  </a:cubicBezTo>
                  <a:cubicBezTo>
                    <a:pt x="800" y="361"/>
                    <a:pt x="797" y="362"/>
                    <a:pt x="794" y="364"/>
                  </a:cubicBezTo>
                  <a:cubicBezTo>
                    <a:pt x="792" y="361"/>
                    <a:pt x="790" y="357"/>
                    <a:pt x="789" y="354"/>
                  </a:cubicBezTo>
                  <a:cubicBezTo>
                    <a:pt x="788" y="351"/>
                    <a:pt x="785" y="352"/>
                    <a:pt x="785" y="355"/>
                  </a:cubicBezTo>
                  <a:cubicBezTo>
                    <a:pt x="787" y="359"/>
                    <a:pt x="788" y="362"/>
                    <a:pt x="791" y="365"/>
                  </a:cubicBezTo>
                  <a:cubicBezTo>
                    <a:pt x="788" y="367"/>
                    <a:pt x="785" y="368"/>
                    <a:pt x="782" y="370"/>
                  </a:cubicBezTo>
                  <a:cubicBezTo>
                    <a:pt x="780" y="367"/>
                    <a:pt x="778" y="365"/>
                    <a:pt x="776" y="362"/>
                  </a:cubicBezTo>
                  <a:cubicBezTo>
                    <a:pt x="775" y="360"/>
                    <a:pt x="772" y="362"/>
                    <a:pt x="773" y="364"/>
                  </a:cubicBezTo>
                  <a:cubicBezTo>
                    <a:pt x="775" y="367"/>
                    <a:pt x="777" y="369"/>
                    <a:pt x="779" y="372"/>
                  </a:cubicBezTo>
                  <a:cubicBezTo>
                    <a:pt x="777" y="373"/>
                    <a:pt x="774" y="375"/>
                    <a:pt x="772" y="376"/>
                  </a:cubicBezTo>
                  <a:cubicBezTo>
                    <a:pt x="769" y="375"/>
                    <a:pt x="768" y="373"/>
                    <a:pt x="767" y="371"/>
                  </a:cubicBezTo>
                  <a:cubicBezTo>
                    <a:pt x="766" y="369"/>
                    <a:pt x="763" y="371"/>
                    <a:pt x="764" y="373"/>
                  </a:cubicBezTo>
                  <a:cubicBezTo>
                    <a:pt x="765" y="375"/>
                    <a:pt x="766" y="377"/>
                    <a:pt x="768" y="379"/>
                  </a:cubicBezTo>
                  <a:cubicBezTo>
                    <a:pt x="766" y="381"/>
                    <a:pt x="763" y="383"/>
                    <a:pt x="761" y="385"/>
                  </a:cubicBezTo>
                  <a:cubicBezTo>
                    <a:pt x="759" y="383"/>
                    <a:pt x="758" y="381"/>
                    <a:pt x="758" y="379"/>
                  </a:cubicBezTo>
                  <a:cubicBezTo>
                    <a:pt x="757" y="377"/>
                    <a:pt x="753" y="378"/>
                    <a:pt x="754" y="380"/>
                  </a:cubicBezTo>
                  <a:cubicBezTo>
                    <a:pt x="755" y="383"/>
                    <a:pt x="756" y="385"/>
                    <a:pt x="758" y="387"/>
                  </a:cubicBezTo>
                  <a:cubicBezTo>
                    <a:pt x="757" y="388"/>
                    <a:pt x="756" y="389"/>
                    <a:pt x="755" y="390"/>
                  </a:cubicBezTo>
                  <a:cubicBezTo>
                    <a:pt x="754" y="391"/>
                    <a:pt x="753" y="392"/>
                    <a:pt x="751" y="393"/>
                  </a:cubicBezTo>
                  <a:cubicBezTo>
                    <a:pt x="749" y="391"/>
                    <a:pt x="747" y="389"/>
                    <a:pt x="744" y="387"/>
                  </a:cubicBezTo>
                  <a:cubicBezTo>
                    <a:pt x="742" y="385"/>
                    <a:pt x="740" y="389"/>
                    <a:pt x="742" y="390"/>
                  </a:cubicBezTo>
                  <a:cubicBezTo>
                    <a:pt x="745" y="392"/>
                    <a:pt x="747" y="394"/>
                    <a:pt x="749" y="396"/>
                  </a:cubicBezTo>
                  <a:cubicBezTo>
                    <a:pt x="747" y="398"/>
                    <a:pt x="745" y="401"/>
                    <a:pt x="743" y="403"/>
                  </a:cubicBezTo>
                  <a:cubicBezTo>
                    <a:pt x="740" y="401"/>
                    <a:pt x="738" y="399"/>
                    <a:pt x="735" y="397"/>
                  </a:cubicBezTo>
                  <a:cubicBezTo>
                    <a:pt x="733" y="395"/>
                    <a:pt x="731" y="399"/>
                    <a:pt x="733" y="400"/>
                  </a:cubicBezTo>
                  <a:cubicBezTo>
                    <a:pt x="736" y="402"/>
                    <a:pt x="738" y="404"/>
                    <a:pt x="741" y="406"/>
                  </a:cubicBezTo>
                  <a:cubicBezTo>
                    <a:pt x="738" y="409"/>
                    <a:pt x="736" y="413"/>
                    <a:pt x="734" y="416"/>
                  </a:cubicBezTo>
                  <a:cubicBezTo>
                    <a:pt x="734" y="416"/>
                    <a:pt x="734" y="416"/>
                    <a:pt x="734" y="416"/>
                  </a:cubicBezTo>
                  <a:cubicBezTo>
                    <a:pt x="731" y="414"/>
                    <a:pt x="727" y="412"/>
                    <a:pt x="724" y="410"/>
                  </a:cubicBezTo>
                  <a:cubicBezTo>
                    <a:pt x="722" y="408"/>
                    <a:pt x="720" y="411"/>
                    <a:pt x="722" y="413"/>
                  </a:cubicBezTo>
                  <a:cubicBezTo>
                    <a:pt x="725" y="415"/>
                    <a:pt x="729" y="417"/>
                    <a:pt x="732" y="419"/>
                  </a:cubicBezTo>
                  <a:cubicBezTo>
                    <a:pt x="732" y="419"/>
                    <a:pt x="732" y="419"/>
                    <a:pt x="732" y="419"/>
                  </a:cubicBezTo>
                  <a:cubicBezTo>
                    <a:pt x="731" y="423"/>
                    <a:pt x="729" y="426"/>
                    <a:pt x="727" y="430"/>
                  </a:cubicBezTo>
                  <a:cubicBezTo>
                    <a:pt x="727" y="429"/>
                    <a:pt x="727" y="429"/>
                    <a:pt x="726" y="428"/>
                  </a:cubicBezTo>
                  <a:cubicBezTo>
                    <a:pt x="723" y="427"/>
                    <a:pt x="720" y="426"/>
                    <a:pt x="718" y="424"/>
                  </a:cubicBezTo>
                  <a:cubicBezTo>
                    <a:pt x="716" y="422"/>
                    <a:pt x="713" y="425"/>
                    <a:pt x="715" y="426"/>
                  </a:cubicBezTo>
                  <a:cubicBezTo>
                    <a:pt x="718" y="429"/>
                    <a:pt x="721" y="431"/>
                    <a:pt x="725" y="432"/>
                  </a:cubicBezTo>
                  <a:cubicBezTo>
                    <a:pt x="726" y="432"/>
                    <a:pt x="726" y="432"/>
                    <a:pt x="727" y="432"/>
                  </a:cubicBezTo>
                  <a:cubicBezTo>
                    <a:pt x="725" y="435"/>
                    <a:pt x="724" y="438"/>
                    <a:pt x="723" y="441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2" y="443"/>
                    <a:pt x="722" y="442"/>
                    <a:pt x="721" y="442"/>
                  </a:cubicBezTo>
                  <a:cubicBezTo>
                    <a:pt x="717" y="441"/>
                    <a:pt x="713" y="441"/>
                    <a:pt x="709" y="440"/>
                  </a:cubicBezTo>
                  <a:cubicBezTo>
                    <a:pt x="707" y="439"/>
                    <a:pt x="706" y="443"/>
                    <a:pt x="708" y="443"/>
                  </a:cubicBezTo>
                  <a:cubicBezTo>
                    <a:pt x="712" y="444"/>
                    <a:pt x="716" y="445"/>
                    <a:pt x="720" y="446"/>
                  </a:cubicBezTo>
                  <a:cubicBezTo>
                    <a:pt x="720" y="446"/>
                    <a:pt x="721" y="446"/>
                    <a:pt x="721" y="446"/>
                  </a:cubicBezTo>
                  <a:cubicBezTo>
                    <a:pt x="720" y="449"/>
                    <a:pt x="719" y="452"/>
                    <a:pt x="718" y="456"/>
                  </a:cubicBezTo>
                  <a:cubicBezTo>
                    <a:pt x="718" y="455"/>
                    <a:pt x="717" y="455"/>
                    <a:pt x="717" y="455"/>
                  </a:cubicBezTo>
                  <a:cubicBezTo>
                    <a:pt x="713" y="455"/>
                    <a:pt x="709" y="455"/>
                    <a:pt x="706" y="456"/>
                  </a:cubicBezTo>
                  <a:cubicBezTo>
                    <a:pt x="704" y="457"/>
                    <a:pt x="705" y="460"/>
                    <a:pt x="707" y="460"/>
                  </a:cubicBezTo>
                  <a:cubicBezTo>
                    <a:pt x="710" y="459"/>
                    <a:pt x="713" y="459"/>
                    <a:pt x="717" y="459"/>
                  </a:cubicBezTo>
                  <a:cubicBezTo>
                    <a:pt x="717" y="459"/>
                    <a:pt x="717" y="458"/>
                    <a:pt x="717" y="458"/>
                  </a:cubicBezTo>
                  <a:cubicBezTo>
                    <a:pt x="717" y="461"/>
                    <a:pt x="716" y="463"/>
                    <a:pt x="715" y="465"/>
                  </a:cubicBezTo>
                  <a:cubicBezTo>
                    <a:pt x="715" y="465"/>
                    <a:pt x="714" y="465"/>
                    <a:pt x="714" y="465"/>
                  </a:cubicBezTo>
                  <a:cubicBezTo>
                    <a:pt x="710" y="465"/>
                    <a:pt x="710" y="465"/>
                    <a:pt x="710" y="465"/>
                  </a:cubicBezTo>
                  <a:cubicBezTo>
                    <a:pt x="708" y="465"/>
                    <a:pt x="708" y="469"/>
                    <a:pt x="710" y="469"/>
                  </a:cubicBezTo>
                  <a:cubicBezTo>
                    <a:pt x="714" y="469"/>
                    <a:pt x="714" y="469"/>
                    <a:pt x="714" y="469"/>
                  </a:cubicBezTo>
                  <a:cubicBezTo>
                    <a:pt x="713" y="471"/>
                    <a:pt x="712" y="473"/>
                    <a:pt x="710" y="475"/>
                  </a:cubicBezTo>
                  <a:cubicBezTo>
                    <a:pt x="708" y="476"/>
                    <a:pt x="705" y="476"/>
                    <a:pt x="702" y="475"/>
                  </a:cubicBezTo>
                  <a:cubicBezTo>
                    <a:pt x="699" y="474"/>
                    <a:pt x="698" y="478"/>
                    <a:pt x="701" y="479"/>
                  </a:cubicBezTo>
                  <a:cubicBezTo>
                    <a:pt x="703" y="479"/>
                    <a:pt x="706" y="480"/>
                    <a:pt x="708" y="479"/>
                  </a:cubicBezTo>
                  <a:cubicBezTo>
                    <a:pt x="706" y="483"/>
                    <a:pt x="704" y="486"/>
                    <a:pt x="701" y="489"/>
                  </a:cubicBezTo>
                  <a:cubicBezTo>
                    <a:pt x="697" y="492"/>
                    <a:pt x="693" y="494"/>
                    <a:pt x="689" y="495"/>
                  </a:cubicBezTo>
                  <a:cubicBezTo>
                    <a:pt x="690" y="418"/>
                    <a:pt x="736" y="329"/>
                    <a:pt x="817" y="313"/>
                  </a:cubicBezTo>
                  <a:cubicBezTo>
                    <a:pt x="838" y="309"/>
                    <a:pt x="860" y="313"/>
                    <a:pt x="881" y="317"/>
                  </a:cubicBezTo>
                  <a:cubicBezTo>
                    <a:pt x="901" y="322"/>
                    <a:pt x="920" y="329"/>
                    <a:pt x="938" y="339"/>
                  </a:cubicBezTo>
                  <a:cubicBezTo>
                    <a:pt x="973" y="360"/>
                    <a:pt x="998" y="393"/>
                    <a:pt x="1012" y="431"/>
                  </a:cubicBezTo>
                  <a:cubicBezTo>
                    <a:pt x="1018" y="447"/>
                    <a:pt x="1021" y="465"/>
                    <a:pt x="1026" y="481"/>
                  </a:cubicBezTo>
                  <a:cubicBezTo>
                    <a:pt x="1017" y="484"/>
                    <a:pt x="1008" y="487"/>
                    <a:pt x="998" y="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Freeform 81"/>
            <p:cNvSpPr>
              <a:spLocks noEditPoints="1"/>
            </p:cNvSpPr>
            <p:nvPr/>
          </p:nvSpPr>
          <p:spPr bwMode="auto">
            <a:xfrm>
              <a:off x="4024313" y="3152776"/>
              <a:ext cx="180975" cy="176213"/>
            </a:xfrm>
            <a:custGeom>
              <a:avLst/>
              <a:gdLst>
                <a:gd name="T0" fmla="*/ 42 w 128"/>
                <a:gd name="T1" fmla="*/ 13 h 124"/>
                <a:gd name="T2" fmla="*/ 6 w 128"/>
                <a:gd name="T3" fmla="*/ 80 h 124"/>
                <a:gd name="T4" fmla="*/ 116 w 128"/>
                <a:gd name="T5" fmla="*/ 49 h 124"/>
                <a:gd name="T6" fmla="*/ 97 w 128"/>
                <a:gd name="T7" fmla="*/ 44 h 124"/>
                <a:gd name="T8" fmla="*/ 99 w 128"/>
                <a:gd name="T9" fmla="*/ 52 h 124"/>
                <a:gd name="T10" fmla="*/ 76 w 128"/>
                <a:gd name="T11" fmla="*/ 55 h 124"/>
                <a:gd name="T12" fmla="*/ 95 w 128"/>
                <a:gd name="T13" fmla="*/ 41 h 124"/>
                <a:gd name="T14" fmla="*/ 93 w 128"/>
                <a:gd name="T15" fmla="*/ 38 h 124"/>
                <a:gd name="T16" fmla="*/ 90 w 128"/>
                <a:gd name="T17" fmla="*/ 34 h 124"/>
                <a:gd name="T18" fmla="*/ 78 w 128"/>
                <a:gd name="T19" fmla="*/ 26 h 124"/>
                <a:gd name="T20" fmla="*/ 70 w 128"/>
                <a:gd name="T21" fmla="*/ 50 h 124"/>
                <a:gd name="T22" fmla="*/ 69 w 128"/>
                <a:gd name="T23" fmla="*/ 50 h 124"/>
                <a:gd name="T24" fmla="*/ 76 w 128"/>
                <a:gd name="T25" fmla="*/ 33 h 124"/>
                <a:gd name="T26" fmla="*/ 78 w 128"/>
                <a:gd name="T27" fmla="*/ 26 h 124"/>
                <a:gd name="T28" fmla="*/ 77 w 128"/>
                <a:gd name="T29" fmla="*/ 25 h 124"/>
                <a:gd name="T30" fmla="*/ 70 w 128"/>
                <a:gd name="T31" fmla="*/ 36 h 124"/>
                <a:gd name="T32" fmla="*/ 67 w 128"/>
                <a:gd name="T33" fmla="*/ 22 h 124"/>
                <a:gd name="T34" fmla="*/ 51 w 128"/>
                <a:gd name="T35" fmla="*/ 25 h 124"/>
                <a:gd name="T36" fmla="*/ 58 w 128"/>
                <a:gd name="T37" fmla="*/ 49 h 124"/>
                <a:gd name="T38" fmla="*/ 47 w 128"/>
                <a:gd name="T39" fmla="*/ 28 h 124"/>
                <a:gd name="T40" fmla="*/ 42 w 128"/>
                <a:gd name="T41" fmla="*/ 30 h 124"/>
                <a:gd name="T42" fmla="*/ 35 w 128"/>
                <a:gd name="T43" fmla="*/ 32 h 124"/>
                <a:gd name="T44" fmla="*/ 32 w 128"/>
                <a:gd name="T45" fmla="*/ 33 h 124"/>
                <a:gd name="T46" fmla="*/ 47 w 128"/>
                <a:gd name="T47" fmla="*/ 50 h 124"/>
                <a:gd name="T48" fmla="*/ 32 w 128"/>
                <a:gd name="T49" fmla="*/ 33 h 124"/>
                <a:gd name="T50" fmla="*/ 21 w 128"/>
                <a:gd name="T51" fmla="*/ 44 h 124"/>
                <a:gd name="T52" fmla="*/ 50 w 128"/>
                <a:gd name="T53" fmla="*/ 54 h 124"/>
                <a:gd name="T54" fmla="*/ 17 w 128"/>
                <a:gd name="T55" fmla="*/ 54 h 124"/>
                <a:gd name="T56" fmla="*/ 17 w 128"/>
                <a:gd name="T57" fmla="*/ 58 h 124"/>
                <a:gd name="T58" fmla="*/ 48 w 128"/>
                <a:gd name="T59" fmla="*/ 63 h 124"/>
                <a:gd name="T60" fmla="*/ 17 w 128"/>
                <a:gd name="T61" fmla="*/ 58 h 124"/>
                <a:gd name="T62" fmla="*/ 19 w 128"/>
                <a:gd name="T63" fmla="*/ 69 h 124"/>
                <a:gd name="T64" fmla="*/ 23 w 128"/>
                <a:gd name="T65" fmla="*/ 79 h 124"/>
                <a:gd name="T66" fmla="*/ 25 w 128"/>
                <a:gd name="T67" fmla="*/ 82 h 124"/>
                <a:gd name="T68" fmla="*/ 49 w 128"/>
                <a:gd name="T69" fmla="*/ 73 h 124"/>
                <a:gd name="T70" fmla="*/ 25 w 128"/>
                <a:gd name="T71" fmla="*/ 82 h 124"/>
                <a:gd name="T72" fmla="*/ 51 w 128"/>
                <a:gd name="T73" fmla="*/ 76 h 124"/>
                <a:gd name="T74" fmla="*/ 41 w 128"/>
                <a:gd name="T75" fmla="*/ 97 h 124"/>
                <a:gd name="T76" fmla="*/ 44 w 128"/>
                <a:gd name="T77" fmla="*/ 99 h 124"/>
                <a:gd name="T78" fmla="*/ 57 w 128"/>
                <a:gd name="T79" fmla="*/ 79 h 124"/>
                <a:gd name="T80" fmla="*/ 44 w 128"/>
                <a:gd name="T81" fmla="*/ 99 h 124"/>
                <a:gd name="T82" fmla="*/ 60 w 128"/>
                <a:gd name="T83" fmla="*/ 82 h 124"/>
                <a:gd name="T84" fmla="*/ 57 w 128"/>
                <a:gd name="T85" fmla="*/ 103 h 124"/>
                <a:gd name="T86" fmla="*/ 54 w 128"/>
                <a:gd name="T87" fmla="*/ 23 h 124"/>
                <a:gd name="T88" fmla="*/ 63 w 128"/>
                <a:gd name="T89" fmla="*/ 48 h 124"/>
                <a:gd name="T90" fmla="*/ 82 w 128"/>
                <a:gd name="T91" fmla="*/ 101 h 124"/>
                <a:gd name="T92" fmla="*/ 67 w 128"/>
                <a:gd name="T93" fmla="*/ 104 h 124"/>
                <a:gd name="T94" fmla="*/ 64 w 128"/>
                <a:gd name="T95" fmla="*/ 78 h 124"/>
                <a:gd name="T96" fmla="*/ 82 w 128"/>
                <a:gd name="T97" fmla="*/ 99 h 124"/>
                <a:gd name="T98" fmla="*/ 70 w 128"/>
                <a:gd name="T99" fmla="*/ 74 h 124"/>
                <a:gd name="T100" fmla="*/ 82 w 128"/>
                <a:gd name="T101" fmla="*/ 101 h 124"/>
                <a:gd name="T102" fmla="*/ 73 w 128"/>
                <a:gd name="T103" fmla="*/ 72 h 124"/>
                <a:gd name="T104" fmla="*/ 102 w 128"/>
                <a:gd name="T105" fmla="*/ 82 h 124"/>
                <a:gd name="T106" fmla="*/ 103 w 128"/>
                <a:gd name="T107" fmla="*/ 78 h 124"/>
                <a:gd name="T108" fmla="*/ 77 w 128"/>
                <a:gd name="T109" fmla="*/ 64 h 124"/>
                <a:gd name="T110" fmla="*/ 104 w 128"/>
                <a:gd name="T111" fmla="*/ 73 h 124"/>
                <a:gd name="T112" fmla="*/ 77 w 128"/>
                <a:gd name="T113" fmla="*/ 59 h 124"/>
                <a:gd name="T114" fmla="*/ 101 w 128"/>
                <a:gd name="T115" fmla="*/ 56 h 124"/>
                <a:gd name="T116" fmla="*/ 105 w 128"/>
                <a:gd name="T117" fmla="*/ 6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24">
                  <a:moveTo>
                    <a:pt x="52" y="8"/>
                  </a:moveTo>
                  <a:cubicBezTo>
                    <a:pt x="48" y="9"/>
                    <a:pt x="45" y="11"/>
                    <a:pt x="42" y="13"/>
                  </a:cubicBezTo>
                  <a:cubicBezTo>
                    <a:pt x="27" y="17"/>
                    <a:pt x="13" y="26"/>
                    <a:pt x="6" y="40"/>
                  </a:cubicBezTo>
                  <a:cubicBezTo>
                    <a:pt x="0" y="53"/>
                    <a:pt x="1" y="67"/>
                    <a:pt x="6" y="80"/>
                  </a:cubicBezTo>
                  <a:cubicBezTo>
                    <a:pt x="18" y="107"/>
                    <a:pt x="48" y="124"/>
                    <a:pt x="78" y="118"/>
                  </a:cubicBezTo>
                  <a:cubicBezTo>
                    <a:pt x="111" y="111"/>
                    <a:pt x="128" y="79"/>
                    <a:pt x="116" y="49"/>
                  </a:cubicBezTo>
                  <a:cubicBezTo>
                    <a:pt x="107" y="24"/>
                    <a:pt x="80" y="0"/>
                    <a:pt x="52" y="8"/>
                  </a:cubicBezTo>
                  <a:close/>
                  <a:moveTo>
                    <a:pt x="97" y="44"/>
                  </a:moveTo>
                  <a:cubicBezTo>
                    <a:pt x="99" y="46"/>
                    <a:pt x="100" y="49"/>
                    <a:pt x="101" y="52"/>
                  </a:cubicBezTo>
                  <a:cubicBezTo>
                    <a:pt x="101" y="52"/>
                    <a:pt x="100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1" y="52"/>
                    <a:pt x="83" y="52"/>
                    <a:pt x="76" y="55"/>
                  </a:cubicBezTo>
                  <a:cubicBezTo>
                    <a:pt x="76" y="54"/>
                    <a:pt x="75" y="54"/>
                    <a:pt x="75" y="54"/>
                  </a:cubicBezTo>
                  <a:cubicBezTo>
                    <a:pt x="82" y="49"/>
                    <a:pt x="88" y="45"/>
                    <a:pt x="95" y="41"/>
                  </a:cubicBezTo>
                  <a:cubicBezTo>
                    <a:pt x="96" y="42"/>
                    <a:pt x="97" y="43"/>
                    <a:pt x="97" y="44"/>
                  </a:cubicBezTo>
                  <a:close/>
                  <a:moveTo>
                    <a:pt x="93" y="38"/>
                  </a:moveTo>
                  <a:cubicBezTo>
                    <a:pt x="86" y="42"/>
                    <a:pt x="80" y="45"/>
                    <a:pt x="74" y="50"/>
                  </a:cubicBezTo>
                  <a:cubicBezTo>
                    <a:pt x="79" y="44"/>
                    <a:pt x="84" y="38"/>
                    <a:pt x="90" y="34"/>
                  </a:cubicBezTo>
                  <a:cubicBezTo>
                    <a:pt x="91" y="36"/>
                    <a:pt x="92" y="37"/>
                    <a:pt x="93" y="38"/>
                  </a:cubicBezTo>
                  <a:close/>
                  <a:moveTo>
                    <a:pt x="78" y="26"/>
                  </a:moveTo>
                  <a:cubicBezTo>
                    <a:pt x="81" y="28"/>
                    <a:pt x="84" y="30"/>
                    <a:pt x="87" y="32"/>
                  </a:cubicBezTo>
                  <a:cubicBezTo>
                    <a:pt x="80" y="36"/>
                    <a:pt x="74" y="43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7"/>
                    <a:pt x="71" y="45"/>
                    <a:pt x="72" y="42"/>
                  </a:cubicBezTo>
                  <a:cubicBezTo>
                    <a:pt x="73" y="39"/>
                    <a:pt x="74" y="36"/>
                    <a:pt x="76" y="33"/>
                  </a:cubicBezTo>
                  <a:cubicBezTo>
                    <a:pt x="76" y="32"/>
                    <a:pt x="78" y="29"/>
                    <a:pt x="77" y="29"/>
                  </a:cubicBezTo>
                  <a:cubicBezTo>
                    <a:pt x="79" y="28"/>
                    <a:pt x="79" y="27"/>
                    <a:pt x="78" y="26"/>
                  </a:cubicBezTo>
                  <a:close/>
                  <a:moveTo>
                    <a:pt x="67" y="22"/>
                  </a:moveTo>
                  <a:cubicBezTo>
                    <a:pt x="70" y="22"/>
                    <a:pt x="74" y="24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3" y="26"/>
                    <a:pt x="71" y="33"/>
                    <a:pt x="70" y="36"/>
                  </a:cubicBezTo>
                  <a:cubicBezTo>
                    <a:pt x="69" y="39"/>
                    <a:pt x="68" y="42"/>
                    <a:pt x="67" y="45"/>
                  </a:cubicBezTo>
                  <a:cubicBezTo>
                    <a:pt x="66" y="37"/>
                    <a:pt x="66" y="30"/>
                    <a:pt x="67" y="22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6"/>
                    <a:pt x="51" y="25"/>
                  </a:cubicBezTo>
                  <a:cubicBezTo>
                    <a:pt x="54" y="33"/>
                    <a:pt x="56" y="41"/>
                    <a:pt x="59" y="49"/>
                  </a:cubicBezTo>
                  <a:cubicBezTo>
                    <a:pt x="59" y="49"/>
                    <a:pt x="59" y="49"/>
                    <a:pt x="58" y="49"/>
                  </a:cubicBezTo>
                  <a:cubicBezTo>
                    <a:pt x="54" y="42"/>
                    <a:pt x="50" y="36"/>
                    <a:pt x="46" y="29"/>
                  </a:cubicBezTo>
                  <a:cubicBezTo>
                    <a:pt x="46" y="29"/>
                    <a:pt x="46" y="28"/>
                    <a:pt x="47" y="28"/>
                  </a:cubicBezTo>
                  <a:close/>
                  <a:moveTo>
                    <a:pt x="39" y="30"/>
                  </a:moveTo>
                  <a:cubicBezTo>
                    <a:pt x="40" y="30"/>
                    <a:pt x="41" y="30"/>
                    <a:pt x="42" y="30"/>
                  </a:cubicBezTo>
                  <a:cubicBezTo>
                    <a:pt x="46" y="37"/>
                    <a:pt x="50" y="43"/>
                    <a:pt x="54" y="49"/>
                  </a:cubicBezTo>
                  <a:cubicBezTo>
                    <a:pt x="47" y="44"/>
                    <a:pt x="40" y="39"/>
                    <a:pt x="35" y="32"/>
                  </a:cubicBezTo>
                  <a:cubicBezTo>
                    <a:pt x="37" y="31"/>
                    <a:pt x="38" y="30"/>
                    <a:pt x="39" y="30"/>
                  </a:cubicBezTo>
                  <a:close/>
                  <a:moveTo>
                    <a:pt x="32" y="33"/>
                  </a:moveTo>
                  <a:cubicBezTo>
                    <a:pt x="36" y="40"/>
                    <a:pt x="43" y="45"/>
                    <a:pt x="50" y="50"/>
                  </a:cubicBezTo>
                  <a:cubicBezTo>
                    <a:pt x="49" y="50"/>
                    <a:pt x="48" y="50"/>
                    <a:pt x="47" y="50"/>
                  </a:cubicBezTo>
                  <a:cubicBezTo>
                    <a:pt x="39" y="47"/>
                    <a:pt x="31" y="44"/>
                    <a:pt x="23" y="41"/>
                  </a:cubicBezTo>
                  <a:cubicBezTo>
                    <a:pt x="26" y="38"/>
                    <a:pt x="29" y="35"/>
                    <a:pt x="32" y="33"/>
                  </a:cubicBezTo>
                  <a:close/>
                  <a:moveTo>
                    <a:pt x="19" y="49"/>
                  </a:moveTo>
                  <a:cubicBezTo>
                    <a:pt x="19" y="47"/>
                    <a:pt x="20" y="45"/>
                    <a:pt x="21" y="44"/>
                  </a:cubicBezTo>
                  <a:cubicBezTo>
                    <a:pt x="27" y="46"/>
                    <a:pt x="33" y="49"/>
                    <a:pt x="40" y="51"/>
                  </a:cubicBezTo>
                  <a:cubicBezTo>
                    <a:pt x="43" y="52"/>
                    <a:pt x="46" y="53"/>
                    <a:pt x="50" y="54"/>
                  </a:cubicBezTo>
                  <a:cubicBezTo>
                    <a:pt x="49" y="55"/>
                    <a:pt x="49" y="56"/>
                    <a:pt x="48" y="57"/>
                  </a:cubicBezTo>
                  <a:cubicBezTo>
                    <a:pt x="38" y="56"/>
                    <a:pt x="28" y="55"/>
                    <a:pt x="17" y="54"/>
                  </a:cubicBezTo>
                  <a:cubicBezTo>
                    <a:pt x="18" y="52"/>
                    <a:pt x="18" y="51"/>
                    <a:pt x="19" y="49"/>
                  </a:cubicBezTo>
                  <a:close/>
                  <a:moveTo>
                    <a:pt x="17" y="58"/>
                  </a:moveTo>
                  <a:cubicBezTo>
                    <a:pt x="27" y="59"/>
                    <a:pt x="38" y="60"/>
                    <a:pt x="48" y="61"/>
                  </a:cubicBezTo>
                  <a:cubicBezTo>
                    <a:pt x="48" y="62"/>
                    <a:pt x="48" y="62"/>
                    <a:pt x="48" y="63"/>
                  </a:cubicBezTo>
                  <a:cubicBezTo>
                    <a:pt x="38" y="64"/>
                    <a:pt x="28" y="64"/>
                    <a:pt x="18" y="66"/>
                  </a:cubicBezTo>
                  <a:cubicBezTo>
                    <a:pt x="17" y="63"/>
                    <a:pt x="17" y="60"/>
                    <a:pt x="17" y="58"/>
                  </a:cubicBezTo>
                  <a:close/>
                  <a:moveTo>
                    <a:pt x="22" y="78"/>
                  </a:moveTo>
                  <a:cubicBezTo>
                    <a:pt x="21" y="75"/>
                    <a:pt x="20" y="72"/>
                    <a:pt x="19" y="69"/>
                  </a:cubicBezTo>
                  <a:cubicBezTo>
                    <a:pt x="28" y="68"/>
                    <a:pt x="37" y="67"/>
                    <a:pt x="46" y="67"/>
                  </a:cubicBezTo>
                  <a:cubicBezTo>
                    <a:pt x="38" y="70"/>
                    <a:pt x="30" y="73"/>
                    <a:pt x="23" y="79"/>
                  </a:cubicBezTo>
                  <a:cubicBezTo>
                    <a:pt x="23" y="78"/>
                    <a:pt x="22" y="78"/>
                    <a:pt x="22" y="78"/>
                  </a:cubicBezTo>
                  <a:close/>
                  <a:moveTo>
                    <a:pt x="25" y="82"/>
                  </a:moveTo>
                  <a:cubicBezTo>
                    <a:pt x="32" y="77"/>
                    <a:pt x="40" y="73"/>
                    <a:pt x="48" y="70"/>
                  </a:cubicBezTo>
                  <a:cubicBezTo>
                    <a:pt x="48" y="71"/>
                    <a:pt x="49" y="72"/>
                    <a:pt x="49" y="73"/>
                  </a:cubicBezTo>
                  <a:cubicBezTo>
                    <a:pt x="43" y="78"/>
                    <a:pt x="37" y="83"/>
                    <a:pt x="30" y="88"/>
                  </a:cubicBezTo>
                  <a:cubicBezTo>
                    <a:pt x="28" y="86"/>
                    <a:pt x="26" y="84"/>
                    <a:pt x="25" y="82"/>
                  </a:cubicBezTo>
                  <a:close/>
                  <a:moveTo>
                    <a:pt x="33" y="91"/>
                  </a:moveTo>
                  <a:cubicBezTo>
                    <a:pt x="39" y="86"/>
                    <a:pt x="45" y="81"/>
                    <a:pt x="51" y="76"/>
                  </a:cubicBezTo>
                  <a:cubicBezTo>
                    <a:pt x="51" y="76"/>
                    <a:pt x="52" y="76"/>
                    <a:pt x="52" y="77"/>
                  </a:cubicBezTo>
                  <a:cubicBezTo>
                    <a:pt x="49" y="84"/>
                    <a:pt x="45" y="91"/>
                    <a:pt x="41" y="97"/>
                  </a:cubicBezTo>
                  <a:cubicBezTo>
                    <a:pt x="38" y="95"/>
                    <a:pt x="35" y="93"/>
                    <a:pt x="33" y="91"/>
                  </a:cubicBezTo>
                  <a:close/>
                  <a:moveTo>
                    <a:pt x="44" y="99"/>
                  </a:moveTo>
                  <a:cubicBezTo>
                    <a:pt x="49" y="93"/>
                    <a:pt x="52" y="86"/>
                    <a:pt x="55" y="79"/>
                  </a:cubicBezTo>
                  <a:cubicBezTo>
                    <a:pt x="56" y="79"/>
                    <a:pt x="56" y="79"/>
                    <a:pt x="57" y="79"/>
                  </a:cubicBezTo>
                  <a:cubicBezTo>
                    <a:pt x="55" y="87"/>
                    <a:pt x="53" y="94"/>
                    <a:pt x="53" y="102"/>
                  </a:cubicBezTo>
                  <a:cubicBezTo>
                    <a:pt x="50" y="102"/>
                    <a:pt x="47" y="100"/>
                    <a:pt x="44" y="99"/>
                  </a:cubicBezTo>
                  <a:close/>
                  <a:moveTo>
                    <a:pt x="57" y="103"/>
                  </a:moveTo>
                  <a:cubicBezTo>
                    <a:pt x="57" y="96"/>
                    <a:pt x="58" y="89"/>
                    <a:pt x="60" y="82"/>
                  </a:cubicBezTo>
                  <a:cubicBezTo>
                    <a:pt x="61" y="89"/>
                    <a:pt x="61" y="97"/>
                    <a:pt x="63" y="104"/>
                  </a:cubicBezTo>
                  <a:cubicBezTo>
                    <a:pt x="61" y="104"/>
                    <a:pt x="59" y="104"/>
                    <a:pt x="57" y="103"/>
                  </a:cubicBezTo>
                  <a:close/>
                  <a:moveTo>
                    <a:pt x="62" y="48"/>
                  </a:moveTo>
                  <a:cubicBezTo>
                    <a:pt x="60" y="40"/>
                    <a:pt x="58" y="31"/>
                    <a:pt x="54" y="23"/>
                  </a:cubicBezTo>
                  <a:cubicBezTo>
                    <a:pt x="57" y="22"/>
                    <a:pt x="60" y="22"/>
                    <a:pt x="63" y="22"/>
                  </a:cubicBezTo>
                  <a:cubicBezTo>
                    <a:pt x="62" y="30"/>
                    <a:pt x="62" y="39"/>
                    <a:pt x="63" y="48"/>
                  </a:cubicBezTo>
                  <a:cubicBezTo>
                    <a:pt x="63" y="48"/>
                    <a:pt x="63" y="48"/>
                    <a:pt x="62" y="48"/>
                  </a:cubicBezTo>
                  <a:close/>
                  <a:moveTo>
                    <a:pt x="82" y="101"/>
                  </a:moveTo>
                  <a:cubicBezTo>
                    <a:pt x="77" y="103"/>
                    <a:pt x="72" y="104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5" y="96"/>
                    <a:pt x="64" y="87"/>
                    <a:pt x="64" y="79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9" y="85"/>
                    <a:pt x="74" y="93"/>
                    <a:pt x="78" y="100"/>
                  </a:cubicBezTo>
                  <a:cubicBezTo>
                    <a:pt x="79" y="103"/>
                    <a:pt x="83" y="101"/>
                    <a:pt x="82" y="99"/>
                  </a:cubicBezTo>
                  <a:cubicBezTo>
                    <a:pt x="77" y="91"/>
                    <a:pt x="72" y="84"/>
                    <a:pt x="68" y="76"/>
                  </a:cubicBezTo>
                  <a:cubicBezTo>
                    <a:pt x="68" y="76"/>
                    <a:pt x="69" y="75"/>
                    <a:pt x="70" y="74"/>
                  </a:cubicBezTo>
                  <a:cubicBezTo>
                    <a:pt x="79" y="80"/>
                    <a:pt x="88" y="85"/>
                    <a:pt x="95" y="92"/>
                  </a:cubicBezTo>
                  <a:cubicBezTo>
                    <a:pt x="92" y="95"/>
                    <a:pt x="87" y="99"/>
                    <a:pt x="82" y="101"/>
                  </a:cubicBezTo>
                  <a:close/>
                  <a:moveTo>
                    <a:pt x="98" y="89"/>
                  </a:moveTo>
                  <a:cubicBezTo>
                    <a:pt x="91" y="82"/>
                    <a:pt x="82" y="77"/>
                    <a:pt x="73" y="72"/>
                  </a:cubicBezTo>
                  <a:cubicBezTo>
                    <a:pt x="74" y="71"/>
                    <a:pt x="75" y="70"/>
                    <a:pt x="76" y="68"/>
                  </a:cubicBezTo>
                  <a:cubicBezTo>
                    <a:pt x="85" y="72"/>
                    <a:pt x="93" y="77"/>
                    <a:pt x="102" y="82"/>
                  </a:cubicBezTo>
                  <a:cubicBezTo>
                    <a:pt x="101" y="84"/>
                    <a:pt x="100" y="87"/>
                    <a:pt x="98" y="89"/>
                  </a:cubicBezTo>
                  <a:close/>
                  <a:moveTo>
                    <a:pt x="103" y="78"/>
                  </a:moveTo>
                  <a:cubicBezTo>
                    <a:pt x="95" y="73"/>
                    <a:pt x="86" y="68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3"/>
                    <a:pt x="77" y="62"/>
                  </a:cubicBezTo>
                  <a:cubicBezTo>
                    <a:pt x="86" y="66"/>
                    <a:pt x="95" y="69"/>
                    <a:pt x="104" y="73"/>
                  </a:cubicBezTo>
                  <a:cubicBezTo>
                    <a:pt x="104" y="75"/>
                    <a:pt x="104" y="76"/>
                    <a:pt x="103" y="78"/>
                  </a:cubicBezTo>
                  <a:close/>
                  <a:moveTo>
                    <a:pt x="77" y="59"/>
                  </a:moveTo>
                  <a:cubicBezTo>
                    <a:pt x="84" y="56"/>
                    <a:pt x="92" y="56"/>
                    <a:pt x="100" y="56"/>
                  </a:cubicBezTo>
                  <a:cubicBezTo>
                    <a:pt x="100" y="56"/>
                    <a:pt x="100" y="56"/>
                    <a:pt x="101" y="56"/>
                  </a:cubicBezTo>
                  <a:cubicBezTo>
                    <a:pt x="101" y="55"/>
                    <a:pt x="102" y="55"/>
                    <a:pt x="103" y="55"/>
                  </a:cubicBezTo>
                  <a:cubicBezTo>
                    <a:pt x="104" y="60"/>
                    <a:pt x="105" y="64"/>
                    <a:pt x="105" y="69"/>
                  </a:cubicBezTo>
                  <a:cubicBezTo>
                    <a:pt x="95" y="66"/>
                    <a:pt x="86" y="62"/>
                    <a:pt x="7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Freeform 82"/>
            <p:cNvSpPr>
              <a:spLocks noEditPoints="1"/>
            </p:cNvSpPr>
            <p:nvPr/>
          </p:nvSpPr>
          <p:spPr bwMode="auto">
            <a:xfrm>
              <a:off x="3138488" y="3195638"/>
              <a:ext cx="168275" cy="169863"/>
            </a:xfrm>
            <a:custGeom>
              <a:avLst/>
              <a:gdLst>
                <a:gd name="T0" fmla="*/ 5 w 119"/>
                <a:gd name="T1" fmla="*/ 90 h 120"/>
                <a:gd name="T2" fmla="*/ 73 w 119"/>
                <a:gd name="T3" fmla="*/ 117 h 120"/>
                <a:gd name="T4" fmla="*/ 114 w 119"/>
                <a:gd name="T5" fmla="*/ 52 h 120"/>
                <a:gd name="T6" fmla="*/ 4 w 119"/>
                <a:gd name="T7" fmla="*/ 87 h 120"/>
                <a:gd name="T8" fmla="*/ 20 w 119"/>
                <a:gd name="T9" fmla="*/ 80 h 120"/>
                <a:gd name="T10" fmla="*/ 39 w 119"/>
                <a:gd name="T11" fmla="*/ 69 h 120"/>
                <a:gd name="T12" fmla="*/ 20 w 119"/>
                <a:gd name="T13" fmla="*/ 80 h 120"/>
                <a:gd name="T14" fmla="*/ 41 w 119"/>
                <a:gd name="T15" fmla="*/ 72 h 120"/>
                <a:gd name="T16" fmla="*/ 43 w 119"/>
                <a:gd name="T17" fmla="*/ 74 h 120"/>
                <a:gd name="T18" fmla="*/ 23 w 119"/>
                <a:gd name="T19" fmla="*/ 88 h 120"/>
                <a:gd name="T20" fmla="*/ 37 w 119"/>
                <a:gd name="T21" fmla="*/ 98 h 120"/>
                <a:gd name="T22" fmla="*/ 50 w 119"/>
                <a:gd name="T23" fmla="*/ 79 h 120"/>
                <a:gd name="T24" fmla="*/ 68 w 119"/>
                <a:gd name="T25" fmla="*/ 102 h 120"/>
                <a:gd name="T26" fmla="*/ 61 w 119"/>
                <a:gd name="T27" fmla="*/ 77 h 120"/>
                <a:gd name="T28" fmla="*/ 80 w 119"/>
                <a:gd name="T29" fmla="*/ 100 h 120"/>
                <a:gd name="T30" fmla="*/ 96 w 119"/>
                <a:gd name="T31" fmla="*/ 90 h 120"/>
                <a:gd name="T32" fmla="*/ 67 w 119"/>
                <a:gd name="T33" fmla="*/ 73 h 120"/>
                <a:gd name="T34" fmla="*/ 97 w 119"/>
                <a:gd name="T35" fmla="*/ 90 h 120"/>
                <a:gd name="T36" fmla="*/ 99 w 119"/>
                <a:gd name="T37" fmla="*/ 87 h 120"/>
                <a:gd name="T38" fmla="*/ 71 w 119"/>
                <a:gd name="T39" fmla="*/ 66 h 120"/>
                <a:gd name="T40" fmla="*/ 99 w 119"/>
                <a:gd name="T41" fmla="*/ 87 h 120"/>
                <a:gd name="T42" fmla="*/ 97 w 119"/>
                <a:gd name="T43" fmla="*/ 52 h 120"/>
                <a:gd name="T44" fmla="*/ 101 w 119"/>
                <a:gd name="T45" fmla="*/ 65 h 120"/>
                <a:gd name="T46" fmla="*/ 71 w 119"/>
                <a:gd name="T47" fmla="*/ 61 h 120"/>
                <a:gd name="T48" fmla="*/ 96 w 119"/>
                <a:gd name="T49" fmla="*/ 49 h 120"/>
                <a:gd name="T50" fmla="*/ 69 w 119"/>
                <a:gd name="T51" fmla="*/ 56 h 120"/>
                <a:gd name="T52" fmla="*/ 96 w 119"/>
                <a:gd name="T53" fmla="*/ 49 h 120"/>
                <a:gd name="T54" fmla="*/ 84 w 119"/>
                <a:gd name="T55" fmla="*/ 34 h 120"/>
                <a:gd name="T56" fmla="*/ 62 w 119"/>
                <a:gd name="T57" fmla="*/ 51 h 120"/>
                <a:gd name="T58" fmla="*/ 72 w 119"/>
                <a:gd name="T59" fmla="*/ 26 h 120"/>
                <a:gd name="T60" fmla="*/ 69 w 119"/>
                <a:gd name="T61" fmla="*/ 25 h 120"/>
                <a:gd name="T62" fmla="*/ 59 w 119"/>
                <a:gd name="T63" fmla="*/ 50 h 120"/>
                <a:gd name="T64" fmla="*/ 59 w 119"/>
                <a:gd name="T65" fmla="*/ 23 h 120"/>
                <a:gd name="T66" fmla="*/ 52 w 119"/>
                <a:gd name="T67" fmla="*/ 102 h 120"/>
                <a:gd name="T68" fmla="*/ 57 w 119"/>
                <a:gd name="T69" fmla="*/ 78 h 120"/>
                <a:gd name="T70" fmla="*/ 55 w 119"/>
                <a:gd name="T71" fmla="*/ 23 h 120"/>
                <a:gd name="T72" fmla="*/ 44 w 119"/>
                <a:gd name="T73" fmla="*/ 26 h 120"/>
                <a:gd name="T74" fmla="*/ 41 w 119"/>
                <a:gd name="T75" fmla="*/ 28 h 120"/>
                <a:gd name="T76" fmla="*/ 51 w 119"/>
                <a:gd name="T77" fmla="*/ 50 h 120"/>
                <a:gd name="T78" fmla="*/ 41 w 119"/>
                <a:gd name="T79" fmla="*/ 28 h 120"/>
                <a:gd name="T80" fmla="*/ 47 w 119"/>
                <a:gd name="T81" fmla="*/ 52 h 120"/>
                <a:gd name="T82" fmla="*/ 45 w 119"/>
                <a:gd name="T83" fmla="*/ 53 h 120"/>
                <a:gd name="T84" fmla="*/ 31 w 119"/>
                <a:gd name="T85" fmla="*/ 36 h 120"/>
                <a:gd name="T86" fmla="*/ 42 w 119"/>
                <a:gd name="T87" fmla="*/ 56 h 120"/>
                <a:gd name="T88" fmla="*/ 21 w 119"/>
                <a:gd name="T89" fmla="*/ 54 h 120"/>
                <a:gd name="T90" fmla="*/ 20 w 119"/>
                <a:gd name="T91" fmla="*/ 58 h 120"/>
                <a:gd name="T92" fmla="*/ 18 w 119"/>
                <a:gd name="T93" fmla="*/ 64 h 120"/>
                <a:gd name="T94" fmla="*/ 18 w 119"/>
                <a:gd name="T95" fmla="*/ 68 h 120"/>
                <a:gd name="T96" fmla="*/ 18 w 119"/>
                <a:gd name="T97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120">
                  <a:moveTo>
                    <a:pt x="5" y="90"/>
                  </a:moveTo>
                  <a:cubicBezTo>
                    <a:pt x="5" y="90"/>
                    <a:pt x="5" y="90"/>
                    <a:pt x="5" y="90"/>
                  </a:cubicBezTo>
                  <a:cubicBezTo>
                    <a:pt x="6" y="92"/>
                    <a:pt x="8" y="94"/>
                    <a:pt x="10" y="95"/>
                  </a:cubicBezTo>
                  <a:cubicBezTo>
                    <a:pt x="21" y="115"/>
                    <a:pt x="52" y="120"/>
                    <a:pt x="73" y="117"/>
                  </a:cubicBezTo>
                  <a:cubicBezTo>
                    <a:pt x="87" y="115"/>
                    <a:pt x="101" y="110"/>
                    <a:pt x="110" y="98"/>
                  </a:cubicBezTo>
                  <a:cubicBezTo>
                    <a:pt x="119" y="84"/>
                    <a:pt x="118" y="67"/>
                    <a:pt x="114" y="52"/>
                  </a:cubicBezTo>
                  <a:cubicBezTo>
                    <a:pt x="104" y="23"/>
                    <a:pt x="71" y="0"/>
                    <a:pt x="40" y="11"/>
                  </a:cubicBezTo>
                  <a:cubicBezTo>
                    <a:pt x="10" y="22"/>
                    <a:pt x="0" y="58"/>
                    <a:pt x="4" y="87"/>
                  </a:cubicBezTo>
                  <a:cubicBezTo>
                    <a:pt x="4" y="88"/>
                    <a:pt x="4" y="89"/>
                    <a:pt x="5" y="90"/>
                  </a:cubicBezTo>
                  <a:close/>
                  <a:moveTo>
                    <a:pt x="20" y="80"/>
                  </a:moveTo>
                  <a:cubicBezTo>
                    <a:pt x="20" y="79"/>
                    <a:pt x="20" y="78"/>
                    <a:pt x="19" y="77"/>
                  </a:cubicBezTo>
                  <a:cubicBezTo>
                    <a:pt x="24" y="73"/>
                    <a:pt x="32" y="72"/>
                    <a:pt x="39" y="69"/>
                  </a:cubicBezTo>
                  <a:cubicBezTo>
                    <a:pt x="32" y="74"/>
                    <a:pt x="26" y="79"/>
                    <a:pt x="21" y="84"/>
                  </a:cubicBezTo>
                  <a:cubicBezTo>
                    <a:pt x="21" y="83"/>
                    <a:pt x="20" y="81"/>
                    <a:pt x="20" y="80"/>
                  </a:cubicBezTo>
                  <a:close/>
                  <a:moveTo>
                    <a:pt x="23" y="88"/>
                  </a:moveTo>
                  <a:cubicBezTo>
                    <a:pt x="28" y="82"/>
                    <a:pt x="35" y="77"/>
                    <a:pt x="41" y="72"/>
                  </a:cubicBezTo>
                  <a:cubicBezTo>
                    <a:pt x="42" y="72"/>
                    <a:pt x="42" y="73"/>
                    <a:pt x="42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9" y="81"/>
                    <a:pt x="36" y="89"/>
                    <a:pt x="33" y="97"/>
                  </a:cubicBezTo>
                  <a:cubicBezTo>
                    <a:pt x="29" y="95"/>
                    <a:pt x="26" y="92"/>
                    <a:pt x="23" y="88"/>
                  </a:cubicBezTo>
                  <a:close/>
                  <a:moveTo>
                    <a:pt x="48" y="101"/>
                  </a:moveTo>
                  <a:cubicBezTo>
                    <a:pt x="44" y="101"/>
                    <a:pt x="40" y="100"/>
                    <a:pt x="37" y="98"/>
                  </a:cubicBezTo>
                  <a:cubicBezTo>
                    <a:pt x="39" y="91"/>
                    <a:pt x="42" y="84"/>
                    <a:pt x="45" y="77"/>
                  </a:cubicBezTo>
                  <a:cubicBezTo>
                    <a:pt x="47" y="78"/>
                    <a:pt x="49" y="79"/>
                    <a:pt x="50" y="79"/>
                  </a:cubicBezTo>
                  <a:cubicBezTo>
                    <a:pt x="50" y="87"/>
                    <a:pt x="49" y="94"/>
                    <a:pt x="48" y="101"/>
                  </a:cubicBezTo>
                  <a:close/>
                  <a:moveTo>
                    <a:pt x="68" y="102"/>
                  </a:moveTo>
                  <a:cubicBezTo>
                    <a:pt x="67" y="102"/>
                    <a:pt x="66" y="102"/>
                    <a:pt x="65" y="102"/>
                  </a:cubicBezTo>
                  <a:cubicBezTo>
                    <a:pt x="63" y="94"/>
                    <a:pt x="62" y="86"/>
                    <a:pt x="61" y="77"/>
                  </a:cubicBezTo>
                  <a:cubicBezTo>
                    <a:pt x="62" y="77"/>
                    <a:pt x="63" y="76"/>
                    <a:pt x="64" y="75"/>
                  </a:cubicBezTo>
                  <a:cubicBezTo>
                    <a:pt x="69" y="84"/>
                    <a:pt x="75" y="91"/>
                    <a:pt x="80" y="100"/>
                  </a:cubicBezTo>
                  <a:cubicBezTo>
                    <a:pt x="76" y="101"/>
                    <a:pt x="72" y="102"/>
                    <a:pt x="68" y="102"/>
                  </a:cubicBezTo>
                  <a:close/>
                  <a:moveTo>
                    <a:pt x="96" y="90"/>
                  </a:moveTo>
                  <a:cubicBezTo>
                    <a:pt x="93" y="94"/>
                    <a:pt x="89" y="97"/>
                    <a:pt x="84" y="99"/>
                  </a:cubicBezTo>
                  <a:cubicBezTo>
                    <a:pt x="78" y="90"/>
                    <a:pt x="72" y="82"/>
                    <a:pt x="67" y="73"/>
                  </a:cubicBezTo>
                  <a:cubicBezTo>
                    <a:pt x="67" y="72"/>
                    <a:pt x="68" y="72"/>
                    <a:pt x="68" y="72"/>
                  </a:cubicBezTo>
                  <a:cubicBezTo>
                    <a:pt x="78" y="78"/>
                    <a:pt x="87" y="84"/>
                    <a:pt x="97" y="90"/>
                  </a:cubicBezTo>
                  <a:cubicBezTo>
                    <a:pt x="97" y="90"/>
                    <a:pt x="97" y="90"/>
                    <a:pt x="96" y="90"/>
                  </a:cubicBezTo>
                  <a:close/>
                  <a:moveTo>
                    <a:pt x="99" y="87"/>
                  </a:moveTo>
                  <a:cubicBezTo>
                    <a:pt x="89" y="81"/>
                    <a:pt x="80" y="74"/>
                    <a:pt x="70" y="68"/>
                  </a:cubicBezTo>
                  <a:cubicBezTo>
                    <a:pt x="70" y="67"/>
                    <a:pt x="70" y="67"/>
                    <a:pt x="71" y="66"/>
                  </a:cubicBezTo>
                  <a:cubicBezTo>
                    <a:pt x="81" y="67"/>
                    <a:pt x="92" y="67"/>
                    <a:pt x="102" y="69"/>
                  </a:cubicBezTo>
                  <a:cubicBezTo>
                    <a:pt x="103" y="75"/>
                    <a:pt x="102" y="82"/>
                    <a:pt x="99" y="87"/>
                  </a:cubicBezTo>
                  <a:close/>
                  <a:moveTo>
                    <a:pt x="97" y="53"/>
                  </a:moveTo>
                  <a:cubicBezTo>
                    <a:pt x="97" y="53"/>
                    <a:pt x="97" y="53"/>
                    <a:pt x="97" y="52"/>
                  </a:cubicBezTo>
                  <a:cubicBezTo>
                    <a:pt x="98" y="54"/>
                    <a:pt x="99" y="55"/>
                    <a:pt x="99" y="56"/>
                  </a:cubicBezTo>
                  <a:cubicBezTo>
                    <a:pt x="100" y="59"/>
                    <a:pt x="101" y="62"/>
                    <a:pt x="101" y="65"/>
                  </a:cubicBezTo>
                  <a:cubicBezTo>
                    <a:pt x="91" y="63"/>
                    <a:pt x="81" y="63"/>
                    <a:pt x="71" y="62"/>
                  </a:cubicBezTo>
                  <a:cubicBezTo>
                    <a:pt x="71" y="62"/>
                    <a:pt x="71" y="61"/>
                    <a:pt x="71" y="61"/>
                  </a:cubicBezTo>
                  <a:cubicBezTo>
                    <a:pt x="80" y="59"/>
                    <a:pt x="88" y="56"/>
                    <a:pt x="97" y="53"/>
                  </a:cubicBezTo>
                  <a:close/>
                  <a:moveTo>
                    <a:pt x="96" y="49"/>
                  </a:moveTo>
                  <a:cubicBezTo>
                    <a:pt x="87" y="52"/>
                    <a:pt x="78" y="55"/>
                    <a:pt x="69" y="57"/>
                  </a:cubicBezTo>
                  <a:cubicBezTo>
                    <a:pt x="69" y="57"/>
                    <a:pt x="69" y="56"/>
                    <a:pt x="69" y="56"/>
                  </a:cubicBezTo>
                  <a:cubicBezTo>
                    <a:pt x="75" y="50"/>
                    <a:pt x="82" y="44"/>
                    <a:pt x="87" y="37"/>
                  </a:cubicBezTo>
                  <a:cubicBezTo>
                    <a:pt x="90" y="41"/>
                    <a:pt x="93" y="45"/>
                    <a:pt x="96" y="49"/>
                  </a:cubicBezTo>
                  <a:close/>
                  <a:moveTo>
                    <a:pt x="72" y="26"/>
                  </a:moveTo>
                  <a:cubicBezTo>
                    <a:pt x="76" y="28"/>
                    <a:pt x="80" y="31"/>
                    <a:pt x="84" y="34"/>
                  </a:cubicBezTo>
                  <a:cubicBezTo>
                    <a:pt x="79" y="41"/>
                    <a:pt x="72" y="47"/>
                    <a:pt x="66" y="53"/>
                  </a:cubicBezTo>
                  <a:cubicBezTo>
                    <a:pt x="65" y="52"/>
                    <a:pt x="64" y="51"/>
                    <a:pt x="62" y="51"/>
                  </a:cubicBezTo>
                  <a:cubicBezTo>
                    <a:pt x="65" y="43"/>
                    <a:pt x="68" y="35"/>
                    <a:pt x="71" y="27"/>
                  </a:cubicBezTo>
                  <a:cubicBezTo>
                    <a:pt x="72" y="27"/>
                    <a:pt x="72" y="26"/>
                    <a:pt x="72" y="26"/>
                  </a:cubicBezTo>
                  <a:close/>
                  <a:moveTo>
                    <a:pt x="59" y="23"/>
                  </a:moveTo>
                  <a:cubicBezTo>
                    <a:pt x="62" y="23"/>
                    <a:pt x="65" y="24"/>
                    <a:pt x="69" y="25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5" y="34"/>
                    <a:pt x="62" y="42"/>
                    <a:pt x="59" y="50"/>
                  </a:cubicBezTo>
                  <a:cubicBezTo>
                    <a:pt x="58" y="50"/>
                    <a:pt x="58" y="50"/>
                    <a:pt x="57" y="50"/>
                  </a:cubicBezTo>
                  <a:cubicBezTo>
                    <a:pt x="57" y="41"/>
                    <a:pt x="57" y="32"/>
                    <a:pt x="59" y="23"/>
                  </a:cubicBezTo>
                  <a:close/>
                  <a:moveTo>
                    <a:pt x="61" y="103"/>
                  </a:moveTo>
                  <a:cubicBezTo>
                    <a:pt x="58" y="103"/>
                    <a:pt x="55" y="102"/>
                    <a:pt x="52" y="102"/>
                  </a:cubicBezTo>
                  <a:cubicBezTo>
                    <a:pt x="53" y="94"/>
                    <a:pt x="53" y="87"/>
                    <a:pt x="54" y="79"/>
                  </a:cubicBezTo>
                  <a:cubicBezTo>
                    <a:pt x="55" y="79"/>
                    <a:pt x="56" y="79"/>
                    <a:pt x="57" y="78"/>
                  </a:cubicBezTo>
                  <a:cubicBezTo>
                    <a:pt x="58" y="86"/>
                    <a:pt x="60" y="94"/>
                    <a:pt x="61" y="103"/>
                  </a:cubicBezTo>
                  <a:close/>
                  <a:moveTo>
                    <a:pt x="55" y="23"/>
                  </a:moveTo>
                  <a:cubicBezTo>
                    <a:pt x="54" y="30"/>
                    <a:pt x="54" y="38"/>
                    <a:pt x="53" y="45"/>
                  </a:cubicBezTo>
                  <a:cubicBezTo>
                    <a:pt x="50" y="39"/>
                    <a:pt x="47" y="32"/>
                    <a:pt x="44" y="26"/>
                  </a:cubicBezTo>
                  <a:cubicBezTo>
                    <a:pt x="48" y="24"/>
                    <a:pt x="51" y="23"/>
                    <a:pt x="55" y="23"/>
                  </a:cubicBezTo>
                  <a:close/>
                  <a:moveTo>
                    <a:pt x="41" y="28"/>
                  </a:moveTo>
                  <a:cubicBezTo>
                    <a:pt x="44" y="35"/>
                    <a:pt x="48" y="43"/>
                    <a:pt x="52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5" y="44"/>
                    <a:pt x="40" y="39"/>
                    <a:pt x="34" y="33"/>
                  </a:cubicBezTo>
                  <a:cubicBezTo>
                    <a:pt x="36" y="31"/>
                    <a:pt x="38" y="29"/>
                    <a:pt x="41" y="28"/>
                  </a:cubicBezTo>
                  <a:close/>
                  <a:moveTo>
                    <a:pt x="31" y="36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3"/>
                    <a:pt x="45" y="53"/>
                  </a:cubicBezTo>
                  <a:cubicBezTo>
                    <a:pt x="39" y="49"/>
                    <a:pt x="33" y="45"/>
                    <a:pt x="26" y="42"/>
                  </a:cubicBezTo>
                  <a:cubicBezTo>
                    <a:pt x="28" y="40"/>
                    <a:pt x="30" y="38"/>
                    <a:pt x="31" y="36"/>
                  </a:cubicBezTo>
                  <a:close/>
                  <a:moveTo>
                    <a:pt x="24" y="45"/>
                  </a:moveTo>
                  <a:cubicBezTo>
                    <a:pt x="31" y="49"/>
                    <a:pt x="37" y="52"/>
                    <a:pt x="42" y="56"/>
                  </a:cubicBezTo>
                  <a:cubicBezTo>
                    <a:pt x="42" y="57"/>
                    <a:pt x="42" y="58"/>
                    <a:pt x="41" y="58"/>
                  </a:cubicBezTo>
                  <a:cubicBezTo>
                    <a:pt x="35" y="57"/>
                    <a:pt x="28" y="55"/>
                    <a:pt x="21" y="54"/>
                  </a:cubicBezTo>
                  <a:cubicBezTo>
                    <a:pt x="22" y="51"/>
                    <a:pt x="23" y="48"/>
                    <a:pt x="24" y="45"/>
                  </a:cubicBezTo>
                  <a:close/>
                  <a:moveTo>
                    <a:pt x="20" y="58"/>
                  </a:moveTo>
                  <a:cubicBezTo>
                    <a:pt x="26" y="59"/>
                    <a:pt x="33" y="60"/>
                    <a:pt x="39" y="62"/>
                  </a:cubicBezTo>
                  <a:cubicBezTo>
                    <a:pt x="32" y="62"/>
                    <a:pt x="25" y="63"/>
                    <a:pt x="18" y="64"/>
                  </a:cubicBezTo>
                  <a:cubicBezTo>
                    <a:pt x="19" y="62"/>
                    <a:pt x="19" y="60"/>
                    <a:pt x="20" y="58"/>
                  </a:cubicBezTo>
                  <a:close/>
                  <a:moveTo>
                    <a:pt x="18" y="68"/>
                  </a:moveTo>
                  <a:cubicBezTo>
                    <a:pt x="25" y="67"/>
                    <a:pt x="31" y="66"/>
                    <a:pt x="38" y="66"/>
                  </a:cubicBezTo>
                  <a:cubicBezTo>
                    <a:pt x="31" y="68"/>
                    <a:pt x="24" y="70"/>
                    <a:pt x="18" y="73"/>
                  </a:cubicBezTo>
                  <a:cubicBezTo>
                    <a:pt x="18" y="71"/>
                    <a:pt x="18" y="70"/>
                    <a:pt x="1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Freeform 83"/>
            <p:cNvSpPr>
              <a:spLocks noEditPoints="1"/>
            </p:cNvSpPr>
            <p:nvPr/>
          </p:nvSpPr>
          <p:spPr bwMode="auto">
            <a:xfrm>
              <a:off x="3387725" y="2681288"/>
              <a:ext cx="392113" cy="503238"/>
            </a:xfrm>
            <a:custGeom>
              <a:avLst/>
              <a:gdLst>
                <a:gd name="T0" fmla="*/ 110 w 278"/>
                <a:gd name="T1" fmla="*/ 15 h 355"/>
                <a:gd name="T2" fmla="*/ 10 w 278"/>
                <a:gd name="T3" fmla="*/ 288 h 355"/>
                <a:gd name="T4" fmla="*/ 174 w 278"/>
                <a:gd name="T5" fmla="*/ 350 h 355"/>
                <a:gd name="T6" fmla="*/ 275 w 278"/>
                <a:gd name="T7" fmla="*/ 128 h 355"/>
                <a:gd name="T8" fmla="*/ 238 w 278"/>
                <a:gd name="T9" fmla="*/ 327 h 355"/>
                <a:gd name="T10" fmla="*/ 235 w 278"/>
                <a:gd name="T11" fmla="*/ 329 h 355"/>
                <a:gd name="T12" fmla="*/ 225 w 278"/>
                <a:gd name="T13" fmla="*/ 331 h 355"/>
                <a:gd name="T14" fmla="*/ 213 w 278"/>
                <a:gd name="T15" fmla="*/ 332 h 355"/>
                <a:gd name="T16" fmla="*/ 204 w 278"/>
                <a:gd name="T17" fmla="*/ 321 h 355"/>
                <a:gd name="T18" fmla="*/ 189 w 278"/>
                <a:gd name="T19" fmla="*/ 321 h 355"/>
                <a:gd name="T20" fmla="*/ 181 w 278"/>
                <a:gd name="T21" fmla="*/ 320 h 355"/>
                <a:gd name="T22" fmla="*/ 168 w 278"/>
                <a:gd name="T23" fmla="*/ 322 h 355"/>
                <a:gd name="T24" fmla="*/ 158 w 278"/>
                <a:gd name="T25" fmla="*/ 324 h 355"/>
                <a:gd name="T26" fmla="*/ 148 w 278"/>
                <a:gd name="T27" fmla="*/ 320 h 355"/>
                <a:gd name="T28" fmla="*/ 136 w 278"/>
                <a:gd name="T29" fmla="*/ 324 h 355"/>
                <a:gd name="T30" fmla="*/ 131 w 278"/>
                <a:gd name="T31" fmla="*/ 326 h 355"/>
                <a:gd name="T32" fmla="*/ 121 w 278"/>
                <a:gd name="T33" fmla="*/ 326 h 355"/>
                <a:gd name="T34" fmla="*/ 110 w 278"/>
                <a:gd name="T35" fmla="*/ 325 h 355"/>
                <a:gd name="T36" fmla="*/ 100 w 278"/>
                <a:gd name="T37" fmla="*/ 336 h 355"/>
                <a:gd name="T38" fmla="*/ 88 w 278"/>
                <a:gd name="T39" fmla="*/ 335 h 355"/>
                <a:gd name="T40" fmla="*/ 75 w 278"/>
                <a:gd name="T41" fmla="*/ 333 h 355"/>
                <a:gd name="T42" fmla="*/ 65 w 278"/>
                <a:gd name="T43" fmla="*/ 327 h 355"/>
                <a:gd name="T44" fmla="*/ 59 w 278"/>
                <a:gd name="T45" fmla="*/ 324 h 355"/>
                <a:gd name="T46" fmla="*/ 55 w 278"/>
                <a:gd name="T47" fmla="*/ 320 h 355"/>
                <a:gd name="T48" fmla="*/ 56 w 278"/>
                <a:gd name="T49" fmla="*/ 302 h 355"/>
                <a:gd name="T50" fmla="*/ 47 w 278"/>
                <a:gd name="T51" fmla="*/ 300 h 355"/>
                <a:gd name="T52" fmla="*/ 48 w 278"/>
                <a:gd name="T53" fmla="*/ 292 h 355"/>
                <a:gd name="T54" fmla="*/ 39 w 278"/>
                <a:gd name="T55" fmla="*/ 283 h 355"/>
                <a:gd name="T56" fmla="*/ 29 w 278"/>
                <a:gd name="T57" fmla="*/ 271 h 355"/>
                <a:gd name="T58" fmla="*/ 28 w 278"/>
                <a:gd name="T59" fmla="*/ 262 h 355"/>
                <a:gd name="T60" fmla="*/ 25 w 278"/>
                <a:gd name="T61" fmla="*/ 247 h 355"/>
                <a:gd name="T62" fmla="*/ 25 w 278"/>
                <a:gd name="T63" fmla="*/ 234 h 355"/>
                <a:gd name="T64" fmla="*/ 27 w 278"/>
                <a:gd name="T65" fmla="*/ 221 h 355"/>
                <a:gd name="T66" fmla="*/ 32 w 278"/>
                <a:gd name="T67" fmla="*/ 207 h 355"/>
                <a:gd name="T68" fmla="*/ 27 w 278"/>
                <a:gd name="T69" fmla="*/ 196 h 355"/>
                <a:gd name="T70" fmla="*/ 28 w 278"/>
                <a:gd name="T71" fmla="*/ 190 h 355"/>
                <a:gd name="T72" fmla="*/ 30 w 278"/>
                <a:gd name="T73" fmla="*/ 181 h 355"/>
                <a:gd name="T74" fmla="*/ 40 w 278"/>
                <a:gd name="T75" fmla="*/ 171 h 355"/>
                <a:gd name="T76" fmla="*/ 40 w 278"/>
                <a:gd name="T77" fmla="*/ 156 h 355"/>
                <a:gd name="T78" fmla="*/ 46 w 278"/>
                <a:gd name="T79" fmla="*/ 136 h 355"/>
                <a:gd name="T80" fmla="*/ 51 w 278"/>
                <a:gd name="T81" fmla="*/ 126 h 355"/>
                <a:gd name="T82" fmla="*/ 57 w 278"/>
                <a:gd name="T83" fmla="*/ 108 h 355"/>
                <a:gd name="T84" fmla="*/ 64 w 278"/>
                <a:gd name="T85" fmla="*/ 92 h 355"/>
                <a:gd name="T86" fmla="*/ 68 w 278"/>
                <a:gd name="T87" fmla="*/ 80 h 355"/>
                <a:gd name="T88" fmla="*/ 71 w 278"/>
                <a:gd name="T89" fmla="*/ 66 h 355"/>
                <a:gd name="T90" fmla="*/ 83 w 278"/>
                <a:gd name="T91" fmla="*/ 50 h 355"/>
                <a:gd name="T92" fmla="*/ 102 w 278"/>
                <a:gd name="T93" fmla="*/ 35 h 355"/>
                <a:gd name="T94" fmla="*/ 259 w 278"/>
                <a:gd name="T95" fmla="*/ 7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8" h="355">
                  <a:moveTo>
                    <a:pt x="269" y="44"/>
                  </a:moveTo>
                  <a:cubicBezTo>
                    <a:pt x="266" y="28"/>
                    <a:pt x="258" y="12"/>
                    <a:pt x="242" y="6"/>
                  </a:cubicBezTo>
                  <a:cubicBezTo>
                    <a:pt x="224" y="0"/>
                    <a:pt x="204" y="3"/>
                    <a:pt x="186" y="4"/>
                  </a:cubicBezTo>
                  <a:cubicBezTo>
                    <a:pt x="161" y="6"/>
                    <a:pt x="134" y="7"/>
                    <a:pt x="110" y="15"/>
                  </a:cubicBezTo>
                  <a:cubicBezTo>
                    <a:pt x="75" y="26"/>
                    <a:pt x="55" y="59"/>
                    <a:pt x="42" y="92"/>
                  </a:cubicBezTo>
                  <a:cubicBezTo>
                    <a:pt x="35" y="109"/>
                    <a:pt x="30" y="127"/>
                    <a:pt x="25" y="144"/>
                  </a:cubicBezTo>
                  <a:cubicBezTo>
                    <a:pt x="18" y="168"/>
                    <a:pt x="10" y="192"/>
                    <a:pt x="6" y="217"/>
                  </a:cubicBezTo>
                  <a:cubicBezTo>
                    <a:pt x="1" y="240"/>
                    <a:pt x="0" y="265"/>
                    <a:pt x="10" y="288"/>
                  </a:cubicBezTo>
                  <a:cubicBezTo>
                    <a:pt x="19" y="309"/>
                    <a:pt x="38" y="324"/>
                    <a:pt x="54" y="340"/>
                  </a:cubicBezTo>
                  <a:cubicBezTo>
                    <a:pt x="56" y="341"/>
                    <a:pt x="57" y="342"/>
                    <a:pt x="59" y="342"/>
                  </a:cubicBezTo>
                  <a:cubicBezTo>
                    <a:pt x="71" y="349"/>
                    <a:pt x="88" y="350"/>
                    <a:pt x="101" y="352"/>
                  </a:cubicBezTo>
                  <a:cubicBezTo>
                    <a:pt x="126" y="355"/>
                    <a:pt x="149" y="353"/>
                    <a:pt x="174" y="350"/>
                  </a:cubicBezTo>
                  <a:cubicBezTo>
                    <a:pt x="195" y="348"/>
                    <a:pt x="218" y="350"/>
                    <a:pt x="238" y="343"/>
                  </a:cubicBezTo>
                  <a:cubicBezTo>
                    <a:pt x="259" y="337"/>
                    <a:pt x="269" y="320"/>
                    <a:pt x="273" y="301"/>
                  </a:cubicBezTo>
                  <a:cubicBezTo>
                    <a:pt x="278" y="272"/>
                    <a:pt x="274" y="244"/>
                    <a:pt x="274" y="215"/>
                  </a:cubicBezTo>
                  <a:cubicBezTo>
                    <a:pt x="273" y="186"/>
                    <a:pt x="275" y="157"/>
                    <a:pt x="275" y="128"/>
                  </a:cubicBezTo>
                  <a:cubicBezTo>
                    <a:pt x="276" y="100"/>
                    <a:pt x="274" y="72"/>
                    <a:pt x="269" y="44"/>
                  </a:cubicBezTo>
                  <a:close/>
                  <a:moveTo>
                    <a:pt x="260" y="264"/>
                  </a:moveTo>
                  <a:cubicBezTo>
                    <a:pt x="260" y="282"/>
                    <a:pt x="261" y="307"/>
                    <a:pt x="247" y="321"/>
                  </a:cubicBezTo>
                  <a:cubicBezTo>
                    <a:pt x="245" y="324"/>
                    <a:pt x="242" y="326"/>
                    <a:pt x="238" y="327"/>
                  </a:cubicBezTo>
                  <a:cubicBezTo>
                    <a:pt x="240" y="322"/>
                    <a:pt x="239" y="316"/>
                    <a:pt x="238" y="310"/>
                  </a:cubicBezTo>
                  <a:cubicBezTo>
                    <a:pt x="238" y="308"/>
                    <a:pt x="234" y="309"/>
                    <a:pt x="235" y="311"/>
                  </a:cubicBezTo>
                  <a:cubicBezTo>
                    <a:pt x="236" y="317"/>
                    <a:pt x="236" y="322"/>
                    <a:pt x="235" y="328"/>
                  </a:cubicBezTo>
                  <a:cubicBezTo>
                    <a:pt x="234" y="328"/>
                    <a:pt x="235" y="328"/>
                    <a:pt x="235" y="329"/>
                  </a:cubicBezTo>
                  <a:cubicBezTo>
                    <a:pt x="233" y="329"/>
                    <a:pt x="231" y="330"/>
                    <a:pt x="229" y="330"/>
                  </a:cubicBezTo>
                  <a:cubicBezTo>
                    <a:pt x="229" y="325"/>
                    <a:pt x="229" y="319"/>
                    <a:pt x="228" y="313"/>
                  </a:cubicBezTo>
                  <a:cubicBezTo>
                    <a:pt x="227" y="311"/>
                    <a:pt x="223" y="312"/>
                    <a:pt x="224" y="314"/>
                  </a:cubicBezTo>
                  <a:cubicBezTo>
                    <a:pt x="225" y="320"/>
                    <a:pt x="225" y="325"/>
                    <a:pt x="225" y="331"/>
                  </a:cubicBezTo>
                  <a:cubicBezTo>
                    <a:pt x="222" y="332"/>
                    <a:pt x="220" y="332"/>
                    <a:pt x="217" y="332"/>
                  </a:cubicBezTo>
                  <a:cubicBezTo>
                    <a:pt x="217" y="316"/>
                    <a:pt x="217" y="316"/>
                    <a:pt x="217" y="316"/>
                  </a:cubicBezTo>
                  <a:cubicBezTo>
                    <a:pt x="217" y="314"/>
                    <a:pt x="213" y="314"/>
                    <a:pt x="213" y="316"/>
                  </a:cubicBezTo>
                  <a:cubicBezTo>
                    <a:pt x="213" y="332"/>
                    <a:pt x="213" y="332"/>
                    <a:pt x="213" y="332"/>
                  </a:cubicBezTo>
                  <a:cubicBezTo>
                    <a:pt x="212" y="332"/>
                    <a:pt x="211" y="332"/>
                    <a:pt x="210" y="332"/>
                  </a:cubicBezTo>
                  <a:cubicBezTo>
                    <a:pt x="209" y="332"/>
                    <a:pt x="208" y="333"/>
                    <a:pt x="208" y="333"/>
                  </a:cubicBezTo>
                  <a:cubicBezTo>
                    <a:pt x="208" y="321"/>
                    <a:pt x="208" y="321"/>
                    <a:pt x="208" y="321"/>
                  </a:cubicBezTo>
                  <a:cubicBezTo>
                    <a:pt x="208" y="319"/>
                    <a:pt x="204" y="319"/>
                    <a:pt x="204" y="321"/>
                  </a:cubicBezTo>
                  <a:cubicBezTo>
                    <a:pt x="204" y="333"/>
                    <a:pt x="204" y="333"/>
                    <a:pt x="204" y="333"/>
                  </a:cubicBezTo>
                  <a:cubicBezTo>
                    <a:pt x="201" y="333"/>
                    <a:pt x="197" y="333"/>
                    <a:pt x="194" y="334"/>
                  </a:cubicBezTo>
                  <a:cubicBezTo>
                    <a:pt x="194" y="329"/>
                    <a:pt x="194" y="324"/>
                    <a:pt x="193" y="320"/>
                  </a:cubicBezTo>
                  <a:cubicBezTo>
                    <a:pt x="193" y="317"/>
                    <a:pt x="189" y="318"/>
                    <a:pt x="189" y="321"/>
                  </a:cubicBezTo>
                  <a:cubicBezTo>
                    <a:pt x="190" y="325"/>
                    <a:pt x="191" y="329"/>
                    <a:pt x="190" y="334"/>
                  </a:cubicBezTo>
                  <a:cubicBezTo>
                    <a:pt x="188" y="334"/>
                    <a:pt x="187" y="334"/>
                    <a:pt x="185" y="334"/>
                  </a:cubicBezTo>
                  <a:cubicBezTo>
                    <a:pt x="185" y="320"/>
                    <a:pt x="185" y="320"/>
                    <a:pt x="185" y="320"/>
                  </a:cubicBezTo>
                  <a:cubicBezTo>
                    <a:pt x="185" y="318"/>
                    <a:pt x="181" y="318"/>
                    <a:pt x="181" y="320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78" y="335"/>
                    <a:pt x="174" y="335"/>
                    <a:pt x="171" y="336"/>
                  </a:cubicBezTo>
                  <a:cubicBezTo>
                    <a:pt x="171" y="331"/>
                    <a:pt x="171" y="327"/>
                    <a:pt x="172" y="323"/>
                  </a:cubicBezTo>
                  <a:cubicBezTo>
                    <a:pt x="172" y="321"/>
                    <a:pt x="169" y="320"/>
                    <a:pt x="168" y="322"/>
                  </a:cubicBezTo>
                  <a:cubicBezTo>
                    <a:pt x="167" y="327"/>
                    <a:pt x="167" y="331"/>
                    <a:pt x="167" y="336"/>
                  </a:cubicBezTo>
                  <a:cubicBezTo>
                    <a:pt x="165" y="336"/>
                    <a:pt x="163" y="336"/>
                    <a:pt x="161" y="337"/>
                  </a:cubicBezTo>
                  <a:cubicBezTo>
                    <a:pt x="161" y="332"/>
                    <a:pt x="161" y="328"/>
                    <a:pt x="161" y="324"/>
                  </a:cubicBezTo>
                  <a:cubicBezTo>
                    <a:pt x="161" y="322"/>
                    <a:pt x="158" y="322"/>
                    <a:pt x="158" y="324"/>
                  </a:cubicBezTo>
                  <a:cubicBezTo>
                    <a:pt x="158" y="328"/>
                    <a:pt x="157" y="333"/>
                    <a:pt x="157" y="337"/>
                  </a:cubicBezTo>
                  <a:cubicBezTo>
                    <a:pt x="155" y="337"/>
                    <a:pt x="152" y="337"/>
                    <a:pt x="150" y="338"/>
                  </a:cubicBezTo>
                  <a:cubicBezTo>
                    <a:pt x="151" y="332"/>
                    <a:pt x="151" y="326"/>
                    <a:pt x="152" y="321"/>
                  </a:cubicBezTo>
                  <a:cubicBezTo>
                    <a:pt x="152" y="318"/>
                    <a:pt x="149" y="317"/>
                    <a:pt x="148" y="320"/>
                  </a:cubicBezTo>
                  <a:cubicBezTo>
                    <a:pt x="147" y="326"/>
                    <a:pt x="147" y="332"/>
                    <a:pt x="146" y="338"/>
                  </a:cubicBezTo>
                  <a:cubicBezTo>
                    <a:pt x="143" y="338"/>
                    <a:pt x="141" y="338"/>
                    <a:pt x="139" y="338"/>
                  </a:cubicBezTo>
                  <a:cubicBezTo>
                    <a:pt x="140" y="334"/>
                    <a:pt x="140" y="329"/>
                    <a:pt x="140" y="324"/>
                  </a:cubicBezTo>
                  <a:cubicBezTo>
                    <a:pt x="140" y="322"/>
                    <a:pt x="136" y="322"/>
                    <a:pt x="136" y="324"/>
                  </a:cubicBezTo>
                  <a:cubicBezTo>
                    <a:pt x="136" y="329"/>
                    <a:pt x="136" y="33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3" y="338"/>
                    <a:pt x="131" y="338"/>
                    <a:pt x="129" y="338"/>
                  </a:cubicBezTo>
                  <a:cubicBezTo>
                    <a:pt x="130" y="334"/>
                    <a:pt x="130" y="330"/>
                    <a:pt x="131" y="326"/>
                  </a:cubicBezTo>
                  <a:cubicBezTo>
                    <a:pt x="131" y="323"/>
                    <a:pt x="128" y="322"/>
                    <a:pt x="127" y="325"/>
                  </a:cubicBezTo>
                  <a:cubicBezTo>
                    <a:pt x="126" y="329"/>
                    <a:pt x="126" y="334"/>
                    <a:pt x="125" y="338"/>
                  </a:cubicBezTo>
                  <a:cubicBezTo>
                    <a:pt x="123" y="338"/>
                    <a:pt x="122" y="338"/>
                    <a:pt x="120" y="338"/>
                  </a:cubicBezTo>
                  <a:cubicBezTo>
                    <a:pt x="120" y="334"/>
                    <a:pt x="120" y="330"/>
                    <a:pt x="121" y="326"/>
                  </a:cubicBezTo>
                  <a:cubicBezTo>
                    <a:pt x="122" y="324"/>
                    <a:pt x="119" y="323"/>
                    <a:pt x="118" y="325"/>
                  </a:cubicBezTo>
                  <a:cubicBezTo>
                    <a:pt x="117" y="329"/>
                    <a:pt x="116" y="334"/>
                    <a:pt x="116" y="338"/>
                  </a:cubicBezTo>
                  <a:cubicBezTo>
                    <a:pt x="113" y="338"/>
                    <a:pt x="110" y="337"/>
                    <a:pt x="107" y="337"/>
                  </a:cubicBezTo>
                  <a:cubicBezTo>
                    <a:pt x="109" y="333"/>
                    <a:pt x="110" y="329"/>
                    <a:pt x="110" y="325"/>
                  </a:cubicBezTo>
                  <a:cubicBezTo>
                    <a:pt x="110" y="323"/>
                    <a:pt x="106" y="323"/>
                    <a:pt x="106" y="325"/>
                  </a:cubicBezTo>
                  <a:cubicBezTo>
                    <a:pt x="106" y="329"/>
                    <a:pt x="105" y="333"/>
                    <a:pt x="104" y="337"/>
                  </a:cubicBezTo>
                  <a:cubicBezTo>
                    <a:pt x="103" y="337"/>
                    <a:pt x="102" y="337"/>
                    <a:pt x="101" y="337"/>
                  </a:cubicBezTo>
                  <a:cubicBezTo>
                    <a:pt x="100" y="336"/>
                    <a:pt x="100" y="336"/>
                    <a:pt x="100" y="336"/>
                  </a:cubicBezTo>
                  <a:cubicBezTo>
                    <a:pt x="101" y="333"/>
                    <a:pt x="102" y="329"/>
                    <a:pt x="102" y="325"/>
                  </a:cubicBezTo>
                  <a:cubicBezTo>
                    <a:pt x="102" y="323"/>
                    <a:pt x="98" y="323"/>
                    <a:pt x="98" y="325"/>
                  </a:cubicBezTo>
                  <a:cubicBezTo>
                    <a:pt x="98" y="329"/>
                    <a:pt x="97" y="333"/>
                    <a:pt x="96" y="336"/>
                  </a:cubicBezTo>
                  <a:cubicBezTo>
                    <a:pt x="93" y="336"/>
                    <a:pt x="91" y="336"/>
                    <a:pt x="88" y="335"/>
                  </a:cubicBezTo>
                  <a:cubicBezTo>
                    <a:pt x="89" y="332"/>
                    <a:pt x="90" y="329"/>
                    <a:pt x="91" y="326"/>
                  </a:cubicBezTo>
                  <a:cubicBezTo>
                    <a:pt x="92" y="324"/>
                    <a:pt x="88" y="323"/>
                    <a:pt x="87" y="325"/>
                  </a:cubicBezTo>
                  <a:cubicBezTo>
                    <a:pt x="86" y="328"/>
                    <a:pt x="85" y="331"/>
                    <a:pt x="84" y="335"/>
                  </a:cubicBezTo>
                  <a:cubicBezTo>
                    <a:pt x="81" y="334"/>
                    <a:pt x="78" y="333"/>
                    <a:pt x="75" y="333"/>
                  </a:cubicBezTo>
                  <a:cubicBezTo>
                    <a:pt x="77" y="330"/>
                    <a:pt x="78" y="327"/>
                    <a:pt x="80" y="324"/>
                  </a:cubicBezTo>
                  <a:cubicBezTo>
                    <a:pt x="81" y="322"/>
                    <a:pt x="78" y="320"/>
                    <a:pt x="77" y="322"/>
                  </a:cubicBezTo>
                  <a:cubicBezTo>
                    <a:pt x="75" y="325"/>
                    <a:pt x="73" y="328"/>
                    <a:pt x="72" y="331"/>
                  </a:cubicBezTo>
                  <a:cubicBezTo>
                    <a:pt x="69" y="330"/>
                    <a:pt x="67" y="329"/>
                    <a:pt x="65" y="327"/>
                  </a:cubicBezTo>
                  <a:cubicBezTo>
                    <a:pt x="67" y="323"/>
                    <a:pt x="70" y="319"/>
                    <a:pt x="73" y="316"/>
                  </a:cubicBezTo>
                  <a:cubicBezTo>
                    <a:pt x="75" y="314"/>
                    <a:pt x="72" y="312"/>
                    <a:pt x="71" y="313"/>
                  </a:cubicBezTo>
                  <a:cubicBezTo>
                    <a:pt x="67" y="317"/>
                    <a:pt x="65" y="321"/>
                    <a:pt x="62" y="325"/>
                  </a:cubicBezTo>
                  <a:cubicBezTo>
                    <a:pt x="61" y="324"/>
                    <a:pt x="60" y="324"/>
                    <a:pt x="59" y="324"/>
                  </a:cubicBezTo>
                  <a:cubicBezTo>
                    <a:pt x="59" y="324"/>
                    <a:pt x="58" y="323"/>
                    <a:pt x="58" y="323"/>
                  </a:cubicBezTo>
                  <a:cubicBezTo>
                    <a:pt x="61" y="318"/>
                    <a:pt x="64" y="313"/>
                    <a:pt x="67" y="309"/>
                  </a:cubicBezTo>
                  <a:cubicBezTo>
                    <a:pt x="68" y="307"/>
                    <a:pt x="65" y="305"/>
                    <a:pt x="64" y="307"/>
                  </a:cubicBezTo>
                  <a:cubicBezTo>
                    <a:pt x="61" y="311"/>
                    <a:pt x="58" y="316"/>
                    <a:pt x="55" y="320"/>
                  </a:cubicBezTo>
                  <a:cubicBezTo>
                    <a:pt x="54" y="319"/>
                    <a:pt x="52" y="317"/>
                    <a:pt x="51" y="316"/>
                  </a:cubicBezTo>
                  <a:cubicBezTo>
                    <a:pt x="51" y="316"/>
                    <a:pt x="51" y="316"/>
                    <a:pt x="51" y="315"/>
                  </a:cubicBezTo>
                  <a:cubicBezTo>
                    <a:pt x="52" y="311"/>
                    <a:pt x="55" y="308"/>
                    <a:pt x="58" y="306"/>
                  </a:cubicBezTo>
                  <a:cubicBezTo>
                    <a:pt x="60" y="304"/>
                    <a:pt x="58" y="301"/>
                    <a:pt x="56" y="302"/>
                  </a:cubicBezTo>
                  <a:cubicBezTo>
                    <a:pt x="52" y="305"/>
                    <a:pt x="50" y="309"/>
                    <a:pt x="48" y="313"/>
                  </a:cubicBezTo>
                  <a:cubicBezTo>
                    <a:pt x="46" y="312"/>
                    <a:pt x="45" y="310"/>
                    <a:pt x="43" y="308"/>
                  </a:cubicBezTo>
                  <a:cubicBezTo>
                    <a:pt x="45" y="306"/>
                    <a:pt x="47" y="304"/>
                    <a:pt x="49" y="303"/>
                  </a:cubicBezTo>
                  <a:cubicBezTo>
                    <a:pt x="51" y="302"/>
                    <a:pt x="49" y="299"/>
                    <a:pt x="47" y="300"/>
                  </a:cubicBezTo>
                  <a:cubicBezTo>
                    <a:pt x="44" y="301"/>
                    <a:pt x="42" y="303"/>
                    <a:pt x="41" y="305"/>
                  </a:cubicBezTo>
                  <a:cubicBezTo>
                    <a:pt x="40" y="305"/>
                    <a:pt x="39" y="304"/>
                    <a:pt x="39" y="303"/>
                  </a:cubicBezTo>
                  <a:cubicBezTo>
                    <a:pt x="42" y="300"/>
                    <a:pt x="46" y="297"/>
                    <a:pt x="50" y="295"/>
                  </a:cubicBezTo>
                  <a:cubicBezTo>
                    <a:pt x="52" y="294"/>
                    <a:pt x="51" y="291"/>
                    <a:pt x="48" y="292"/>
                  </a:cubicBezTo>
                  <a:cubicBezTo>
                    <a:pt x="44" y="294"/>
                    <a:pt x="40" y="297"/>
                    <a:pt x="36" y="300"/>
                  </a:cubicBezTo>
                  <a:cubicBezTo>
                    <a:pt x="34" y="298"/>
                    <a:pt x="33" y="296"/>
                    <a:pt x="31" y="293"/>
                  </a:cubicBezTo>
                  <a:cubicBezTo>
                    <a:pt x="34" y="291"/>
                    <a:pt x="37" y="288"/>
                    <a:pt x="41" y="286"/>
                  </a:cubicBezTo>
                  <a:cubicBezTo>
                    <a:pt x="43" y="285"/>
                    <a:pt x="41" y="281"/>
                    <a:pt x="39" y="283"/>
                  </a:cubicBezTo>
                  <a:cubicBezTo>
                    <a:pt x="35" y="285"/>
                    <a:pt x="32" y="287"/>
                    <a:pt x="29" y="290"/>
                  </a:cubicBezTo>
                  <a:cubicBezTo>
                    <a:pt x="26" y="287"/>
                    <a:pt x="24" y="283"/>
                    <a:pt x="23" y="279"/>
                  </a:cubicBezTo>
                  <a:cubicBezTo>
                    <a:pt x="26" y="278"/>
                    <a:pt x="29" y="276"/>
                    <a:pt x="32" y="274"/>
                  </a:cubicBezTo>
                  <a:cubicBezTo>
                    <a:pt x="34" y="272"/>
                    <a:pt x="31" y="269"/>
                    <a:pt x="29" y="271"/>
                  </a:cubicBezTo>
                  <a:cubicBezTo>
                    <a:pt x="27" y="273"/>
                    <a:pt x="24" y="275"/>
                    <a:pt x="21" y="276"/>
                  </a:cubicBezTo>
                  <a:cubicBezTo>
                    <a:pt x="21" y="275"/>
                    <a:pt x="21" y="275"/>
                    <a:pt x="21" y="274"/>
                  </a:cubicBezTo>
                  <a:cubicBezTo>
                    <a:pt x="20" y="272"/>
                    <a:pt x="19" y="270"/>
                    <a:pt x="19" y="268"/>
                  </a:cubicBezTo>
                  <a:cubicBezTo>
                    <a:pt x="22" y="266"/>
                    <a:pt x="25" y="264"/>
                    <a:pt x="28" y="262"/>
                  </a:cubicBezTo>
                  <a:cubicBezTo>
                    <a:pt x="30" y="261"/>
                    <a:pt x="28" y="257"/>
                    <a:pt x="26" y="259"/>
                  </a:cubicBezTo>
                  <a:cubicBezTo>
                    <a:pt x="23" y="260"/>
                    <a:pt x="21" y="262"/>
                    <a:pt x="18" y="264"/>
                  </a:cubicBezTo>
                  <a:cubicBezTo>
                    <a:pt x="17" y="259"/>
                    <a:pt x="17" y="255"/>
                    <a:pt x="17" y="251"/>
                  </a:cubicBezTo>
                  <a:cubicBezTo>
                    <a:pt x="20" y="250"/>
                    <a:pt x="23" y="249"/>
                    <a:pt x="25" y="247"/>
                  </a:cubicBezTo>
                  <a:cubicBezTo>
                    <a:pt x="27" y="246"/>
                    <a:pt x="25" y="243"/>
                    <a:pt x="23" y="244"/>
                  </a:cubicBezTo>
                  <a:cubicBezTo>
                    <a:pt x="21" y="245"/>
                    <a:pt x="19" y="246"/>
                    <a:pt x="17" y="247"/>
                  </a:cubicBezTo>
                  <a:cubicBezTo>
                    <a:pt x="17" y="243"/>
                    <a:pt x="17" y="240"/>
                    <a:pt x="18" y="236"/>
                  </a:cubicBezTo>
                  <a:cubicBezTo>
                    <a:pt x="20" y="235"/>
                    <a:pt x="22" y="235"/>
                    <a:pt x="25" y="234"/>
                  </a:cubicBezTo>
                  <a:cubicBezTo>
                    <a:pt x="27" y="234"/>
                    <a:pt x="26" y="230"/>
                    <a:pt x="24" y="231"/>
                  </a:cubicBezTo>
                  <a:cubicBezTo>
                    <a:pt x="22" y="231"/>
                    <a:pt x="20" y="232"/>
                    <a:pt x="18" y="232"/>
                  </a:cubicBezTo>
                  <a:cubicBezTo>
                    <a:pt x="18" y="229"/>
                    <a:pt x="19" y="226"/>
                    <a:pt x="20" y="223"/>
                  </a:cubicBezTo>
                  <a:cubicBezTo>
                    <a:pt x="22" y="221"/>
                    <a:pt x="24" y="221"/>
                    <a:pt x="27" y="221"/>
                  </a:cubicBezTo>
                  <a:cubicBezTo>
                    <a:pt x="29" y="221"/>
                    <a:pt x="29" y="217"/>
                    <a:pt x="27" y="217"/>
                  </a:cubicBezTo>
                  <a:cubicBezTo>
                    <a:pt x="25" y="217"/>
                    <a:pt x="22" y="218"/>
                    <a:pt x="20" y="218"/>
                  </a:cubicBezTo>
                  <a:cubicBezTo>
                    <a:pt x="21" y="214"/>
                    <a:pt x="22" y="210"/>
                    <a:pt x="23" y="205"/>
                  </a:cubicBezTo>
                  <a:cubicBezTo>
                    <a:pt x="26" y="206"/>
                    <a:pt x="29" y="206"/>
                    <a:pt x="32" y="207"/>
                  </a:cubicBezTo>
                  <a:cubicBezTo>
                    <a:pt x="35" y="207"/>
                    <a:pt x="35" y="203"/>
                    <a:pt x="32" y="203"/>
                  </a:cubicBezTo>
                  <a:cubicBezTo>
                    <a:pt x="29" y="203"/>
                    <a:pt x="27" y="202"/>
                    <a:pt x="24" y="202"/>
                  </a:cubicBezTo>
                  <a:cubicBezTo>
                    <a:pt x="25" y="200"/>
                    <a:pt x="25" y="198"/>
                    <a:pt x="26" y="196"/>
                  </a:cubicBezTo>
                  <a:cubicBezTo>
                    <a:pt x="26" y="196"/>
                    <a:pt x="26" y="196"/>
                    <a:pt x="27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7" y="196"/>
                    <a:pt x="37" y="192"/>
                    <a:pt x="35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8" y="190"/>
                  </a:cubicBezTo>
                  <a:cubicBezTo>
                    <a:pt x="28" y="188"/>
                    <a:pt x="29" y="186"/>
                    <a:pt x="29" y="185"/>
                  </a:cubicBezTo>
                  <a:cubicBezTo>
                    <a:pt x="32" y="184"/>
                    <a:pt x="35" y="184"/>
                    <a:pt x="37" y="184"/>
                  </a:cubicBezTo>
                  <a:cubicBezTo>
                    <a:pt x="40" y="184"/>
                    <a:pt x="40" y="180"/>
                    <a:pt x="37" y="180"/>
                  </a:cubicBezTo>
                  <a:cubicBezTo>
                    <a:pt x="35" y="180"/>
                    <a:pt x="33" y="180"/>
                    <a:pt x="30" y="181"/>
                  </a:cubicBezTo>
                  <a:cubicBezTo>
                    <a:pt x="31" y="178"/>
                    <a:pt x="32" y="176"/>
                    <a:pt x="32" y="173"/>
                  </a:cubicBezTo>
                  <a:cubicBezTo>
                    <a:pt x="33" y="173"/>
                    <a:pt x="34" y="173"/>
                    <a:pt x="34" y="173"/>
                  </a:cubicBezTo>
                  <a:cubicBezTo>
                    <a:pt x="35" y="174"/>
                    <a:pt x="37" y="174"/>
                    <a:pt x="37" y="174"/>
                  </a:cubicBezTo>
                  <a:cubicBezTo>
                    <a:pt x="39" y="176"/>
                    <a:pt x="42" y="173"/>
                    <a:pt x="40" y="171"/>
                  </a:cubicBezTo>
                  <a:cubicBezTo>
                    <a:pt x="38" y="170"/>
                    <a:pt x="36" y="170"/>
                    <a:pt x="33" y="170"/>
                  </a:cubicBezTo>
                  <a:cubicBezTo>
                    <a:pt x="34" y="166"/>
                    <a:pt x="35" y="163"/>
                    <a:pt x="36" y="160"/>
                  </a:cubicBezTo>
                  <a:cubicBezTo>
                    <a:pt x="37" y="160"/>
                    <a:pt x="39" y="160"/>
                    <a:pt x="40" y="160"/>
                  </a:cubicBezTo>
                  <a:cubicBezTo>
                    <a:pt x="42" y="160"/>
                    <a:pt x="42" y="156"/>
                    <a:pt x="40" y="156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9" y="151"/>
                    <a:pt x="40" y="146"/>
                    <a:pt x="42" y="142"/>
                  </a:cubicBezTo>
                  <a:cubicBezTo>
                    <a:pt x="43" y="141"/>
                    <a:pt x="45" y="141"/>
                    <a:pt x="47" y="140"/>
                  </a:cubicBezTo>
                  <a:cubicBezTo>
                    <a:pt x="50" y="139"/>
                    <a:pt x="49" y="136"/>
                    <a:pt x="46" y="136"/>
                  </a:cubicBezTo>
                  <a:cubicBezTo>
                    <a:pt x="45" y="137"/>
                    <a:pt x="44" y="137"/>
                    <a:pt x="43" y="137"/>
                  </a:cubicBezTo>
                  <a:cubicBezTo>
                    <a:pt x="44" y="134"/>
                    <a:pt x="44" y="132"/>
                    <a:pt x="45" y="129"/>
                  </a:cubicBezTo>
                  <a:cubicBezTo>
                    <a:pt x="46" y="128"/>
                    <a:pt x="46" y="127"/>
                    <a:pt x="46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3" y="126"/>
                    <a:pt x="53" y="122"/>
                    <a:pt x="51" y="122"/>
                  </a:cubicBezTo>
                  <a:cubicBezTo>
                    <a:pt x="49" y="122"/>
                    <a:pt x="48" y="122"/>
                    <a:pt x="47" y="122"/>
                  </a:cubicBezTo>
                  <a:cubicBezTo>
                    <a:pt x="48" y="118"/>
                    <a:pt x="50" y="115"/>
                    <a:pt x="51" y="111"/>
                  </a:cubicBezTo>
                  <a:cubicBezTo>
                    <a:pt x="53" y="110"/>
                    <a:pt x="56" y="109"/>
                    <a:pt x="57" y="108"/>
                  </a:cubicBezTo>
                  <a:cubicBezTo>
                    <a:pt x="59" y="106"/>
                    <a:pt x="56" y="103"/>
                    <a:pt x="55" y="105"/>
                  </a:cubicBezTo>
                  <a:cubicBezTo>
                    <a:pt x="54" y="106"/>
                    <a:pt x="53" y="106"/>
                    <a:pt x="52" y="107"/>
                  </a:cubicBezTo>
                  <a:cubicBezTo>
                    <a:pt x="54" y="102"/>
                    <a:pt x="56" y="97"/>
                    <a:pt x="58" y="92"/>
                  </a:cubicBezTo>
                  <a:cubicBezTo>
                    <a:pt x="60" y="92"/>
                    <a:pt x="62" y="92"/>
                    <a:pt x="64" y="92"/>
                  </a:cubicBezTo>
                  <a:cubicBezTo>
                    <a:pt x="66" y="92"/>
                    <a:pt x="66" y="89"/>
                    <a:pt x="64" y="89"/>
                  </a:cubicBezTo>
                  <a:cubicBezTo>
                    <a:pt x="62" y="89"/>
                    <a:pt x="61" y="89"/>
                    <a:pt x="59" y="88"/>
                  </a:cubicBezTo>
                  <a:cubicBezTo>
                    <a:pt x="61" y="85"/>
                    <a:pt x="62" y="82"/>
                    <a:pt x="64" y="79"/>
                  </a:cubicBezTo>
                  <a:cubicBezTo>
                    <a:pt x="65" y="79"/>
                    <a:pt x="67" y="80"/>
                    <a:pt x="68" y="80"/>
                  </a:cubicBezTo>
                  <a:cubicBezTo>
                    <a:pt x="70" y="81"/>
                    <a:pt x="72" y="78"/>
                    <a:pt x="70" y="77"/>
                  </a:cubicBezTo>
                  <a:cubicBezTo>
                    <a:pt x="69" y="76"/>
                    <a:pt x="67" y="76"/>
                    <a:pt x="65" y="76"/>
                  </a:cubicBezTo>
                  <a:cubicBezTo>
                    <a:pt x="65" y="75"/>
                    <a:pt x="66" y="75"/>
                    <a:pt x="66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80" y="66"/>
                    <a:pt x="80" y="62"/>
                    <a:pt x="77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6" y="58"/>
                    <a:pt x="80" y="54"/>
                    <a:pt x="83" y="50"/>
                  </a:cubicBezTo>
                  <a:cubicBezTo>
                    <a:pt x="85" y="50"/>
                    <a:pt x="87" y="51"/>
                    <a:pt x="89" y="51"/>
                  </a:cubicBezTo>
                  <a:cubicBezTo>
                    <a:pt x="91" y="52"/>
                    <a:pt x="92" y="48"/>
                    <a:pt x="90" y="48"/>
                  </a:cubicBezTo>
                  <a:cubicBezTo>
                    <a:pt x="89" y="47"/>
                    <a:pt x="87" y="47"/>
                    <a:pt x="86" y="47"/>
                  </a:cubicBezTo>
                  <a:cubicBezTo>
                    <a:pt x="91" y="42"/>
                    <a:pt x="96" y="38"/>
                    <a:pt x="102" y="35"/>
                  </a:cubicBezTo>
                  <a:cubicBezTo>
                    <a:pt x="123" y="23"/>
                    <a:pt x="152" y="22"/>
                    <a:pt x="175" y="20"/>
                  </a:cubicBezTo>
                  <a:cubicBezTo>
                    <a:pt x="188" y="19"/>
                    <a:pt x="200" y="18"/>
                    <a:pt x="213" y="18"/>
                  </a:cubicBezTo>
                  <a:cubicBezTo>
                    <a:pt x="221" y="18"/>
                    <a:pt x="230" y="18"/>
                    <a:pt x="237" y="21"/>
                  </a:cubicBezTo>
                  <a:cubicBezTo>
                    <a:pt x="257" y="29"/>
                    <a:pt x="257" y="59"/>
                    <a:pt x="259" y="76"/>
                  </a:cubicBezTo>
                  <a:cubicBezTo>
                    <a:pt x="263" y="118"/>
                    <a:pt x="259" y="160"/>
                    <a:pt x="259" y="202"/>
                  </a:cubicBezTo>
                  <a:cubicBezTo>
                    <a:pt x="258" y="222"/>
                    <a:pt x="260" y="243"/>
                    <a:pt x="26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3646488" y="2957513"/>
              <a:ext cx="82550" cy="28575"/>
            </a:xfrm>
            <a:custGeom>
              <a:avLst/>
              <a:gdLst>
                <a:gd name="T0" fmla="*/ 49 w 58"/>
                <a:gd name="T1" fmla="*/ 3 h 20"/>
                <a:gd name="T2" fmla="*/ 10 w 58"/>
                <a:gd name="T3" fmla="*/ 3 h 20"/>
                <a:gd name="T4" fmla="*/ 10 w 58"/>
                <a:gd name="T5" fmla="*/ 18 h 20"/>
                <a:gd name="T6" fmla="*/ 45 w 58"/>
                <a:gd name="T7" fmla="*/ 18 h 20"/>
                <a:gd name="T8" fmla="*/ 49 w 58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">
                  <a:moveTo>
                    <a:pt x="49" y="3"/>
                  </a:moveTo>
                  <a:cubicBezTo>
                    <a:pt x="37" y="0"/>
                    <a:pt x="22" y="1"/>
                    <a:pt x="10" y="3"/>
                  </a:cubicBezTo>
                  <a:cubicBezTo>
                    <a:pt x="1" y="4"/>
                    <a:pt x="0" y="19"/>
                    <a:pt x="10" y="18"/>
                  </a:cubicBezTo>
                  <a:cubicBezTo>
                    <a:pt x="21" y="17"/>
                    <a:pt x="34" y="15"/>
                    <a:pt x="45" y="18"/>
                  </a:cubicBezTo>
                  <a:cubicBezTo>
                    <a:pt x="54" y="20"/>
                    <a:pt x="58" y="6"/>
                    <a:pt x="4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Freeform 85"/>
            <p:cNvSpPr>
              <a:spLocks noEditPoints="1"/>
            </p:cNvSpPr>
            <p:nvPr/>
          </p:nvSpPr>
          <p:spPr bwMode="auto">
            <a:xfrm>
              <a:off x="3421063" y="2722563"/>
              <a:ext cx="325438" cy="217488"/>
            </a:xfrm>
            <a:custGeom>
              <a:avLst/>
              <a:gdLst>
                <a:gd name="T0" fmla="*/ 226 w 230"/>
                <a:gd name="T1" fmla="*/ 83 h 153"/>
                <a:gd name="T2" fmla="*/ 224 w 230"/>
                <a:gd name="T3" fmla="*/ 54 h 153"/>
                <a:gd name="T4" fmla="*/ 201 w 230"/>
                <a:gd name="T5" fmla="*/ 10 h 153"/>
                <a:gd name="T6" fmla="*/ 140 w 230"/>
                <a:gd name="T7" fmla="*/ 4 h 153"/>
                <a:gd name="T8" fmla="*/ 97 w 230"/>
                <a:gd name="T9" fmla="*/ 16 h 153"/>
                <a:gd name="T10" fmla="*/ 66 w 230"/>
                <a:gd name="T11" fmla="*/ 45 h 153"/>
                <a:gd name="T12" fmla="*/ 38 w 230"/>
                <a:gd name="T13" fmla="*/ 150 h 153"/>
                <a:gd name="T14" fmla="*/ 44 w 230"/>
                <a:gd name="T15" fmla="*/ 152 h 153"/>
                <a:gd name="T16" fmla="*/ 134 w 230"/>
                <a:gd name="T17" fmla="*/ 147 h 153"/>
                <a:gd name="T18" fmla="*/ 167 w 230"/>
                <a:gd name="T19" fmla="*/ 147 h 153"/>
                <a:gd name="T20" fmla="*/ 200 w 230"/>
                <a:gd name="T21" fmla="*/ 149 h 153"/>
                <a:gd name="T22" fmla="*/ 229 w 230"/>
                <a:gd name="T23" fmla="*/ 111 h 153"/>
                <a:gd name="T24" fmla="*/ 226 w 230"/>
                <a:gd name="T25" fmla="*/ 83 h 153"/>
                <a:gd name="T26" fmla="*/ 194 w 230"/>
                <a:gd name="T27" fmla="*/ 23 h 153"/>
                <a:gd name="T28" fmla="*/ 209 w 230"/>
                <a:gd name="T29" fmla="*/ 64 h 153"/>
                <a:gd name="T30" fmla="*/ 166 w 230"/>
                <a:gd name="T31" fmla="*/ 18 h 153"/>
                <a:gd name="T32" fmla="*/ 194 w 230"/>
                <a:gd name="T33" fmla="*/ 23 h 153"/>
                <a:gd name="T34" fmla="*/ 210 w 230"/>
                <a:gd name="T35" fmla="*/ 129 h 153"/>
                <a:gd name="T36" fmla="*/ 182 w 230"/>
                <a:gd name="T37" fmla="*/ 133 h 153"/>
                <a:gd name="T38" fmla="*/ 151 w 230"/>
                <a:gd name="T39" fmla="*/ 131 h 153"/>
                <a:gd name="T40" fmla="*/ 96 w 230"/>
                <a:gd name="T41" fmla="*/ 134 h 153"/>
                <a:gd name="T42" fmla="*/ 61 w 230"/>
                <a:gd name="T43" fmla="*/ 100 h 153"/>
                <a:gd name="T44" fmla="*/ 56 w 230"/>
                <a:gd name="T45" fmla="*/ 100 h 153"/>
                <a:gd name="T46" fmla="*/ 50 w 230"/>
                <a:gd name="T47" fmla="*/ 107 h 153"/>
                <a:gd name="T48" fmla="*/ 50 w 230"/>
                <a:gd name="T49" fmla="*/ 111 h 153"/>
                <a:gd name="T50" fmla="*/ 51 w 230"/>
                <a:gd name="T51" fmla="*/ 117 h 153"/>
                <a:gd name="T52" fmla="*/ 52 w 230"/>
                <a:gd name="T53" fmla="*/ 119 h 153"/>
                <a:gd name="T54" fmla="*/ 64 w 230"/>
                <a:gd name="T55" fmla="*/ 136 h 153"/>
                <a:gd name="T56" fmla="*/ 47 w 230"/>
                <a:gd name="T57" fmla="*/ 137 h 153"/>
                <a:gd name="T58" fmla="*/ 47 w 230"/>
                <a:gd name="T59" fmla="*/ 137 h 153"/>
                <a:gd name="T60" fmla="*/ 64 w 230"/>
                <a:gd name="T61" fmla="*/ 71 h 153"/>
                <a:gd name="T62" fmla="*/ 96 w 230"/>
                <a:gd name="T63" fmla="*/ 37 h 153"/>
                <a:gd name="T64" fmla="*/ 123 w 230"/>
                <a:gd name="T65" fmla="*/ 22 h 153"/>
                <a:gd name="T66" fmla="*/ 211 w 230"/>
                <a:gd name="T67" fmla="*/ 121 h 153"/>
                <a:gd name="T68" fmla="*/ 213 w 230"/>
                <a:gd name="T69" fmla="*/ 123 h 153"/>
                <a:gd name="T70" fmla="*/ 210 w 230"/>
                <a:gd name="T71" fmla="*/ 129 h 153"/>
                <a:gd name="T72" fmla="*/ 135 w 230"/>
                <a:gd name="T73" fmla="*/ 20 h 153"/>
                <a:gd name="T74" fmla="*/ 151 w 230"/>
                <a:gd name="T75" fmla="*/ 19 h 153"/>
                <a:gd name="T76" fmla="*/ 211 w 230"/>
                <a:gd name="T77" fmla="*/ 83 h 153"/>
                <a:gd name="T78" fmla="*/ 212 w 230"/>
                <a:gd name="T79" fmla="*/ 98 h 153"/>
                <a:gd name="T80" fmla="*/ 214 w 230"/>
                <a:gd name="T81" fmla="*/ 108 h 153"/>
                <a:gd name="T82" fmla="*/ 135 w 230"/>
                <a:gd name="T83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0" h="153">
                  <a:moveTo>
                    <a:pt x="226" y="83"/>
                  </a:moveTo>
                  <a:cubicBezTo>
                    <a:pt x="225" y="73"/>
                    <a:pt x="225" y="63"/>
                    <a:pt x="224" y="54"/>
                  </a:cubicBezTo>
                  <a:cubicBezTo>
                    <a:pt x="222" y="37"/>
                    <a:pt x="217" y="20"/>
                    <a:pt x="201" y="10"/>
                  </a:cubicBezTo>
                  <a:cubicBezTo>
                    <a:pt x="184" y="0"/>
                    <a:pt x="158" y="3"/>
                    <a:pt x="140" y="4"/>
                  </a:cubicBezTo>
                  <a:cubicBezTo>
                    <a:pt x="125" y="6"/>
                    <a:pt x="110" y="8"/>
                    <a:pt x="97" y="16"/>
                  </a:cubicBezTo>
                  <a:cubicBezTo>
                    <a:pt x="85" y="24"/>
                    <a:pt x="75" y="35"/>
                    <a:pt x="66" y="45"/>
                  </a:cubicBezTo>
                  <a:cubicBezTo>
                    <a:pt x="48" y="66"/>
                    <a:pt x="0" y="127"/>
                    <a:pt x="38" y="150"/>
                  </a:cubicBezTo>
                  <a:cubicBezTo>
                    <a:pt x="39" y="151"/>
                    <a:pt x="41" y="153"/>
                    <a:pt x="44" y="152"/>
                  </a:cubicBezTo>
                  <a:cubicBezTo>
                    <a:pt x="74" y="151"/>
                    <a:pt x="104" y="149"/>
                    <a:pt x="134" y="147"/>
                  </a:cubicBezTo>
                  <a:cubicBezTo>
                    <a:pt x="145" y="147"/>
                    <a:pt x="156" y="146"/>
                    <a:pt x="167" y="147"/>
                  </a:cubicBezTo>
                  <a:cubicBezTo>
                    <a:pt x="178" y="148"/>
                    <a:pt x="189" y="150"/>
                    <a:pt x="200" y="149"/>
                  </a:cubicBezTo>
                  <a:cubicBezTo>
                    <a:pt x="220" y="147"/>
                    <a:pt x="230" y="131"/>
                    <a:pt x="229" y="111"/>
                  </a:cubicBezTo>
                  <a:cubicBezTo>
                    <a:pt x="228" y="102"/>
                    <a:pt x="226" y="92"/>
                    <a:pt x="226" y="83"/>
                  </a:cubicBezTo>
                  <a:close/>
                  <a:moveTo>
                    <a:pt x="194" y="23"/>
                  </a:moveTo>
                  <a:cubicBezTo>
                    <a:pt x="207" y="30"/>
                    <a:pt x="209" y="49"/>
                    <a:pt x="209" y="64"/>
                  </a:cubicBezTo>
                  <a:cubicBezTo>
                    <a:pt x="196" y="48"/>
                    <a:pt x="181" y="33"/>
                    <a:pt x="166" y="18"/>
                  </a:cubicBezTo>
                  <a:cubicBezTo>
                    <a:pt x="175" y="18"/>
                    <a:pt x="186" y="19"/>
                    <a:pt x="194" y="23"/>
                  </a:cubicBezTo>
                  <a:close/>
                  <a:moveTo>
                    <a:pt x="210" y="129"/>
                  </a:moveTo>
                  <a:cubicBezTo>
                    <a:pt x="203" y="136"/>
                    <a:pt x="190" y="134"/>
                    <a:pt x="182" y="133"/>
                  </a:cubicBezTo>
                  <a:cubicBezTo>
                    <a:pt x="172" y="133"/>
                    <a:pt x="162" y="130"/>
                    <a:pt x="151" y="131"/>
                  </a:cubicBezTo>
                  <a:cubicBezTo>
                    <a:pt x="133" y="132"/>
                    <a:pt x="115" y="133"/>
                    <a:pt x="96" y="134"/>
                  </a:cubicBezTo>
                  <a:cubicBezTo>
                    <a:pt x="85" y="122"/>
                    <a:pt x="78" y="105"/>
                    <a:pt x="61" y="100"/>
                  </a:cubicBezTo>
                  <a:cubicBezTo>
                    <a:pt x="59" y="99"/>
                    <a:pt x="57" y="99"/>
                    <a:pt x="56" y="100"/>
                  </a:cubicBezTo>
                  <a:cubicBezTo>
                    <a:pt x="53" y="101"/>
                    <a:pt x="51" y="103"/>
                    <a:pt x="50" y="107"/>
                  </a:cubicBezTo>
                  <a:cubicBezTo>
                    <a:pt x="50" y="108"/>
                    <a:pt x="50" y="110"/>
                    <a:pt x="50" y="111"/>
                  </a:cubicBezTo>
                  <a:cubicBezTo>
                    <a:pt x="50" y="113"/>
                    <a:pt x="50" y="115"/>
                    <a:pt x="51" y="117"/>
                  </a:cubicBezTo>
                  <a:cubicBezTo>
                    <a:pt x="52" y="118"/>
                    <a:pt x="52" y="118"/>
                    <a:pt x="52" y="119"/>
                  </a:cubicBezTo>
                  <a:cubicBezTo>
                    <a:pt x="55" y="125"/>
                    <a:pt x="60" y="131"/>
                    <a:pt x="64" y="136"/>
                  </a:cubicBezTo>
                  <a:cubicBezTo>
                    <a:pt x="59" y="137"/>
                    <a:pt x="53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25" y="125"/>
                    <a:pt x="55" y="83"/>
                    <a:pt x="64" y="71"/>
                  </a:cubicBezTo>
                  <a:cubicBezTo>
                    <a:pt x="73" y="59"/>
                    <a:pt x="84" y="47"/>
                    <a:pt x="96" y="37"/>
                  </a:cubicBezTo>
                  <a:cubicBezTo>
                    <a:pt x="105" y="29"/>
                    <a:pt x="112" y="25"/>
                    <a:pt x="123" y="22"/>
                  </a:cubicBezTo>
                  <a:cubicBezTo>
                    <a:pt x="144" y="61"/>
                    <a:pt x="181" y="89"/>
                    <a:pt x="211" y="121"/>
                  </a:cubicBezTo>
                  <a:cubicBezTo>
                    <a:pt x="211" y="122"/>
                    <a:pt x="212" y="123"/>
                    <a:pt x="213" y="123"/>
                  </a:cubicBezTo>
                  <a:cubicBezTo>
                    <a:pt x="213" y="125"/>
                    <a:pt x="211" y="127"/>
                    <a:pt x="210" y="129"/>
                  </a:cubicBezTo>
                  <a:close/>
                  <a:moveTo>
                    <a:pt x="135" y="20"/>
                  </a:moveTo>
                  <a:cubicBezTo>
                    <a:pt x="140" y="19"/>
                    <a:pt x="146" y="19"/>
                    <a:pt x="151" y="19"/>
                  </a:cubicBezTo>
                  <a:cubicBezTo>
                    <a:pt x="171" y="40"/>
                    <a:pt x="193" y="59"/>
                    <a:pt x="211" y="83"/>
                  </a:cubicBezTo>
                  <a:cubicBezTo>
                    <a:pt x="211" y="88"/>
                    <a:pt x="211" y="93"/>
                    <a:pt x="212" y="98"/>
                  </a:cubicBezTo>
                  <a:cubicBezTo>
                    <a:pt x="213" y="101"/>
                    <a:pt x="213" y="104"/>
                    <a:pt x="214" y="108"/>
                  </a:cubicBezTo>
                  <a:cubicBezTo>
                    <a:pt x="187" y="80"/>
                    <a:pt x="155" y="54"/>
                    <a:pt x="13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Freeform 86"/>
            <p:cNvSpPr>
              <a:spLocks noEditPoints="1"/>
            </p:cNvSpPr>
            <p:nvPr/>
          </p:nvSpPr>
          <p:spPr bwMode="auto">
            <a:xfrm>
              <a:off x="3816350" y="2706688"/>
              <a:ext cx="346075" cy="227013"/>
            </a:xfrm>
            <a:custGeom>
              <a:avLst/>
              <a:gdLst>
                <a:gd name="T0" fmla="*/ 102 w 245"/>
                <a:gd name="T1" fmla="*/ 159 h 160"/>
                <a:gd name="T2" fmla="*/ 183 w 245"/>
                <a:gd name="T3" fmla="*/ 157 h 160"/>
                <a:gd name="T4" fmla="*/ 241 w 245"/>
                <a:gd name="T5" fmla="*/ 116 h 160"/>
                <a:gd name="T6" fmla="*/ 209 w 245"/>
                <a:gd name="T7" fmla="*/ 69 h 160"/>
                <a:gd name="T8" fmla="*/ 158 w 245"/>
                <a:gd name="T9" fmla="*/ 30 h 160"/>
                <a:gd name="T10" fmla="*/ 125 w 245"/>
                <a:gd name="T11" fmla="*/ 13 h 160"/>
                <a:gd name="T12" fmla="*/ 121 w 245"/>
                <a:gd name="T13" fmla="*/ 11 h 160"/>
                <a:gd name="T14" fmla="*/ 82 w 245"/>
                <a:gd name="T15" fmla="*/ 4 h 160"/>
                <a:gd name="T16" fmla="*/ 25 w 245"/>
                <a:gd name="T17" fmla="*/ 12 h 160"/>
                <a:gd name="T18" fmla="*/ 4 w 245"/>
                <a:gd name="T19" fmla="*/ 72 h 160"/>
                <a:gd name="T20" fmla="*/ 14 w 245"/>
                <a:gd name="T21" fmla="*/ 139 h 160"/>
                <a:gd name="T22" fmla="*/ 15 w 245"/>
                <a:gd name="T23" fmla="*/ 142 h 160"/>
                <a:gd name="T24" fmla="*/ 50 w 245"/>
                <a:gd name="T25" fmla="*/ 156 h 160"/>
                <a:gd name="T26" fmla="*/ 102 w 245"/>
                <a:gd name="T27" fmla="*/ 159 h 160"/>
                <a:gd name="T28" fmla="*/ 158 w 245"/>
                <a:gd name="T29" fmla="*/ 49 h 160"/>
                <a:gd name="T30" fmla="*/ 208 w 245"/>
                <a:gd name="T31" fmla="*/ 89 h 160"/>
                <a:gd name="T32" fmla="*/ 223 w 245"/>
                <a:gd name="T33" fmla="*/ 128 h 160"/>
                <a:gd name="T34" fmla="*/ 211 w 245"/>
                <a:gd name="T35" fmla="*/ 136 h 160"/>
                <a:gd name="T36" fmla="*/ 141 w 245"/>
                <a:gd name="T37" fmla="*/ 38 h 160"/>
                <a:gd name="T38" fmla="*/ 158 w 245"/>
                <a:gd name="T39" fmla="*/ 49 h 160"/>
                <a:gd name="T40" fmla="*/ 121 w 245"/>
                <a:gd name="T41" fmla="*/ 28 h 160"/>
                <a:gd name="T42" fmla="*/ 200 w 245"/>
                <a:gd name="T43" fmla="*/ 139 h 160"/>
                <a:gd name="T44" fmla="*/ 187 w 245"/>
                <a:gd name="T45" fmla="*/ 141 h 160"/>
                <a:gd name="T46" fmla="*/ 185 w 245"/>
                <a:gd name="T47" fmla="*/ 142 h 160"/>
                <a:gd name="T48" fmla="*/ 168 w 245"/>
                <a:gd name="T49" fmla="*/ 119 h 160"/>
                <a:gd name="T50" fmla="*/ 147 w 245"/>
                <a:gd name="T51" fmla="*/ 85 h 160"/>
                <a:gd name="T52" fmla="*/ 104 w 245"/>
                <a:gd name="T53" fmla="*/ 22 h 160"/>
                <a:gd name="T54" fmla="*/ 121 w 245"/>
                <a:gd name="T55" fmla="*/ 28 h 160"/>
                <a:gd name="T56" fmla="*/ 29 w 245"/>
                <a:gd name="T57" fmla="*/ 135 h 160"/>
                <a:gd name="T58" fmla="*/ 27 w 245"/>
                <a:gd name="T59" fmla="*/ 132 h 160"/>
                <a:gd name="T60" fmla="*/ 17 w 245"/>
                <a:gd name="T61" fmla="*/ 103 h 160"/>
                <a:gd name="T62" fmla="*/ 48 w 245"/>
                <a:gd name="T63" fmla="*/ 141 h 160"/>
                <a:gd name="T64" fmla="*/ 29 w 245"/>
                <a:gd name="T65" fmla="*/ 135 h 160"/>
                <a:gd name="T66" fmla="*/ 62 w 245"/>
                <a:gd name="T67" fmla="*/ 143 h 160"/>
                <a:gd name="T68" fmla="*/ 17 w 245"/>
                <a:gd name="T69" fmla="*/ 85 h 160"/>
                <a:gd name="T70" fmla="*/ 19 w 245"/>
                <a:gd name="T71" fmla="*/ 69 h 160"/>
                <a:gd name="T72" fmla="*/ 38 w 245"/>
                <a:gd name="T73" fmla="*/ 22 h 160"/>
                <a:gd name="T74" fmla="*/ 57 w 245"/>
                <a:gd name="T75" fmla="*/ 17 h 160"/>
                <a:gd name="T76" fmla="*/ 89 w 245"/>
                <a:gd name="T77" fmla="*/ 19 h 160"/>
                <a:gd name="T78" fmla="*/ 137 w 245"/>
                <a:gd name="T79" fmla="*/ 91 h 160"/>
                <a:gd name="T80" fmla="*/ 170 w 245"/>
                <a:gd name="T81" fmla="*/ 143 h 160"/>
                <a:gd name="T82" fmla="*/ 141 w 245"/>
                <a:gd name="T83" fmla="*/ 143 h 160"/>
                <a:gd name="T84" fmla="*/ 88 w 245"/>
                <a:gd name="T85" fmla="*/ 144 h 160"/>
                <a:gd name="T86" fmla="*/ 62 w 245"/>
                <a:gd name="T87" fmla="*/ 14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60">
                  <a:moveTo>
                    <a:pt x="102" y="159"/>
                  </a:moveTo>
                  <a:cubicBezTo>
                    <a:pt x="129" y="159"/>
                    <a:pt x="156" y="160"/>
                    <a:pt x="183" y="157"/>
                  </a:cubicBezTo>
                  <a:cubicBezTo>
                    <a:pt x="206" y="155"/>
                    <a:pt x="245" y="147"/>
                    <a:pt x="241" y="116"/>
                  </a:cubicBezTo>
                  <a:cubicBezTo>
                    <a:pt x="239" y="97"/>
                    <a:pt x="223" y="81"/>
                    <a:pt x="209" y="69"/>
                  </a:cubicBezTo>
                  <a:cubicBezTo>
                    <a:pt x="193" y="55"/>
                    <a:pt x="175" y="43"/>
                    <a:pt x="158" y="30"/>
                  </a:cubicBezTo>
                  <a:cubicBezTo>
                    <a:pt x="148" y="22"/>
                    <a:pt x="137" y="17"/>
                    <a:pt x="125" y="13"/>
                  </a:cubicBezTo>
                  <a:cubicBezTo>
                    <a:pt x="124" y="12"/>
                    <a:pt x="122" y="11"/>
                    <a:pt x="121" y="11"/>
                  </a:cubicBezTo>
                  <a:cubicBezTo>
                    <a:pt x="108" y="7"/>
                    <a:pt x="95" y="5"/>
                    <a:pt x="82" y="4"/>
                  </a:cubicBezTo>
                  <a:cubicBezTo>
                    <a:pt x="63" y="2"/>
                    <a:pt x="41" y="0"/>
                    <a:pt x="25" y="12"/>
                  </a:cubicBezTo>
                  <a:cubicBezTo>
                    <a:pt x="8" y="25"/>
                    <a:pt x="6" y="53"/>
                    <a:pt x="4" y="72"/>
                  </a:cubicBezTo>
                  <a:cubicBezTo>
                    <a:pt x="1" y="95"/>
                    <a:pt x="0" y="120"/>
                    <a:pt x="14" y="139"/>
                  </a:cubicBezTo>
                  <a:cubicBezTo>
                    <a:pt x="14" y="140"/>
                    <a:pt x="14" y="141"/>
                    <a:pt x="15" y="142"/>
                  </a:cubicBezTo>
                  <a:cubicBezTo>
                    <a:pt x="22" y="153"/>
                    <a:pt x="38" y="155"/>
                    <a:pt x="50" y="156"/>
                  </a:cubicBezTo>
                  <a:cubicBezTo>
                    <a:pt x="67" y="159"/>
                    <a:pt x="85" y="159"/>
                    <a:pt x="102" y="159"/>
                  </a:cubicBezTo>
                  <a:close/>
                  <a:moveTo>
                    <a:pt x="158" y="49"/>
                  </a:moveTo>
                  <a:cubicBezTo>
                    <a:pt x="175" y="62"/>
                    <a:pt x="193" y="74"/>
                    <a:pt x="208" y="89"/>
                  </a:cubicBezTo>
                  <a:cubicBezTo>
                    <a:pt x="216" y="97"/>
                    <a:pt x="234" y="116"/>
                    <a:pt x="223" y="128"/>
                  </a:cubicBezTo>
                  <a:cubicBezTo>
                    <a:pt x="220" y="132"/>
                    <a:pt x="216" y="134"/>
                    <a:pt x="211" y="136"/>
                  </a:cubicBezTo>
                  <a:cubicBezTo>
                    <a:pt x="191" y="101"/>
                    <a:pt x="164" y="71"/>
                    <a:pt x="141" y="38"/>
                  </a:cubicBezTo>
                  <a:cubicBezTo>
                    <a:pt x="147" y="41"/>
                    <a:pt x="152" y="45"/>
                    <a:pt x="158" y="49"/>
                  </a:cubicBezTo>
                  <a:close/>
                  <a:moveTo>
                    <a:pt x="121" y="28"/>
                  </a:moveTo>
                  <a:cubicBezTo>
                    <a:pt x="145" y="66"/>
                    <a:pt x="177" y="100"/>
                    <a:pt x="200" y="139"/>
                  </a:cubicBezTo>
                  <a:cubicBezTo>
                    <a:pt x="195" y="140"/>
                    <a:pt x="191" y="141"/>
                    <a:pt x="187" y="141"/>
                  </a:cubicBezTo>
                  <a:cubicBezTo>
                    <a:pt x="186" y="142"/>
                    <a:pt x="185" y="142"/>
                    <a:pt x="185" y="142"/>
                  </a:cubicBezTo>
                  <a:cubicBezTo>
                    <a:pt x="178" y="135"/>
                    <a:pt x="173" y="126"/>
                    <a:pt x="168" y="119"/>
                  </a:cubicBezTo>
                  <a:cubicBezTo>
                    <a:pt x="161" y="107"/>
                    <a:pt x="154" y="96"/>
                    <a:pt x="147" y="85"/>
                  </a:cubicBezTo>
                  <a:cubicBezTo>
                    <a:pt x="132" y="64"/>
                    <a:pt x="117" y="44"/>
                    <a:pt x="104" y="22"/>
                  </a:cubicBezTo>
                  <a:cubicBezTo>
                    <a:pt x="110" y="24"/>
                    <a:pt x="115" y="25"/>
                    <a:pt x="121" y="28"/>
                  </a:cubicBezTo>
                  <a:close/>
                  <a:moveTo>
                    <a:pt x="29" y="135"/>
                  </a:moveTo>
                  <a:cubicBezTo>
                    <a:pt x="28" y="134"/>
                    <a:pt x="28" y="133"/>
                    <a:pt x="27" y="132"/>
                  </a:cubicBezTo>
                  <a:cubicBezTo>
                    <a:pt x="20" y="124"/>
                    <a:pt x="18" y="114"/>
                    <a:pt x="17" y="103"/>
                  </a:cubicBezTo>
                  <a:cubicBezTo>
                    <a:pt x="27" y="116"/>
                    <a:pt x="38" y="128"/>
                    <a:pt x="48" y="141"/>
                  </a:cubicBezTo>
                  <a:cubicBezTo>
                    <a:pt x="41" y="140"/>
                    <a:pt x="32" y="139"/>
                    <a:pt x="29" y="135"/>
                  </a:cubicBezTo>
                  <a:close/>
                  <a:moveTo>
                    <a:pt x="62" y="143"/>
                  </a:moveTo>
                  <a:cubicBezTo>
                    <a:pt x="50" y="122"/>
                    <a:pt x="31" y="105"/>
                    <a:pt x="17" y="85"/>
                  </a:cubicBezTo>
                  <a:cubicBezTo>
                    <a:pt x="18" y="79"/>
                    <a:pt x="18" y="74"/>
                    <a:pt x="19" y="69"/>
                  </a:cubicBezTo>
                  <a:cubicBezTo>
                    <a:pt x="21" y="54"/>
                    <a:pt x="23" y="31"/>
                    <a:pt x="38" y="22"/>
                  </a:cubicBezTo>
                  <a:cubicBezTo>
                    <a:pt x="43" y="18"/>
                    <a:pt x="51" y="18"/>
                    <a:pt x="57" y="17"/>
                  </a:cubicBezTo>
                  <a:cubicBezTo>
                    <a:pt x="68" y="17"/>
                    <a:pt x="78" y="18"/>
                    <a:pt x="89" y="19"/>
                  </a:cubicBezTo>
                  <a:cubicBezTo>
                    <a:pt x="103" y="45"/>
                    <a:pt x="121" y="67"/>
                    <a:pt x="137" y="91"/>
                  </a:cubicBezTo>
                  <a:cubicBezTo>
                    <a:pt x="148" y="107"/>
                    <a:pt x="158" y="127"/>
                    <a:pt x="170" y="143"/>
                  </a:cubicBezTo>
                  <a:cubicBezTo>
                    <a:pt x="161" y="143"/>
                    <a:pt x="151" y="143"/>
                    <a:pt x="141" y="143"/>
                  </a:cubicBezTo>
                  <a:cubicBezTo>
                    <a:pt x="123" y="143"/>
                    <a:pt x="106" y="144"/>
                    <a:pt x="88" y="144"/>
                  </a:cubicBezTo>
                  <a:cubicBezTo>
                    <a:pt x="79" y="143"/>
                    <a:pt x="71" y="143"/>
                    <a:pt x="6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Freeform 87"/>
            <p:cNvSpPr>
              <a:spLocks noEditPoints="1"/>
            </p:cNvSpPr>
            <p:nvPr/>
          </p:nvSpPr>
          <p:spPr bwMode="auto">
            <a:xfrm>
              <a:off x="2933700" y="2586038"/>
              <a:ext cx="1479550" cy="854075"/>
            </a:xfrm>
            <a:custGeom>
              <a:avLst/>
              <a:gdLst>
                <a:gd name="T0" fmla="*/ 328 w 1045"/>
                <a:gd name="T1" fmla="*/ 135 h 603"/>
                <a:gd name="T2" fmla="*/ 45 w 1045"/>
                <a:gd name="T3" fmla="*/ 533 h 603"/>
                <a:gd name="T4" fmla="*/ 336 w 1045"/>
                <a:gd name="T5" fmla="*/ 533 h 603"/>
                <a:gd name="T6" fmla="*/ 938 w 1045"/>
                <a:gd name="T7" fmla="*/ 480 h 603"/>
                <a:gd name="T8" fmla="*/ 54 w 1045"/>
                <a:gd name="T9" fmla="*/ 334 h 603"/>
                <a:gd name="T10" fmla="*/ 72 w 1045"/>
                <a:gd name="T11" fmla="*/ 354 h 603"/>
                <a:gd name="T12" fmla="*/ 51 w 1045"/>
                <a:gd name="T13" fmla="*/ 364 h 603"/>
                <a:gd name="T14" fmla="*/ 29 w 1045"/>
                <a:gd name="T15" fmla="*/ 337 h 603"/>
                <a:gd name="T16" fmla="*/ 216 w 1045"/>
                <a:gd name="T17" fmla="*/ 407 h 603"/>
                <a:gd name="T18" fmla="*/ 239 w 1045"/>
                <a:gd name="T19" fmla="*/ 418 h 603"/>
                <a:gd name="T20" fmla="*/ 257 w 1045"/>
                <a:gd name="T21" fmla="*/ 431 h 603"/>
                <a:gd name="T22" fmla="*/ 277 w 1045"/>
                <a:gd name="T23" fmla="*/ 448 h 603"/>
                <a:gd name="T24" fmla="*/ 161 w 1045"/>
                <a:gd name="T25" fmla="*/ 580 h 603"/>
                <a:gd name="T26" fmla="*/ 345 w 1045"/>
                <a:gd name="T27" fmla="*/ 500 h 603"/>
                <a:gd name="T28" fmla="*/ 329 w 1045"/>
                <a:gd name="T29" fmla="*/ 469 h 603"/>
                <a:gd name="T30" fmla="*/ 319 w 1045"/>
                <a:gd name="T31" fmla="*/ 443 h 603"/>
                <a:gd name="T32" fmla="*/ 306 w 1045"/>
                <a:gd name="T33" fmla="*/ 419 h 603"/>
                <a:gd name="T34" fmla="*/ 285 w 1045"/>
                <a:gd name="T35" fmla="*/ 393 h 603"/>
                <a:gd name="T36" fmla="*/ 251 w 1045"/>
                <a:gd name="T37" fmla="*/ 371 h 603"/>
                <a:gd name="T38" fmla="*/ 224 w 1045"/>
                <a:gd name="T39" fmla="*/ 365 h 603"/>
                <a:gd name="T40" fmla="*/ 195 w 1045"/>
                <a:gd name="T41" fmla="*/ 357 h 603"/>
                <a:gd name="T42" fmla="*/ 163 w 1045"/>
                <a:gd name="T43" fmla="*/ 372 h 603"/>
                <a:gd name="T44" fmla="*/ 125 w 1045"/>
                <a:gd name="T45" fmla="*/ 398 h 603"/>
                <a:gd name="T46" fmla="*/ 105 w 1045"/>
                <a:gd name="T47" fmla="*/ 434 h 603"/>
                <a:gd name="T48" fmla="*/ 83 w 1045"/>
                <a:gd name="T49" fmla="*/ 457 h 603"/>
                <a:gd name="T50" fmla="*/ 71 w 1045"/>
                <a:gd name="T51" fmla="*/ 489 h 603"/>
                <a:gd name="T52" fmla="*/ 57 w 1045"/>
                <a:gd name="T53" fmla="*/ 520 h 603"/>
                <a:gd name="T54" fmla="*/ 667 w 1045"/>
                <a:gd name="T55" fmla="*/ 472 h 603"/>
                <a:gd name="T56" fmla="*/ 622 w 1045"/>
                <a:gd name="T57" fmla="*/ 461 h 603"/>
                <a:gd name="T58" fmla="*/ 588 w 1045"/>
                <a:gd name="T59" fmla="*/ 460 h 603"/>
                <a:gd name="T60" fmla="*/ 556 w 1045"/>
                <a:gd name="T61" fmla="*/ 457 h 603"/>
                <a:gd name="T62" fmla="*/ 514 w 1045"/>
                <a:gd name="T63" fmla="*/ 463 h 603"/>
                <a:gd name="T64" fmla="*/ 473 w 1045"/>
                <a:gd name="T65" fmla="*/ 465 h 603"/>
                <a:gd name="T66" fmla="*/ 437 w 1045"/>
                <a:gd name="T67" fmla="*/ 469 h 603"/>
                <a:gd name="T68" fmla="*/ 405 w 1045"/>
                <a:gd name="T69" fmla="*/ 473 h 603"/>
                <a:gd name="T70" fmla="*/ 40 w 1045"/>
                <a:gd name="T71" fmla="*/ 490 h 603"/>
                <a:gd name="T72" fmla="*/ 83 w 1045"/>
                <a:gd name="T73" fmla="*/ 314 h 603"/>
                <a:gd name="T74" fmla="*/ 496 w 1045"/>
                <a:gd name="T75" fmla="*/ 27 h 603"/>
                <a:gd name="T76" fmla="*/ 861 w 1045"/>
                <a:gd name="T77" fmla="*/ 109 h 603"/>
                <a:gd name="T78" fmla="*/ 896 w 1045"/>
                <a:gd name="T79" fmla="*/ 143 h 603"/>
                <a:gd name="T80" fmla="*/ 922 w 1045"/>
                <a:gd name="T81" fmla="*/ 177 h 603"/>
                <a:gd name="T82" fmla="*/ 953 w 1045"/>
                <a:gd name="T83" fmla="*/ 230 h 603"/>
                <a:gd name="T84" fmla="*/ 962 w 1045"/>
                <a:gd name="T85" fmla="*/ 276 h 603"/>
                <a:gd name="T86" fmla="*/ 972 w 1045"/>
                <a:gd name="T87" fmla="*/ 329 h 603"/>
                <a:gd name="T88" fmla="*/ 922 w 1045"/>
                <a:gd name="T89" fmla="*/ 466 h 603"/>
                <a:gd name="T90" fmla="*/ 854 w 1045"/>
                <a:gd name="T91" fmla="*/ 370 h 603"/>
                <a:gd name="T92" fmla="*/ 889 w 1045"/>
                <a:gd name="T93" fmla="*/ 380 h 603"/>
                <a:gd name="T94" fmla="*/ 909 w 1045"/>
                <a:gd name="T95" fmla="*/ 397 h 603"/>
                <a:gd name="T96" fmla="*/ 920 w 1045"/>
                <a:gd name="T97" fmla="*/ 428 h 603"/>
                <a:gd name="T98" fmla="*/ 921 w 1045"/>
                <a:gd name="T99" fmla="*/ 457 h 603"/>
                <a:gd name="T100" fmla="*/ 967 w 1045"/>
                <a:gd name="T101" fmla="*/ 472 h 603"/>
                <a:gd name="T102" fmla="*/ 970 w 1045"/>
                <a:gd name="T103" fmla="*/ 445 h 603"/>
                <a:gd name="T104" fmla="*/ 949 w 1045"/>
                <a:gd name="T105" fmla="*/ 405 h 603"/>
                <a:gd name="T106" fmla="*/ 922 w 1045"/>
                <a:gd name="T107" fmla="*/ 369 h 603"/>
                <a:gd name="T108" fmla="*/ 885 w 1045"/>
                <a:gd name="T109" fmla="*/ 350 h 603"/>
                <a:gd name="T110" fmla="*/ 843 w 1045"/>
                <a:gd name="T111" fmla="*/ 352 h 603"/>
                <a:gd name="T112" fmla="*/ 809 w 1045"/>
                <a:gd name="T113" fmla="*/ 347 h 603"/>
                <a:gd name="T114" fmla="*/ 773 w 1045"/>
                <a:gd name="T115" fmla="*/ 364 h 603"/>
                <a:gd name="T116" fmla="*/ 744 w 1045"/>
                <a:gd name="T117" fmla="*/ 387 h 603"/>
                <a:gd name="T118" fmla="*/ 732 w 1045"/>
                <a:gd name="T119" fmla="*/ 419 h 603"/>
                <a:gd name="T120" fmla="*/ 720 w 1045"/>
                <a:gd name="T121" fmla="*/ 446 h 603"/>
                <a:gd name="T122" fmla="*/ 714 w 1045"/>
                <a:gd name="T123" fmla="*/ 469 h 603"/>
                <a:gd name="T124" fmla="*/ 998 w 1045"/>
                <a:gd name="T125" fmla="*/ 48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5" h="603">
                  <a:moveTo>
                    <a:pt x="1043" y="484"/>
                  </a:moveTo>
                  <a:cubicBezTo>
                    <a:pt x="1034" y="461"/>
                    <a:pt x="1031" y="436"/>
                    <a:pt x="1021" y="413"/>
                  </a:cubicBezTo>
                  <a:cubicBezTo>
                    <a:pt x="1019" y="409"/>
                    <a:pt x="1017" y="406"/>
                    <a:pt x="1016" y="402"/>
                  </a:cubicBezTo>
                  <a:cubicBezTo>
                    <a:pt x="1017" y="400"/>
                    <a:pt x="1018" y="398"/>
                    <a:pt x="1017" y="395"/>
                  </a:cubicBezTo>
                  <a:cubicBezTo>
                    <a:pt x="1003" y="346"/>
                    <a:pt x="994" y="296"/>
                    <a:pt x="976" y="248"/>
                  </a:cubicBezTo>
                  <a:cubicBezTo>
                    <a:pt x="959" y="202"/>
                    <a:pt x="933" y="160"/>
                    <a:pt x="898" y="124"/>
                  </a:cubicBezTo>
                  <a:cubicBezTo>
                    <a:pt x="866" y="89"/>
                    <a:pt x="825" y="61"/>
                    <a:pt x="781" y="44"/>
                  </a:cubicBezTo>
                  <a:cubicBezTo>
                    <a:pt x="756" y="34"/>
                    <a:pt x="730" y="28"/>
                    <a:pt x="704" y="22"/>
                  </a:cubicBezTo>
                  <a:cubicBezTo>
                    <a:pt x="677" y="16"/>
                    <a:pt x="649" y="11"/>
                    <a:pt x="621" y="8"/>
                  </a:cubicBezTo>
                  <a:cubicBezTo>
                    <a:pt x="549" y="0"/>
                    <a:pt x="479" y="11"/>
                    <a:pt x="410" y="33"/>
                  </a:cubicBezTo>
                  <a:cubicBezTo>
                    <a:pt x="374" y="45"/>
                    <a:pt x="291" y="75"/>
                    <a:pt x="322" y="127"/>
                  </a:cubicBezTo>
                  <a:cubicBezTo>
                    <a:pt x="324" y="130"/>
                    <a:pt x="326" y="133"/>
                    <a:pt x="328" y="135"/>
                  </a:cubicBezTo>
                  <a:cubicBezTo>
                    <a:pt x="317" y="166"/>
                    <a:pt x="304" y="196"/>
                    <a:pt x="298" y="229"/>
                  </a:cubicBezTo>
                  <a:cubicBezTo>
                    <a:pt x="257" y="231"/>
                    <a:pt x="215" y="234"/>
                    <a:pt x="175" y="243"/>
                  </a:cubicBezTo>
                  <a:cubicBezTo>
                    <a:pt x="136" y="252"/>
                    <a:pt x="94" y="268"/>
                    <a:pt x="72" y="303"/>
                  </a:cubicBezTo>
                  <a:cubicBezTo>
                    <a:pt x="63" y="298"/>
                    <a:pt x="51" y="297"/>
                    <a:pt x="41" y="297"/>
                  </a:cubicBezTo>
                  <a:cubicBezTo>
                    <a:pt x="40" y="297"/>
                    <a:pt x="39" y="297"/>
                    <a:pt x="38" y="297"/>
                  </a:cubicBezTo>
                  <a:cubicBezTo>
                    <a:pt x="36" y="296"/>
                    <a:pt x="33" y="296"/>
                    <a:pt x="30" y="299"/>
                  </a:cubicBezTo>
                  <a:cubicBezTo>
                    <a:pt x="9" y="322"/>
                    <a:pt x="8" y="359"/>
                    <a:pt x="31" y="380"/>
                  </a:cubicBezTo>
                  <a:cubicBezTo>
                    <a:pt x="31" y="381"/>
                    <a:pt x="30" y="381"/>
                    <a:pt x="30" y="382"/>
                  </a:cubicBezTo>
                  <a:cubicBezTo>
                    <a:pt x="29" y="385"/>
                    <a:pt x="30" y="388"/>
                    <a:pt x="32" y="389"/>
                  </a:cubicBezTo>
                  <a:cubicBezTo>
                    <a:pt x="22" y="422"/>
                    <a:pt x="0" y="520"/>
                    <a:pt x="42" y="517"/>
                  </a:cubicBezTo>
                  <a:cubicBezTo>
                    <a:pt x="41" y="518"/>
                    <a:pt x="41" y="520"/>
                    <a:pt x="41" y="521"/>
                  </a:cubicBezTo>
                  <a:cubicBezTo>
                    <a:pt x="38" y="525"/>
                    <a:pt x="39" y="532"/>
                    <a:pt x="45" y="533"/>
                  </a:cubicBezTo>
                  <a:cubicBezTo>
                    <a:pt x="71" y="541"/>
                    <a:pt x="85" y="523"/>
                    <a:pt x="94" y="502"/>
                  </a:cubicBezTo>
                  <a:cubicBezTo>
                    <a:pt x="94" y="515"/>
                    <a:pt x="96" y="529"/>
                    <a:pt x="101" y="542"/>
                  </a:cubicBezTo>
                  <a:cubicBezTo>
                    <a:pt x="117" y="584"/>
                    <a:pt x="160" y="603"/>
                    <a:pt x="203" y="600"/>
                  </a:cubicBezTo>
                  <a:cubicBezTo>
                    <a:pt x="245" y="597"/>
                    <a:pt x="289" y="572"/>
                    <a:pt x="305" y="531"/>
                  </a:cubicBezTo>
                  <a:cubicBezTo>
                    <a:pt x="321" y="492"/>
                    <a:pt x="302" y="443"/>
                    <a:pt x="273" y="415"/>
                  </a:cubicBezTo>
                  <a:cubicBezTo>
                    <a:pt x="253" y="396"/>
                    <a:pt x="226" y="387"/>
                    <a:pt x="199" y="390"/>
                  </a:cubicBezTo>
                  <a:cubicBezTo>
                    <a:pt x="179" y="392"/>
                    <a:pt x="161" y="400"/>
                    <a:pt x="145" y="411"/>
                  </a:cubicBezTo>
                  <a:cubicBezTo>
                    <a:pt x="158" y="400"/>
                    <a:pt x="173" y="390"/>
                    <a:pt x="189" y="385"/>
                  </a:cubicBezTo>
                  <a:cubicBezTo>
                    <a:pt x="273" y="356"/>
                    <a:pt x="316" y="455"/>
                    <a:pt x="325" y="521"/>
                  </a:cubicBezTo>
                  <a:cubicBezTo>
                    <a:pt x="321" y="526"/>
                    <a:pt x="326" y="535"/>
                    <a:pt x="333" y="533"/>
                  </a:cubicBezTo>
                  <a:cubicBezTo>
                    <a:pt x="333" y="533"/>
                    <a:pt x="334" y="533"/>
                    <a:pt x="334" y="533"/>
                  </a:cubicBezTo>
                  <a:cubicBezTo>
                    <a:pt x="335" y="533"/>
                    <a:pt x="335" y="533"/>
                    <a:pt x="336" y="533"/>
                  </a:cubicBezTo>
                  <a:cubicBezTo>
                    <a:pt x="360" y="530"/>
                    <a:pt x="385" y="531"/>
                    <a:pt x="409" y="528"/>
                  </a:cubicBezTo>
                  <a:cubicBezTo>
                    <a:pt x="413" y="527"/>
                    <a:pt x="415" y="524"/>
                    <a:pt x="414" y="521"/>
                  </a:cubicBezTo>
                  <a:cubicBezTo>
                    <a:pt x="415" y="520"/>
                    <a:pt x="415" y="519"/>
                    <a:pt x="414" y="518"/>
                  </a:cubicBezTo>
                  <a:cubicBezTo>
                    <a:pt x="413" y="513"/>
                    <a:pt x="411" y="508"/>
                    <a:pt x="409" y="502"/>
                  </a:cubicBezTo>
                  <a:cubicBezTo>
                    <a:pt x="496" y="484"/>
                    <a:pt x="586" y="484"/>
                    <a:pt x="674" y="488"/>
                  </a:cubicBezTo>
                  <a:cubicBezTo>
                    <a:pt x="674" y="492"/>
                    <a:pt x="674" y="496"/>
                    <a:pt x="674" y="500"/>
                  </a:cubicBezTo>
                  <a:cubicBezTo>
                    <a:pt x="674" y="503"/>
                    <a:pt x="676" y="506"/>
                    <a:pt x="679" y="506"/>
                  </a:cubicBezTo>
                  <a:cubicBezTo>
                    <a:pt x="681" y="509"/>
                    <a:pt x="684" y="511"/>
                    <a:pt x="688" y="511"/>
                  </a:cubicBezTo>
                  <a:cubicBezTo>
                    <a:pt x="706" y="508"/>
                    <a:pt x="716" y="497"/>
                    <a:pt x="723" y="483"/>
                  </a:cubicBezTo>
                  <a:cubicBezTo>
                    <a:pt x="730" y="513"/>
                    <a:pt x="751" y="540"/>
                    <a:pt x="778" y="556"/>
                  </a:cubicBezTo>
                  <a:cubicBezTo>
                    <a:pt x="814" y="577"/>
                    <a:pt x="861" y="574"/>
                    <a:pt x="896" y="550"/>
                  </a:cubicBezTo>
                  <a:cubicBezTo>
                    <a:pt x="920" y="534"/>
                    <a:pt x="934" y="508"/>
                    <a:pt x="938" y="480"/>
                  </a:cubicBezTo>
                  <a:cubicBezTo>
                    <a:pt x="938" y="480"/>
                    <a:pt x="938" y="480"/>
                    <a:pt x="938" y="480"/>
                  </a:cubicBezTo>
                  <a:cubicBezTo>
                    <a:pt x="940" y="469"/>
                    <a:pt x="940" y="459"/>
                    <a:pt x="940" y="448"/>
                  </a:cubicBezTo>
                  <a:cubicBezTo>
                    <a:pt x="939" y="444"/>
                    <a:pt x="939" y="441"/>
                    <a:pt x="938" y="437"/>
                  </a:cubicBezTo>
                  <a:cubicBezTo>
                    <a:pt x="941" y="444"/>
                    <a:pt x="944" y="451"/>
                    <a:pt x="947" y="458"/>
                  </a:cubicBezTo>
                  <a:cubicBezTo>
                    <a:pt x="950" y="467"/>
                    <a:pt x="952" y="475"/>
                    <a:pt x="954" y="483"/>
                  </a:cubicBezTo>
                  <a:cubicBezTo>
                    <a:pt x="956" y="489"/>
                    <a:pt x="958" y="494"/>
                    <a:pt x="962" y="498"/>
                  </a:cubicBezTo>
                  <a:cubicBezTo>
                    <a:pt x="974" y="508"/>
                    <a:pt x="998" y="504"/>
                    <a:pt x="1012" y="501"/>
                  </a:cubicBezTo>
                  <a:cubicBezTo>
                    <a:pt x="1021" y="499"/>
                    <a:pt x="1029" y="496"/>
                    <a:pt x="1038" y="494"/>
                  </a:cubicBezTo>
                  <a:cubicBezTo>
                    <a:pt x="1042" y="493"/>
                    <a:pt x="1045" y="488"/>
                    <a:pt x="1043" y="484"/>
                  </a:cubicBezTo>
                  <a:close/>
                  <a:moveTo>
                    <a:pt x="73" y="341"/>
                  </a:moveTo>
                  <a:cubicBezTo>
                    <a:pt x="67" y="342"/>
                    <a:pt x="60" y="342"/>
                    <a:pt x="54" y="342"/>
                  </a:cubicBezTo>
                  <a:cubicBezTo>
                    <a:pt x="54" y="339"/>
                    <a:pt x="54" y="337"/>
                    <a:pt x="54" y="334"/>
                  </a:cubicBezTo>
                  <a:cubicBezTo>
                    <a:pt x="60" y="334"/>
                    <a:pt x="67" y="335"/>
                    <a:pt x="73" y="335"/>
                  </a:cubicBezTo>
                  <a:cubicBezTo>
                    <a:pt x="73" y="337"/>
                    <a:pt x="73" y="339"/>
                    <a:pt x="73" y="341"/>
                  </a:cubicBezTo>
                  <a:close/>
                  <a:moveTo>
                    <a:pt x="53" y="353"/>
                  </a:moveTo>
                  <a:cubicBezTo>
                    <a:pt x="53" y="351"/>
                    <a:pt x="54" y="348"/>
                    <a:pt x="54" y="346"/>
                  </a:cubicBezTo>
                  <a:cubicBezTo>
                    <a:pt x="60" y="346"/>
                    <a:pt x="67" y="345"/>
                    <a:pt x="73" y="345"/>
                  </a:cubicBezTo>
                  <a:cubicBezTo>
                    <a:pt x="73" y="347"/>
                    <a:pt x="73" y="348"/>
                    <a:pt x="72" y="350"/>
                  </a:cubicBezTo>
                  <a:cubicBezTo>
                    <a:pt x="66" y="351"/>
                    <a:pt x="59" y="351"/>
                    <a:pt x="53" y="353"/>
                  </a:cubicBezTo>
                  <a:close/>
                  <a:moveTo>
                    <a:pt x="72" y="354"/>
                  </a:moveTo>
                  <a:cubicBezTo>
                    <a:pt x="72" y="355"/>
                    <a:pt x="72" y="356"/>
                    <a:pt x="72" y="357"/>
                  </a:cubicBezTo>
                  <a:cubicBezTo>
                    <a:pt x="65" y="358"/>
                    <a:pt x="59" y="358"/>
                    <a:pt x="52" y="360"/>
                  </a:cubicBezTo>
                  <a:cubicBezTo>
                    <a:pt x="52" y="359"/>
                    <a:pt x="52" y="358"/>
                    <a:pt x="53" y="357"/>
                  </a:cubicBezTo>
                  <a:cubicBezTo>
                    <a:pt x="59" y="355"/>
                    <a:pt x="65" y="355"/>
                    <a:pt x="72" y="354"/>
                  </a:cubicBezTo>
                  <a:close/>
                  <a:moveTo>
                    <a:pt x="72" y="328"/>
                  </a:moveTo>
                  <a:cubicBezTo>
                    <a:pt x="72" y="328"/>
                    <a:pt x="72" y="328"/>
                    <a:pt x="72" y="328"/>
                  </a:cubicBezTo>
                  <a:cubicBezTo>
                    <a:pt x="72" y="328"/>
                    <a:pt x="72" y="329"/>
                    <a:pt x="72" y="330"/>
                  </a:cubicBezTo>
                  <a:cubicBezTo>
                    <a:pt x="72" y="330"/>
                    <a:pt x="72" y="331"/>
                    <a:pt x="73" y="331"/>
                  </a:cubicBezTo>
                  <a:cubicBezTo>
                    <a:pt x="66" y="331"/>
                    <a:pt x="60" y="331"/>
                    <a:pt x="54" y="330"/>
                  </a:cubicBezTo>
                  <a:cubicBezTo>
                    <a:pt x="54" y="328"/>
                    <a:pt x="54" y="326"/>
                    <a:pt x="53" y="323"/>
                  </a:cubicBezTo>
                  <a:cubicBezTo>
                    <a:pt x="60" y="324"/>
                    <a:pt x="66" y="326"/>
                    <a:pt x="72" y="328"/>
                  </a:cubicBezTo>
                  <a:close/>
                  <a:moveTo>
                    <a:pt x="70" y="323"/>
                  </a:moveTo>
                  <a:cubicBezTo>
                    <a:pt x="65" y="321"/>
                    <a:pt x="59" y="320"/>
                    <a:pt x="53" y="320"/>
                  </a:cubicBezTo>
                  <a:cubicBezTo>
                    <a:pt x="53" y="317"/>
                    <a:pt x="52" y="315"/>
                    <a:pt x="52" y="313"/>
                  </a:cubicBezTo>
                  <a:cubicBezTo>
                    <a:pt x="60" y="314"/>
                    <a:pt x="67" y="316"/>
                    <a:pt x="70" y="323"/>
                  </a:cubicBezTo>
                  <a:close/>
                  <a:moveTo>
                    <a:pt x="51" y="364"/>
                  </a:moveTo>
                  <a:cubicBezTo>
                    <a:pt x="58" y="362"/>
                    <a:pt x="64" y="361"/>
                    <a:pt x="71" y="361"/>
                  </a:cubicBezTo>
                  <a:cubicBezTo>
                    <a:pt x="71" y="363"/>
                    <a:pt x="71" y="365"/>
                    <a:pt x="70" y="367"/>
                  </a:cubicBezTo>
                  <a:cubicBezTo>
                    <a:pt x="63" y="368"/>
                    <a:pt x="56" y="369"/>
                    <a:pt x="50" y="371"/>
                  </a:cubicBezTo>
                  <a:cubicBezTo>
                    <a:pt x="50" y="369"/>
                    <a:pt x="51" y="366"/>
                    <a:pt x="51" y="364"/>
                  </a:cubicBezTo>
                  <a:close/>
                  <a:moveTo>
                    <a:pt x="37" y="315"/>
                  </a:moveTo>
                  <a:cubicBezTo>
                    <a:pt x="37" y="318"/>
                    <a:pt x="38" y="321"/>
                    <a:pt x="38" y="324"/>
                  </a:cubicBezTo>
                  <a:cubicBezTo>
                    <a:pt x="36" y="325"/>
                    <a:pt x="33" y="327"/>
                    <a:pt x="31" y="328"/>
                  </a:cubicBezTo>
                  <a:cubicBezTo>
                    <a:pt x="32" y="324"/>
                    <a:pt x="34" y="319"/>
                    <a:pt x="37" y="315"/>
                  </a:cubicBezTo>
                  <a:close/>
                  <a:moveTo>
                    <a:pt x="29" y="334"/>
                  </a:moveTo>
                  <a:cubicBezTo>
                    <a:pt x="33" y="332"/>
                    <a:pt x="36" y="330"/>
                    <a:pt x="39" y="328"/>
                  </a:cubicBezTo>
                  <a:cubicBezTo>
                    <a:pt x="39" y="329"/>
                    <a:pt x="39" y="330"/>
                    <a:pt x="39" y="331"/>
                  </a:cubicBezTo>
                  <a:cubicBezTo>
                    <a:pt x="36" y="333"/>
                    <a:pt x="32" y="335"/>
                    <a:pt x="29" y="337"/>
                  </a:cubicBezTo>
                  <a:cubicBezTo>
                    <a:pt x="29" y="336"/>
                    <a:pt x="29" y="335"/>
                    <a:pt x="29" y="334"/>
                  </a:cubicBezTo>
                  <a:close/>
                  <a:moveTo>
                    <a:pt x="29" y="342"/>
                  </a:moveTo>
                  <a:cubicBezTo>
                    <a:pt x="32" y="340"/>
                    <a:pt x="36" y="337"/>
                    <a:pt x="39" y="335"/>
                  </a:cubicBezTo>
                  <a:cubicBezTo>
                    <a:pt x="39" y="345"/>
                    <a:pt x="38" y="354"/>
                    <a:pt x="36" y="363"/>
                  </a:cubicBezTo>
                  <a:cubicBezTo>
                    <a:pt x="31" y="357"/>
                    <a:pt x="29" y="349"/>
                    <a:pt x="29" y="342"/>
                  </a:cubicBezTo>
                  <a:close/>
                  <a:moveTo>
                    <a:pt x="192" y="406"/>
                  </a:moveTo>
                  <a:cubicBezTo>
                    <a:pt x="198" y="405"/>
                    <a:pt x="203" y="404"/>
                    <a:pt x="209" y="404"/>
                  </a:cubicBezTo>
                  <a:cubicBezTo>
                    <a:pt x="208" y="405"/>
                    <a:pt x="208" y="405"/>
                    <a:pt x="207" y="406"/>
                  </a:cubicBezTo>
                  <a:cubicBezTo>
                    <a:pt x="205" y="407"/>
                    <a:pt x="207" y="410"/>
                    <a:pt x="209" y="409"/>
                  </a:cubicBezTo>
                  <a:cubicBezTo>
                    <a:pt x="211" y="408"/>
                    <a:pt x="214" y="406"/>
                    <a:pt x="217" y="405"/>
                  </a:cubicBezTo>
                  <a:cubicBezTo>
                    <a:pt x="218" y="405"/>
                    <a:pt x="219" y="405"/>
                    <a:pt x="220" y="405"/>
                  </a:cubicBezTo>
                  <a:cubicBezTo>
                    <a:pt x="219" y="406"/>
                    <a:pt x="218" y="407"/>
                    <a:pt x="216" y="407"/>
                  </a:cubicBezTo>
                  <a:cubicBezTo>
                    <a:pt x="214" y="408"/>
                    <a:pt x="215" y="412"/>
                    <a:pt x="217" y="411"/>
                  </a:cubicBezTo>
                  <a:cubicBezTo>
                    <a:pt x="220" y="410"/>
                    <a:pt x="223" y="408"/>
                    <a:pt x="226" y="406"/>
                  </a:cubicBezTo>
                  <a:cubicBezTo>
                    <a:pt x="228" y="407"/>
                    <a:pt x="229" y="407"/>
                    <a:pt x="231" y="408"/>
                  </a:cubicBezTo>
                  <a:cubicBezTo>
                    <a:pt x="229" y="409"/>
                    <a:pt x="226" y="410"/>
                    <a:pt x="224" y="411"/>
                  </a:cubicBezTo>
                  <a:cubicBezTo>
                    <a:pt x="222" y="412"/>
                    <a:pt x="223" y="415"/>
                    <a:pt x="225" y="415"/>
                  </a:cubicBezTo>
                  <a:cubicBezTo>
                    <a:pt x="229" y="413"/>
                    <a:pt x="232" y="411"/>
                    <a:pt x="236" y="409"/>
                  </a:cubicBezTo>
                  <a:cubicBezTo>
                    <a:pt x="237" y="410"/>
                    <a:pt x="238" y="410"/>
                    <a:pt x="240" y="411"/>
                  </a:cubicBezTo>
                  <a:cubicBezTo>
                    <a:pt x="237" y="412"/>
                    <a:pt x="235" y="413"/>
                    <a:pt x="233" y="414"/>
                  </a:cubicBezTo>
                  <a:cubicBezTo>
                    <a:pt x="230" y="415"/>
                    <a:pt x="232" y="419"/>
                    <a:pt x="235" y="418"/>
                  </a:cubicBezTo>
                  <a:cubicBezTo>
                    <a:pt x="238" y="416"/>
                    <a:pt x="241" y="414"/>
                    <a:pt x="244" y="413"/>
                  </a:cubicBezTo>
                  <a:cubicBezTo>
                    <a:pt x="245" y="413"/>
                    <a:pt x="246" y="414"/>
                    <a:pt x="246" y="414"/>
                  </a:cubicBezTo>
                  <a:cubicBezTo>
                    <a:pt x="244" y="415"/>
                    <a:pt x="241" y="417"/>
                    <a:pt x="239" y="418"/>
                  </a:cubicBezTo>
                  <a:cubicBezTo>
                    <a:pt x="237" y="419"/>
                    <a:pt x="238" y="423"/>
                    <a:pt x="241" y="421"/>
                  </a:cubicBezTo>
                  <a:cubicBezTo>
                    <a:pt x="244" y="419"/>
                    <a:pt x="247" y="418"/>
                    <a:pt x="250" y="416"/>
                  </a:cubicBezTo>
                  <a:cubicBezTo>
                    <a:pt x="252" y="417"/>
                    <a:pt x="253" y="418"/>
                    <a:pt x="254" y="419"/>
                  </a:cubicBezTo>
                  <a:cubicBezTo>
                    <a:pt x="252" y="420"/>
                    <a:pt x="250" y="421"/>
                    <a:pt x="248" y="422"/>
                  </a:cubicBezTo>
                  <a:cubicBezTo>
                    <a:pt x="246" y="423"/>
                    <a:pt x="248" y="427"/>
                    <a:pt x="250" y="425"/>
                  </a:cubicBezTo>
                  <a:cubicBezTo>
                    <a:pt x="253" y="424"/>
                    <a:pt x="255" y="423"/>
                    <a:pt x="258" y="421"/>
                  </a:cubicBezTo>
                  <a:cubicBezTo>
                    <a:pt x="259" y="422"/>
                    <a:pt x="259" y="423"/>
                    <a:pt x="260" y="423"/>
                  </a:cubicBezTo>
                  <a:cubicBezTo>
                    <a:pt x="257" y="424"/>
                    <a:pt x="254" y="425"/>
                    <a:pt x="252" y="427"/>
                  </a:cubicBezTo>
                  <a:cubicBezTo>
                    <a:pt x="250" y="429"/>
                    <a:pt x="251" y="432"/>
                    <a:pt x="253" y="430"/>
                  </a:cubicBezTo>
                  <a:cubicBezTo>
                    <a:pt x="257" y="428"/>
                    <a:pt x="260" y="427"/>
                    <a:pt x="263" y="426"/>
                  </a:cubicBezTo>
                  <a:cubicBezTo>
                    <a:pt x="264" y="427"/>
                    <a:pt x="265" y="427"/>
                    <a:pt x="265" y="428"/>
                  </a:cubicBezTo>
                  <a:cubicBezTo>
                    <a:pt x="263" y="429"/>
                    <a:pt x="260" y="430"/>
                    <a:pt x="257" y="431"/>
                  </a:cubicBezTo>
                  <a:cubicBezTo>
                    <a:pt x="255" y="432"/>
                    <a:pt x="257" y="436"/>
                    <a:pt x="259" y="435"/>
                  </a:cubicBezTo>
                  <a:cubicBezTo>
                    <a:pt x="262" y="433"/>
                    <a:pt x="265" y="432"/>
                    <a:pt x="268" y="431"/>
                  </a:cubicBezTo>
                  <a:cubicBezTo>
                    <a:pt x="269" y="432"/>
                    <a:pt x="271" y="433"/>
                    <a:pt x="272" y="435"/>
                  </a:cubicBezTo>
                  <a:cubicBezTo>
                    <a:pt x="270" y="435"/>
                    <a:pt x="268" y="436"/>
                    <a:pt x="266" y="436"/>
                  </a:cubicBezTo>
                  <a:cubicBezTo>
                    <a:pt x="264" y="437"/>
                    <a:pt x="265" y="441"/>
                    <a:pt x="267" y="440"/>
                  </a:cubicBezTo>
                  <a:cubicBezTo>
                    <a:pt x="270" y="439"/>
                    <a:pt x="272" y="439"/>
                    <a:pt x="274" y="438"/>
                  </a:cubicBezTo>
                  <a:cubicBezTo>
                    <a:pt x="275" y="439"/>
                    <a:pt x="276" y="440"/>
                    <a:pt x="277" y="442"/>
                  </a:cubicBezTo>
                  <a:cubicBezTo>
                    <a:pt x="275" y="442"/>
                    <a:pt x="273" y="443"/>
                    <a:pt x="271" y="444"/>
                  </a:cubicBezTo>
                  <a:cubicBezTo>
                    <a:pt x="268" y="445"/>
                    <a:pt x="269" y="448"/>
                    <a:pt x="272" y="447"/>
                  </a:cubicBezTo>
                  <a:cubicBezTo>
                    <a:pt x="274" y="446"/>
                    <a:pt x="277" y="446"/>
                    <a:pt x="279" y="445"/>
                  </a:cubicBezTo>
                  <a:cubicBezTo>
                    <a:pt x="280" y="446"/>
                    <a:pt x="280" y="446"/>
                    <a:pt x="280" y="447"/>
                  </a:cubicBezTo>
                  <a:cubicBezTo>
                    <a:pt x="279" y="447"/>
                    <a:pt x="278" y="448"/>
                    <a:pt x="277" y="448"/>
                  </a:cubicBezTo>
                  <a:cubicBezTo>
                    <a:pt x="275" y="448"/>
                    <a:pt x="276" y="452"/>
                    <a:pt x="278" y="452"/>
                  </a:cubicBezTo>
                  <a:cubicBezTo>
                    <a:pt x="280" y="451"/>
                    <a:pt x="281" y="451"/>
                    <a:pt x="282" y="450"/>
                  </a:cubicBezTo>
                  <a:cubicBezTo>
                    <a:pt x="283" y="451"/>
                    <a:pt x="283" y="452"/>
                    <a:pt x="284" y="453"/>
                  </a:cubicBezTo>
                  <a:cubicBezTo>
                    <a:pt x="283" y="453"/>
                    <a:pt x="282" y="453"/>
                    <a:pt x="281" y="453"/>
                  </a:cubicBezTo>
                  <a:cubicBezTo>
                    <a:pt x="279" y="454"/>
                    <a:pt x="280" y="457"/>
                    <a:pt x="282" y="457"/>
                  </a:cubicBezTo>
                  <a:cubicBezTo>
                    <a:pt x="283" y="457"/>
                    <a:pt x="284" y="456"/>
                    <a:pt x="285" y="456"/>
                  </a:cubicBezTo>
                  <a:cubicBezTo>
                    <a:pt x="286" y="458"/>
                    <a:pt x="287" y="459"/>
                    <a:pt x="288" y="461"/>
                  </a:cubicBezTo>
                  <a:cubicBezTo>
                    <a:pt x="287" y="461"/>
                    <a:pt x="287" y="461"/>
                    <a:pt x="286" y="461"/>
                  </a:cubicBezTo>
                  <a:cubicBezTo>
                    <a:pt x="284" y="462"/>
                    <a:pt x="285" y="466"/>
                    <a:pt x="287" y="465"/>
                  </a:cubicBezTo>
                  <a:cubicBezTo>
                    <a:pt x="288" y="465"/>
                    <a:pt x="288" y="465"/>
                    <a:pt x="289" y="465"/>
                  </a:cubicBezTo>
                  <a:cubicBezTo>
                    <a:pt x="298" y="489"/>
                    <a:pt x="298" y="516"/>
                    <a:pt x="285" y="538"/>
                  </a:cubicBezTo>
                  <a:cubicBezTo>
                    <a:pt x="261" y="578"/>
                    <a:pt x="204" y="594"/>
                    <a:pt x="161" y="580"/>
                  </a:cubicBezTo>
                  <a:cubicBezTo>
                    <a:pt x="119" y="566"/>
                    <a:pt x="102" y="520"/>
                    <a:pt x="112" y="480"/>
                  </a:cubicBezTo>
                  <a:cubicBezTo>
                    <a:pt x="115" y="467"/>
                    <a:pt x="121" y="454"/>
                    <a:pt x="130" y="444"/>
                  </a:cubicBezTo>
                  <a:cubicBezTo>
                    <a:pt x="131" y="444"/>
                    <a:pt x="131" y="443"/>
                    <a:pt x="131" y="442"/>
                  </a:cubicBezTo>
                  <a:cubicBezTo>
                    <a:pt x="149" y="425"/>
                    <a:pt x="168" y="412"/>
                    <a:pt x="192" y="406"/>
                  </a:cubicBezTo>
                  <a:close/>
                  <a:moveTo>
                    <a:pt x="340" y="518"/>
                  </a:moveTo>
                  <a:cubicBezTo>
                    <a:pt x="339" y="515"/>
                    <a:pt x="339" y="513"/>
                    <a:pt x="339" y="511"/>
                  </a:cubicBezTo>
                  <a:cubicBezTo>
                    <a:pt x="347" y="511"/>
                    <a:pt x="347" y="511"/>
                    <a:pt x="347" y="511"/>
                  </a:cubicBezTo>
                  <a:cubicBezTo>
                    <a:pt x="350" y="511"/>
                    <a:pt x="350" y="507"/>
                    <a:pt x="347" y="507"/>
                  </a:cubicBezTo>
                  <a:cubicBezTo>
                    <a:pt x="338" y="507"/>
                    <a:pt x="338" y="507"/>
                    <a:pt x="338" y="507"/>
                  </a:cubicBezTo>
                  <a:cubicBezTo>
                    <a:pt x="337" y="505"/>
                    <a:pt x="337" y="503"/>
                    <a:pt x="337" y="500"/>
                  </a:cubicBezTo>
                  <a:cubicBezTo>
                    <a:pt x="337" y="500"/>
                    <a:pt x="337" y="501"/>
                    <a:pt x="337" y="501"/>
                  </a:cubicBezTo>
                  <a:cubicBezTo>
                    <a:pt x="340" y="500"/>
                    <a:pt x="343" y="500"/>
                    <a:pt x="345" y="500"/>
                  </a:cubicBezTo>
                  <a:cubicBezTo>
                    <a:pt x="348" y="500"/>
                    <a:pt x="348" y="496"/>
                    <a:pt x="345" y="496"/>
                  </a:cubicBezTo>
                  <a:cubicBezTo>
                    <a:pt x="343" y="496"/>
                    <a:pt x="340" y="497"/>
                    <a:pt x="337" y="497"/>
                  </a:cubicBezTo>
                  <a:cubicBezTo>
                    <a:pt x="336" y="497"/>
                    <a:pt x="336" y="497"/>
                    <a:pt x="336" y="497"/>
                  </a:cubicBezTo>
                  <a:cubicBezTo>
                    <a:pt x="335" y="495"/>
                    <a:pt x="335" y="492"/>
                    <a:pt x="334" y="490"/>
                  </a:cubicBezTo>
                  <a:cubicBezTo>
                    <a:pt x="337" y="489"/>
                    <a:pt x="340" y="489"/>
                    <a:pt x="343" y="490"/>
                  </a:cubicBezTo>
                  <a:cubicBezTo>
                    <a:pt x="345" y="491"/>
                    <a:pt x="346" y="487"/>
                    <a:pt x="344" y="486"/>
                  </a:cubicBezTo>
                  <a:cubicBezTo>
                    <a:pt x="340" y="486"/>
                    <a:pt x="337" y="485"/>
                    <a:pt x="333" y="486"/>
                  </a:cubicBezTo>
                  <a:cubicBezTo>
                    <a:pt x="333" y="484"/>
                    <a:pt x="332" y="482"/>
                    <a:pt x="332" y="480"/>
                  </a:cubicBezTo>
                  <a:cubicBezTo>
                    <a:pt x="334" y="479"/>
                    <a:pt x="337" y="479"/>
                    <a:pt x="340" y="479"/>
                  </a:cubicBezTo>
                  <a:cubicBezTo>
                    <a:pt x="342" y="479"/>
                    <a:pt x="342" y="475"/>
                    <a:pt x="340" y="475"/>
                  </a:cubicBezTo>
                  <a:cubicBezTo>
                    <a:pt x="337" y="475"/>
                    <a:pt x="334" y="475"/>
                    <a:pt x="331" y="476"/>
                  </a:cubicBezTo>
                  <a:cubicBezTo>
                    <a:pt x="330" y="474"/>
                    <a:pt x="329" y="471"/>
                    <a:pt x="329" y="469"/>
                  </a:cubicBezTo>
                  <a:cubicBezTo>
                    <a:pt x="332" y="469"/>
                    <a:pt x="335" y="468"/>
                    <a:pt x="339" y="468"/>
                  </a:cubicBezTo>
                  <a:cubicBezTo>
                    <a:pt x="341" y="468"/>
                    <a:pt x="341" y="464"/>
                    <a:pt x="339" y="465"/>
                  </a:cubicBezTo>
                  <a:cubicBezTo>
                    <a:pt x="335" y="465"/>
                    <a:pt x="331" y="465"/>
                    <a:pt x="327" y="465"/>
                  </a:cubicBezTo>
                  <a:cubicBezTo>
                    <a:pt x="327" y="464"/>
                    <a:pt x="326" y="462"/>
                    <a:pt x="326" y="460"/>
                  </a:cubicBezTo>
                  <a:cubicBezTo>
                    <a:pt x="328" y="459"/>
                    <a:pt x="332" y="459"/>
                    <a:pt x="334" y="460"/>
                  </a:cubicBezTo>
                  <a:cubicBezTo>
                    <a:pt x="337" y="460"/>
                    <a:pt x="338" y="457"/>
                    <a:pt x="335" y="456"/>
                  </a:cubicBezTo>
                  <a:cubicBezTo>
                    <a:pt x="332" y="455"/>
                    <a:pt x="328" y="456"/>
                    <a:pt x="324" y="457"/>
                  </a:cubicBezTo>
                  <a:cubicBezTo>
                    <a:pt x="323" y="455"/>
                    <a:pt x="323" y="453"/>
                    <a:pt x="322" y="451"/>
                  </a:cubicBezTo>
                  <a:cubicBezTo>
                    <a:pt x="324" y="450"/>
                    <a:pt x="327" y="450"/>
                    <a:pt x="329" y="450"/>
                  </a:cubicBezTo>
                  <a:cubicBezTo>
                    <a:pt x="332" y="450"/>
                    <a:pt x="332" y="447"/>
                    <a:pt x="329" y="447"/>
                  </a:cubicBezTo>
                  <a:cubicBezTo>
                    <a:pt x="326" y="447"/>
                    <a:pt x="323" y="447"/>
                    <a:pt x="320" y="447"/>
                  </a:cubicBezTo>
                  <a:cubicBezTo>
                    <a:pt x="320" y="446"/>
                    <a:pt x="319" y="444"/>
                    <a:pt x="319" y="443"/>
                  </a:cubicBezTo>
                  <a:cubicBezTo>
                    <a:pt x="321" y="443"/>
                    <a:pt x="323" y="442"/>
                    <a:pt x="326" y="442"/>
                  </a:cubicBezTo>
                  <a:cubicBezTo>
                    <a:pt x="328" y="441"/>
                    <a:pt x="327" y="437"/>
                    <a:pt x="325" y="438"/>
                  </a:cubicBezTo>
                  <a:cubicBezTo>
                    <a:pt x="322" y="439"/>
                    <a:pt x="320" y="440"/>
                    <a:pt x="317" y="439"/>
                  </a:cubicBezTo>
                  <a:cubicBezTo>
                    <a:pt x="316" y="438"/>
                    <a:pt x="315" y="436"/>
                    <a:pt x="314" y="434"/>
                  </a:cubicBezTo>
                  <a:cubicBezTo>
                    <a:pt x="317" y="433"/>
                    <a:pt x="319" y="433"/>
                    <a:pt x="321" y="432"/>
                  </a:cubicBezTo>
                  <a:cubicBezTo>
                    <a:pt x="324" y="432"/>
                    <a:pt x="323" y="428"/>
                    <a:pt x="320" y="429"/>
                  </a:cubicBezTo>
                  <a:cubicBezTo>
                    <a:pt x="318" y="429"/>
                    <a:pt x="315" y="430"/>
                    <a:pt x="313" y="431"/>
                  </a:cubicBezTo>
                  <a:cubicBezTo>
                    <a:pt x="311" y="428"/>
                    <a:pt x="310" y="425"/>
                    <a:pt x="308" y="423"/>
                  </a:cubicBezTo>
                  <a:cubicBezTo>
                    <a:pt x="311" y="422"/>
                    <a:pt x="315" y="422"/>
                    <a:pt x="318" y="422"/>
                  </a:cubicBezTo>
                  <a:cubicBezTo>
                    <a:pt x="320" y="422"/>
                    <a:pt x="320" y="418"/>
                    <a:pt x="318" y="418"/>
                  </a:cubicBezTo>
                  <a:cubicBezTo>
                    <a:pt x="314" y="418"/>
                    <a:pt x="310" y="418"/>
                    <a:pt x="306" y="41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305" y="418"/>
                    <a:pt x="304" y="417"/>
                    <a:pt x="303" y="415"/>
                  </a:cubicBezTo>
                  <a:cubicBezTo>
                    <a:pt x="306" y="414"/>
                    <a:pt x="309" y="413"/>
                    <a:pt x="311" y="412"/>
                  </a:cubicBezTo>
                  <a:cubicBezTo>
                    <a:pt x="313" y="411"/>
                    <a:pt x="312" y="408"/>
                    <a:pt x="309" y="409"/>
                  </a:cubicBezTo>
                  <a:cubicBezTo>
                    <a:pt x="307" y="410"/>
                    <a:pt x="304" y="411"/>
                    <a:pt x="301" y="412"/>
                  </a:cubicBezTo>
                  <a:cubicBezTo>
                    <a:pt x="300" y="410"/>
                    <a:pt x="298" y="408"/>
                    <a:pt x="296" y="406"/>
                  </a:cubicBezTo>
                  <a:cubicBezTo>
                    <a:pt x="298" y="405"/>
                    <a:pt x="300" y="404"/>
                    <a:pt x="302" y="404"/>
                  </a:cubicBezTo>
                  <a:cubicBezTo>
                    <a:pt x="305" y="403"/>
                    <a:pt x="304" y="400"/>
                    <a:pt x="301" y="400"/>
                  </a:cubicBezTo>
                  <a:cubicBezTo>
                    <a:pt x="299" y="401"/>
                    <a:pt x="296" y="402"/>
                    <a:pt x="294" y="403"/>
                  </a:cubicBezTo>
                  <a:cubicBezTo>
                    <a:pt x="292" y="401"/>
                    <a:pt x="290" y="398"/>
                    <a:pt x="288" y="396"/>
                  </a:cubicBezTo>
                  <a:cubicBezTo>
                    <a:pt x="289" y="396"/>
                    <a:pt x="289" y="396"/>
                    <a:pt x="290" y="395"/>
                  </a:cubicBezTo>
                  <a:cubicBezTo>
                    <a:pt x="292" y="395"/>
                    <a:pt x="291" y="391"/>
                    <a:pt x="289" y="392"/>
                  </a:cubicBezTo>
                  <a:cubicBezTo>
                    <a:pt x="288" y="392"/>
                    <a:pt x="286" y="393"/>
                    <a:pt x="285" y="393"/>
                  </a:cubicBezTo>
                  <a:cubicBezTo>
                    <a:pt x="283" y="391"/>
                    <a:pt x="281" y="389"/>
                    <a:pt x="279" y="388"/>
                  </a:cubicBezTo>
                  <a:cubicBezTo>
                    <a:pt x="280" y="387"/>
                    <a:pt x="280" y="387"/>
                    <a:pt x="281" y="387"/>
                  </a:cubicBezTo>
                  <a:cubicBezTo>
                    <a:pt x="283" y="385"/>
                    <a:pt x="281" y="382"/>
                    <a:pt x="279" y="383"/>
                  </a:cubicBezTo>
                  <a:cubicBezTo>
                    <a:pt x="278" y="384"/>
                    <a:pt x="277" y="385"/>
                    <a:pt x="276" y="385"/>
                  </a:cubicBezTo>
                  <a:cubicBezTo>
                    <a:pt x="274" y="384"/>
                    <a:pt x="272" y="383"/>
                    <a:pt x="271" y="382"/>
                  </a:cubicBezTo>
                  <a:cubicBezTo>
                    <a:pt x="272" y="380"/>
                    <a:pt x="271" y="378"/>
                    <a:pt x="269" y="378"/>
                  </a:cubicBezTo>
                  <a:cubicBezTo>
                    <a:pt x="268" y="379"/>
                    <a:pt x="268" y="379"/>
                    <a:pt x="267" y="379"/>
                  </a:cubicBezTo>
                  <a:cubicBezTo>
                    <a:pt x="265" y="378"/>
                    <a:pt x="263" y="377"/>
                    <a:pt x="261" y="376"/>
                  </a:cubicBezTo>
                  <a:cubicBezTo>
                    <a:pt x="262" y="375"/>
                    <a:pt x="263" y="373"/>
                    <a:pt x="265" y="372"/>
                  </a:cubicBezTo>
                  <a:cubicBezTo>
                    <a:pt x="267" y="371"/>
                    <a:pt x="265" y="368"/>
                    <a:pt x="263" y="369"/>
                  </a:cubicBezTo>
                  <a:cubicBezTo>
                    <a:pt x="261" y="371"/>
                    <a:pt x="259" y="372"/>
                    <a:pt x="257" y="374"/>
                  </a:cubicBezTo>
                  <a:cubicBezTo>
                    <a:pt x="255" y="373"/>
                    <a:pt x="253" y="372"/>
                    <a:pt x="251" y="371"/>
                  </a:cubicBezTo>
                  <a:cubicBezTo>
                    <a:pt x="252" y="371"/>
                    <a:pt x="252" y="371"/>
                    <a:pt x="253" y="370"/>
                  </a:cubicBezTo>
                  <a:cubicBezTo>
                    <a:pt x="255" y="369"/>
                    <a:pt x="253" y="366"/>
                    <a:pt x="251" y="367"/>
                  </a:cubicBezTo>
                  <a:cubicBezTo>
                    <a:pt x="249" y="368"/>
                    <a:pt x="248" y="369"/>
                    <a:pt x="247" y="370"/>
                  </a:cubicBezTo>
                  <a:cubicBezTo>
                    <a:pt x="245" y="369"/>
                    <a:pt x="242" y="368"/>
                    <a:pt x="240" y="368"/>
                  </a:cubicBezTo>
                  <a:cubicBezTo>
                    <a:pt x="240" y="367"/>
                    <a:pt x="241" y="366"/>
                    <a:pt x="241" y="365"/>
                  </a:cubicBezTo>
                  <a:cubicBezTo>
                    <a:pt x="242" y="362"/>
                    <a:pt x="238" y="361"/>
                    <a:pt x="237" y="364"/>
                  </a:cubicBezTo>
                  <a:cubicBezTo>
                    <a:pt x="237" y="365"/>
                    <a:pt x="237" y="366"/>
                    <a:pt x="236" y="367"/>
                  </a:cubicBezTo>
                  <a:cubicBezTo>
                    <a:pt x="234" y="366"/>
                    <a:pt x="231" y="366"/>
                    <a:pt x="229" y="366"/>
                  </a:cubicBezTo>
                  <a:cubicBezTo>
                    <a:pt x="229" y="364"/>
                    <a:pt x="229" y="363"/>
                    <a:pt x="229" y="361"/>
                  </a:cubicBezTo>
                  <a:cubicBezTo>
                    <a:pt x="229" y="359"/>
                    <a:pt x="225" y="359"/>
                    <a:pt x="225" y="361"/>
                  </a:cubicBezTo>
                  <a:cubicBezTo>
                    <a:pt x="225" y="363"/>
                    <a:pt x="225" y="364"/>
                    <a:pt x="225" y="365"/>
                  </a:cubicBezTo>
                  <a:cubicBezTo>
                    <a:pt x="225" y="365"/>
                    <a:pt x="225" y="365"/>
                    <a:pt x="224" y="365"/>
                  </a:cubicBezTo>
                  <a:cubicBezTo>
                    <a:pt x="223" y="365"/>
                    <a:pt x="221" y="365"/>
                    <a:pt x="220" y="365"/>
                  </a:cubicBezTo>
                  <a:cubicBezTo>
                    <a:pt x="220" y="363"/>
                    <a:pt x="220" y="361"/>
                    <a:pt x="221" y="358"/>
                  </a:cubicBezTo>
                  <a:cubicBezTo>
                    <a:pt x="222" y="356"/>
                    <a:pt x="219" y="354"/>
                    <a:pt x="218" y="356"/>
                  </a:cubicBezTo>
                  <a:cubicBezTo>
                    <a:pt x="216" y="359"/>
                    <a:pt x="216" y="362"/>
                    <a:pt x="216" y="365"/>
                  </a:cubicBezTo>
                  <a:cubicBezTo>
                    <a:pt x="214" y="365"/>
                    <a:pt x="211" y="365"/>
                    <a:pt x="209" y="365"/>
                  </a:cubicBezTo>
                  <a:cubicBezTo>
                    <a:pt x="209" y="358"/>
                    <a:pt x="209" y="358"/>
                    <a:pt x="209" y="358"/>
                  </a:cubicBezTo>
                  <a:cubicBezTo>
                    <a:pt x="209" y="356"/>
                    <a:pt x="205" y="356"/>
                    <a:pt x="205" y="358"/>
                  </a:cubicBezTo>
                  <a:cubicBezTo>
                    <a:pt x="205" y="366"/>
                    <a:pt x="205" y="366"/>
                    <a:pt x="205" y="366"/>
                  </a:cubicBezTo>
                  <a:cubicBezTo>
                    <a:pt x="203" y="366"/>
                    <a:pt x="201" y="366"/>
                    <a:pt x="199" y="366"/>
                  </a:cubicBezTo>
                  <a:cubicBezTo>
                    <a:pt x="199" y="366"/>
                    <a:pt x="199" y="366"/>
                    <a:pt x="199" y="366"/>
                  </a:cubicBezTo>
                  <a:cubicBezTo>
                    <a:pt x="199" y="364"/>
                    <a:pt x="199" y="360"/>
                    <a:pt x="199" y="357"/>
                  </a:cubicBezTo>
                  <a:cubicBezTo>
                    <a:pt x="199" y="355"/>
                    <a:pt x="195" y="355"/>
                    <a:pt x="195" y="357"/>
                  </a:cubicBezTo>
                  <a:cubicBezTo>
                    <a:pt x="195" y="361"/>
                    <a:pt x="195" y="364"/>
                    <a:pt x="196" y="367"/>
                  </a:cubicBezTo>
                  <a:cubicBezTo>
                    <a:pt x="193" y="368"/>
                    <a:pt x="190" y="368"/>
                    <a:pt x="188" y="369"/>
                  </a:cubicBezTo>
                  <a:cubicBezTo>
                    <a:pt x="187" y="367"/>
                    <a:pt x="186" y="364"/>
                    <a:pt x="186" y="361"/>
                  </a:cubicBezTo>
                  <a:cubicBezTo>
                    <a:pt x="186" y="359"/>
                    <a:pt x="182" y="359"/>
                    <a:pt x="182" y="361"/>
                  </a:cubicBezTo>
                  <a:cubicBezTo>
                    <a:pt x="182" y="364"/>
                    <a:pt x="183" y="367"/>
                    <a:pt x="184" y="370"/>
                  </a:cubicBezTo>
                  <a:cubicBezTo>
                    <a:pt x="182" y="371"/>
                    <a:pt x="179" y="372"/>
                    <a:pt x="177" y="373"/>
                  </a:cubicBezTo>
                  <a:cubicBezTo>
                    <a:pt x="176" y="370"/>
                    <a:pt x="175" y="368"/>
                    <a:pt x="174" y="365"/>
                  </a:cubicBezTo>
                  <a:cubicBezTo>
                    <a:pt x="172" y="363"/>
                    <a:pt x="169" y="365"/>
                    <a:pt x="170" y="367"/>
                  </a:cubicBezTo>
                  <a:cubicBezTo>
                    <a:pt x="172" y="369"/>
                    <a:pt x="173" y="372"/>
                    <a:pt x="174" y="375"/>
                  </a:cubicBezTo>
                  <a:cubicBezTo>
                    <a:pt x="172" y="375"/>
                    <a:pt x="171" y="376"/>
                    <a:pt x="169" y="377"/>
                  </a:cubicBezTo>
                  <a:cubicBezTo>
                    <a:pt x="168" y="375"/>
                    <a:pt x="167" y="373"/>
                    <a:pt x="166" y="371"/>
                  </a:cubicBezTo>
                  <a:cubicBezTo>
                    <a:pt x="165" y="369"/>
                    <a:pt x="162" y="370"/>
                    <a:pt x="163" y="372"/>
                  </a:cubicBezTo>
                  <a:cubicBezTo>
                    <a:pt x="163" y="374"/>
                    <a:pt x="165" y="376"/>
                    <a:pt x="166" y="378"/>
                  </a:cubicBezTo>
                  <a:cubicBezTo>
                    <a:pt x="163" y="380"/>
                    <a:pt x="159" y="382"/>
                    <a:pt x="156" y="384"/>
                  </a:cubicBezTo>
                  <a:cubicBezTo>
                    <a:pt x="154" y="382"/>
                    <a:pt x="154" y="379"/>
                    <a:pt x="153" y="376"/>
                  </a:cubicBezTo>
                  <a:cubicBezTo>
                    <a:pt x="152" y="374"/>
                    <a:pt x="149" y="375"/>
                    <a:pt x="149" y="377"/>
                  </a:cubicBezTo>
                  <a:cubicBezTo>
                    <a:pt x="150" y="380"/>
                    <a:pt x="151" y="383"/>
                    <a:pt x="153" y="386"/>
                  </a:cubicBezTo>
                  <a:cubicBezTo>
                    <a:pt x="150" y="388"/>
                    <a:pt x="147" y="391"/>
                    <a:pt x="144" y="393"/>
                  </a:cubicBezTo>
                  <a:cubicBezTo>
                    <a:pt x="142" y="390"/>
                    <a:pt x="140" y="387"/>
                    <a:pt x="139" y="384"/>
                  </a:cubicBezTo>
                  <a:cubicBezTo>
                    <a:pt x="137" y="382"/>
                    <a:pt x="134" y="384"/>
                    <a:pt x="135" y="386"/>
                  </a:cubicBezTo>
                  <a:cubicBezTo>
                    <a:pt x="137" y="389"/>
                    <a:pt x="139" y="392"/>
                    <a:pt x="141" y="395"/>
                  </a:cubicBezTo>
                  <a:cubicBezTo>
                    <a:pt x="138" y="397"/>
                    <a:pt x="136" y="400"/>
                    <a:pt x="133" y="402"/>
                  </a:cubicBezTo>
                  <a:cubicBezTo>
                    <a:pt x="131" y="400"/>
                    <a:pt x="130" y="398"/>
                    <a:pt x="128" y="396"/>
                  </a:cubicBezTo>
                  <a:cubicBezTo>
                    <a:pt x="127" y="394"/>
                    <a:pt x="124" y="396"/>
                    <a:pt x="125" y="398"/>
                  </a:cubicBezTo>
                  <a:cubicBezTo>
                    <a:pt x="127" y="401"/>
                    <a:pt x="128" y="403"/>
                    <a:pt x="131" y="405"/>
                  </a:cubicBezTo>
                  <a:cubicBezTo>
                    <a:pt x="128" y="407"/>
                    <a:pt x="126" y="409"/>
                    <a:pt x="124" y="411"/>
                  </a:cubicBezTo>
                  <a:cubicBezTo>
                    <a:pt x="122" y="409"/>
                    <a:pt x="120" y="407"/>
                    <a:pt x="117" y="404"/>
                  </a:cubicBezTo>
                  <a:cubicBezTo>
                    <a:pt x="116" y="403"/>
                    <a:pt x="113" y="405"/>
                    <a:pt x="115" y="407"/>
                  </a:cubicBezTo>
                  <a:cubicBezTo>
                    <a:pt x="117" y="409"/>
                    <a:pt x="120" y="411"/>
                    <a:pt x="122" y="414"/>
                  </a:cubicBezTo>
                  <a:cubicBezTo>
                    <a:pt x="119" y="417"/>
                    <a:pt x="116" y="420"/>
                    <a:pt x="114" y="424"/>
                  </a:cubicBezTo>
                  <a:cubicBezTo>
                    <a:pt x="112" y="422"/>
                    <a:pt x="110" y="420"/>
                    <a:pt x="108" y="419"/>
                  </a:cubicBezTo>
                  <a:cubicBezTo>
                    <a:pt x="106" y="417"/>
                    <a:pt x="104" y="420"/>
                    <a:pt x="105" y="421"/>
                  </a:cubicBezTo>
                  <a:cubicBezTo>
                    <a:pt x="107" y="423"/>
                    <a:pt x="109" y="425"/>
                    <a:pt x="111" y="427"/>
                  </a:cubicBezTo>
                  <a:cubicBezTo>
                    <a:pt x="111" y="427"/>
                    <a:pt x="110" y="428"/>
                    <a:pt x="110" y="428"/>
                  </a:cubicBezTo>
                  <a:cubicBezTo>
                    <a:pt x="108" y="430"/>
                    <a:pt x="107" y="432"/>
                    <a:pt x="106" y="434"/>
                  </a:cubicBezTo>
                  <a:cubicBezTo>
                    <a:pt x="105" y="434"/>
                    <a:pt x="105" y="434"/>
                    <a:pt x="105" y="434"/>
                  </a:cubicBezTo>
                  <a:cubicBezTo>
                    <a:pt x="103" y="433"/>
                    <a:pt x="101" y="432"/>
                    <a:pt x="99" y="430"/>
                  </a:cubicBezTo>
                  <a:cubicBezTo>
                    <a:pt x="98" y="428"/>
                    <a:pt x="95" y="431"/>
                    <a:pt x="97" y="433"/>
                  </a:cubicBezTo>
                  <a:cubicBezTo>
                    <a:pt x="99" y="434"/>
                    <a:pt x="101" y="436"/>
                    <a:pt x="103" y="437"/>
                  </a:cubicBezTo>
                  <a:cubicBezTo>
                    <a:pt x="103" y="437"/>
                    <a:pt x="104" y="437"/>
                    <a:pt x="104" y="437"/>
                  </a:cubicBezTo>
                  <a:cubicBezTo>
                    <a:pt x="103" y="439"/>
                    <a:pt x="102" y="441"/>
                    <a:pt x="101" y="443"/>
                  </a:cubicBezTo>
                  <a:cubicBezTo>
                    <a:pt x="98" y="441"/>
                    <a:pt x="96" y="440"/>
                    <a:pt x="93" y="438"/>
                  </a:cubicBezTo>
                  <a:cubicBezTo>
                    <a:pt x="91" y="437"/>
                    <a:pt x="89" y="440"/>
                    <a:pt x="91" y="442"/>
                  </a:cubicBezTo>
                  <a:cubicBezTo>
                    <a:pt x="94" y="443"/>
                    <a:pt x="97" y="444"/>
                    <a:pt x="99" y="446"/>
                  </a:cubicBezTo>
                  <a:cubicBezTo>
                    <a:pt x="99" y="446"/>
                    <a:pt x="99" y="446"/>
                    <a:pt x="99" y="446"/>
                  </a:cubicBezTo>
                  <a:cubicBezTo>
                    <a:pt x="97" y="450"/>
                    <a:pt x="95" y="454"/>
                    <a:pt x="94" y="458"/>
                  </a:cubicBezTo>
                  <a:cubicBezTo>
                    <a:pt x="91" y="457"/>
                    <a:pt x="88" y="455"/>
                    <a:pt x="85" y="453"/>
                  </a:cubicBezTo>
                  <a:cubicBezTo>
                    <a:pt x="83" y="452"/>
                    <a:pt x="81" y="456"/>
                    <a:pt x="83" y="457"/>
                  </a:cubicBezTo>
                  <a:cubicBezTo>
                    <a:pt x="86" y="458"/>
                    <a:pt x="89" y="460"/>
                    <a:pt x="92" y="461"/>
                  </a:cubicBezTo>
                  <a:cubicBezTo>
                    <a:pt x="91" y="463"/>
                    <a:pt x="91" y="466"/>
                    <a:pt x="90" y="468"/>
                  </a:cubicBezTo>
                  <a:cubicBezTo>
                    <a:pt x="87" y="466"/>
                    <a:pt x="83" y="465"/>
                    <a:pt x="80" y="464"/>
                  </a:cubicBezTo>
                  <a:cubicBezTo>
                    <a:pt x="78" y="463"/>
                    <a:pt x="76" y="466"/>
                    <a:pt x="78" y="467"/>
                  </a:cubicBezTo>
                  <a:cubicBezTo>
                    <a:pt x="82" y="469"/>
                    <a:pt x="85" y="470"/>
                    <a:pt x="88" y="471"/>
                  </a:cubicBezTo>
                  <a:cubicBezTo>
                    <a:pt x="88" y="473"/>
                    <a:pt x="88" y="474"/>
                    <a:pt x="87" y="475"/>
                  </a:cubicBezTo>
                  <a:cubicBezTo>
                    <a:pt x="87" y="477"/>
                    <a:pt x="86" y="479"/>
                    <a:pt x="85" y="481"/>
                  </a:cubicBezTo>
                  <a:cubicBezTo>
                    <a:pt x="82" y="479"/>
                    <a:pt x="78" y="479"/>
                    <a:pt x="74" y="478"/>
                  </a:cubicBezTo>
                  <a:cubicBezTo>
                    <a:pt x="72" y="477"/>
                    <a:pt x="71" y="481"/>
                    <a:pt x="73" y="482"/>
                  </a:cubicBezTo>
                  <a:cubicBezTo>
                    <a:pt x="77" y="482"/>
                    <a:pt x="81" y="483"/>
                    <a:pt x="84" y="485"/>
                  </a:cubicBezTo>
                  <a:cubicBezTo>
                    <a:pt x="84" y="486"/>
                    <a:pt x="83" y="488"/>
                    <a:pt x="82" y="490"/>
                  </a:cubicBezTo>
                  <a:cubicBezTo>
                    <a:pt x="78" y="490"/>
                    <a:pt x="75" y="489"/>
                    <a:pt x="71" y="489"/>
                  </a:cubicBezTo>
                  <a:cubicBezTo>
                    <a:pt x="68" y="489"/>
                    <a:pt x="68" y="493"/>
                    <a:pt x="71" y="493"/>
                  </a:cubicBezTo>
                  <a:cubicBezTo>
                    <a:pt x="74" y="493"/>
                    <a:pt x="78" y="493"/>
                    <a:pt x="81" y="494"/>
                  </a:cubicBezTo>
                  <a:cubicBezTo>
                    <a:pt x="80" y="496"/>
                    <a:pt x="79" y="498"/>
                    <a:pt x="78" y="501"/>
                  </a:cubicBezTo>
                  <a:cubicBezTo>
                    <a:pt x="71" y="501"/>
                    <a:pt x="71" y="501"/>
                    <a:pt x="71" y="501"/>
                  </a:cubicBezTo>
                  <a:cubicBezTo>
                    <a:pt x="68" y="501"/>
                    <a:pt x="68" y="504"/>
                    <a:pt x="71" y="504"/>
                  </a:cubicBezTo>
                  <a:cubicBezTo>
                    <a:pt x="76" y="504"/>
                    <a:pt x="76" y="504"/>
                    <a:pt x="76" y="504"/>
                  </a:cubicBezTo>
                  <a:cubicBezTo>
                    <a:pt x="76" y="506"/>
                    <a:pt x="75" y="507"/>
                    <a:pt x="74" y="508"/>
                  </a:cubicBezTo>
                  <a:cubicBezTo>
                    <a:pt x="70" y="510"/>
                    <a:pt x="66" y="511"/>
                    <a:pt x="62" y="512"/>
                  </a:cubicBezTo>
                  <a:cubicBezTo>
                    <a:pt x="59" y="513"/>
                    <a:pt x="60" y="516"/>
                    <a:pt x="63" y="516"/>
                  </a:cubicBezTo>
                  <a:cubicBezTo>
                    <a:pt x="65" y="515"/>
                    <a:pt x="68" y="514"/>
                    <a:pt x="70" y="513"/>
                  </a:cubicBezTo>
                  <a:cubicBezTo>
                    <a:pt x="69" y="515"/>
                    <a:pt x="68" y="516"/>
                    <a:pt x="67" y="517"/>
                  </a:cubicBezTo>
                  <a:cubicBezTo>
                    <a:pt x="64" y="520"/>
                    <a:pt x="60" y="520"/>
                    <a:pt x="57" y="520"/>
                  </a:cubicBezTo>
                  <a:cubicBezTo>
                    <a:pt x="61" y="441"/>
                    <a:pt x="116" y="348"/>
                    <a:pt x="202" y="341"/>
                  </a:cubicBezTo>
                  <a:cubicBezTo>
                    <a:pt x="242" y="337"/>
                    <a:pt x="284" y="347"/>
                    <a:pt x="314" y="374"/>
                  </a:cubicBezTo>
                  <a:cubicBezTo>
                    <a:pt x="343" y="398"/>
                    <a:pt x="360" y="434"/>
                    <a:pt x="375" y="468"/>
                  </a:cubicBezTo>
                  <a:cubicBezTo>
                    <a:pt x="382" y="483"/>
                    <a:pt x="392" y="498"/>
                    <a:pt x="397" y="514"/>
                  </a:cubicBezTo>
                  <a:cubicBezTo>
                    <a:pt x="378" y="516"/>
                    <a:pt x="359" y="516"/>
                    <a:pt x="340" y="518"/>
                  </a:cubicBezTo>
                  <a:close/>
                  <a:moveTo>
                    <a:pt x="677" y="465"/>
                  </a:moveTo>
                  <a:cubicBezTo>
                    <a:pt x="674" y="462"/>
                    <a:pt x="672" y="459"/>
                    <a:pt x="670" y="456"/>
                  </a:cubicBezTo>
                  <a:cubicBezTo>
                    <a:pt x="668" y="454"/>
                    <a:pt x="665" y="456"/>
                    <a:pt x="666" y="458"/>
                  </a:cubicBezTo>
                  <a:cubicBezTo>
                    <a:pt x="669" y="462"/>
                    <a:pt x="673" y="466"/>
                    <a:pt x="676" y="470"/>
                  </a:cubicBezTo>
                  <a:cubicBezTo>
                    <a:pt x="676" y="471"/>
                    <a:pt x="676" y="472"/>
                    <a:pt x="675" y="473"/>
                  </a:cubicBezTo>
                  <a:cubicBezTo>
                    <a:pt x="673" y="473"/>
                    <a:pt x="670" y="473"/>
                    <a:pt x="667" y="473"/>
                  </a:cubicBezTo>
                  <a:cubicBezTo>
                    <a:pt x="667" y="472"/>
                    <a:pt x="667" y="472"/>
                    <a:pt x="667" y="472"/>
                  </a:cubicBezTo>
                  <a:cubicBezTo>
                    <a:pt x="662" y="466"/>
                    <a:pt x="657" y="461"/>
                    <a:pt x="652" y="455"/>
                  </a:cubicBezTo>
                  <a:cubicBezTo>
                    <a:pt x="650" y="454"/>
                    <a:pt x="647" y="456"/>
                    <a:pt x="649" y="458"/>
                  </a:cubicBezTo>
                  <a:cubicBezTo>
                    <a:pt x="654" y="463"/>
                    <a:pt x="658" y="467"/>
                    <a:pt x="662" y="472"/>
                  </a:cubicBezTo>
                  <a:cubicBezTo>
                    <a:pt x="658" y="472"/>
                    <a:pt x="655" y="472"/>
                    <a:pt x="651" y="472"/>
                  </a:cubicBezTo>
                  <a:cubicBezTo>
                    <a:pt x="651" y="472"/>
                    <a:pt x="651" y="471"/>
                    <a:pt x="650" y="471"/>
                  </a:cubicBezTo>
                  <a:cubicBezTo>
                    <a:pt x="647" y="465"/>
                    <a:pt x="644" y="460"/>
                    <a:pt x="640" y="454"/>
                  </a:cubicBezTo>
                  <a:cubicBezTo>
                    <a:pt x="639" y="452"/>
                    <a:pt x="635" y="454"/>
                    <a:pt x="637" y="456"/>
                  </a:cubicBezTo>
                  <a:cubicBezTo>
                    <a:pt x="640" y="461"/>
                    <a:pt x="643" y="467"/>
                    <a:pt x="647" y="472"/>
                  </a:cubicBezTo>
                  <a:cubicBezTo>
                    <a:pt x="643" y="472"/>
                    <a:pt x="640" y="472"/>
                    <a:pt x="636" y="472"/>
                  </a:cubicBezTo>
                  <a:cubicBezTo>
                    <a:pt x="636" y="471"/>
                    <a:pt x="636" y="471"/>
                    <a:pt x="635" y="470"/>
                  </a:cubicBezTo>
                  <a:cubicBezTo>
                    <a:pt x="632" y="467"/>
                    <a:pt x="628" y="463"/>
                    <a:pt x="625" y="459"/>
                  </a:cubicBezTo>
                  <a:cubicBezTo>
                    <a:pt x="624" y="457"/>
                    <a:pt x="621" y="459"/>
                    <a:pt x="622" y="461"/>
                  </a:cubicBezTo>
                  <a:cubicBezTo>
                    <a:pt x="625" y="465"/>
                    <a:pt x="628" y="468"/>
                    <a:pt x="631" y="472"/>
                  </a:cubicBezTo>
                  <a:cubicBezTo>
                    <a:pt x="627" y="471"/>
                    <a:pt x="623" y="471"/>
                    <a:pt x="620" y="471"/>
                  </a:cubicBezTo>
                  <a:cubicBezTo>
                    <a:pt x="620" y="471"/>
                    <a:pt x="619" y="471"/>
                    <a:pt x="619" y="471"/>
                  </a:cubicBezTo>
                  <a:cubicBezTo>
                    <a:pt x="616" y="466"/>
                    <a:pt x="613" y="461"/>
                    <a:pt x="609" y="457"/>
                  </a:cubicBezTo>
                  <a:cubicBezTo>
                    <a:pt x="607" y="455"/>
                    <a:pt x="604" y="458"/>
                    <a:pt x="606" y="460"/>
                  </a:cubicBezTo>
                  <a:cubicBezTo>
                    <a:pt x="609" y="463"/>
                    <a:pt x="612" y="467"/>
                    <a:pt x="615" y="471"/>
                  </a:cubicBezTo>
                  <a:cubicBezTo>
                    <a:pt x="613" y="471"/>
                    <a:pt x="610" y="471"/>
                    <a:pt x="607" y="471"/>
                  </a:cubicBezTo>
                  <a:cubicBezTo>
                    <a:pt x="605" y="469"/>
                    <a:pt x="602" y="466"/>
                    <a:pt x="600" y="463"/>
                  </a:cubicBezTo>
                  <a:cubicBezTo>
                    <a:pt x="598" y="461"/>
                    <a:pt x="595" y="464"/>
                    <a:pt x="597" y="466"/>
                  </a:cubicBezTo>
                  <a:cubicBezTo>
                    <a:pt x="599" y="467"/>
                    <a:pt x="600" y="469"/>
                    <a:pt x="602" y="471"/>
                  </a:cubicBezTo>
                  <a:cubicBezTo>
                    <a:pt x="600" y="471"/>
                    <a:pt x="598" y="471"/>
                    <a:pt x="596" y="471"/>
                  </a:cubicBezTo>
                  <a:cubicBezTo>
                    <a:pt x="593" y="468"/>
                    <a:pt x="591" y="464"/>
                    <a:pt x="588" y="460"/>
                  </a:cubicBezTo>
                  <a:cubicBezTo>
                    <a:pt x="587" y="458"/>
                    <a:pt x="584" y="460"/>
                    <a:pt x="585" y="462"/>
                  </a:cubicBezTo>
                  <a:cubicBezTo>
                    <a:pt x="587" y="465"/>
                    <a:pt x="589" y="468"/>
                    <a:pt x="591" y="471"/>
                  </a:cubicBezTo>
                  <a:cubicBezTo>
                    <a:pt x="589" y="471"/>
                    <a:pt x="588" y="471"/>
                    <a:pt x="586" y="471"/>
                  </a:cubicBezTo>
                  <a:cubicBezTo>
                    <a:pt x="583" y="468"/>
                    <a:pt x="580" y="464"/>
                    <a:pt x="578" y="460"/>
                  </a:cubicBezTo>
                  <a:cubicBezTo>
                    <a:pt x="577" y="458"/>
                    <a:pt x="573" y="460"/>
                    <a:pt x="575" y="462"/>
                  </a:cubicBezTo>
                  <a:cubicBezTo>
                    <a:pt x="577" y="465"/>
                    <a:pt x="579" y="468"/>
                    <a:pt x="581" y="471"/>
                  </a:cubicBezTo>
                  <a:cubicBezTo>
                    <a:pt x="580" y="471"/>
                    <a:pt x="578" y="471"/>
                    <a:pt x="577" y="471"/>
                  </a:cubicBezTo>
                  <a:cubicBezTo>
                    <a:pt x="573" y="468"/>
                    <a:pt x="570" y="464"/>
                    <a:pt x="568" y="460"/>
                  </a:cubicBezTo>
                  <a:cubicBezTo>
                    <a:pt x="566" y="458"/>
                    <a:pt x="563" y="460"/>
                    <a:pt x="564" y="462"/>
                  </a:cubicBezTo>
                  <a:cubicBezTo>
                    <a:pt x="566" y="465"/>
                    <a:pt x="569" y="468"/>
                    <a:pt x="571" y="471"/>
                  </a:cubicBezTo>
                  <a:cubicBezTo>
                    <a:pt x="569" y="471"/>
                    <a:pt x="567" y="471"/>
                    <a:pt x="565" y="471"/>
                  </a:cubicBezTo>
                  <a:cubicBezTo>
                    <a:pt x="561" y="467"/>
                    <a:pt x="559" y="462"/>
                    <a:pt x="556" y="457"/>
                  </a:cubicBezTo>
                  <a:cubicBezTo>
                    <a:pt x="554" y="455"/>
                    <a:pt x="551" y="457"/>
                    <a:pt x="552" y="459"/>
                  </a:cubicBezTo>
                  <a:cubicBezTo>
                    <a:pt x="555" y="463"/>
                    <a:pt x="557" y="467"/>
                    <a:pt x="560" y="471"/>
                  </a:cubicBezTo>
                  <a:cubicBezTo>
                    <a:pt x="557" y="471"/>
                    <a:pt x="554" y="472"/>
                    <a:pt x="551" y="472"/>
                  </a:cubicBezTo>
                  <a:cubicBezTo>
                    <a:pt x="547" y="468"/>
                    <a:pt x="544" y="464"/>
                    <a:pt x="541" y="460"/>
                  </a:cubicBezTo>
                  <a:cubicBezTo>
                    <a:pt x="539" y="458"/>
                    <a:pt x="536" y="460"/>
                    <a:pt x="538" y="462"/>
                  </a:cubicBezTo>
                  <a:cubicBezTo>
                    <a:pt x="540" y="466"/>
                    <a:pt x="543" y="469"/>
                    <a:pt x="546" y="472"/>
                  </a:cubicBezTo>
                  <a:cubicBezTo>
                    <a:pt x="542" y="472"/>
                    <a:pt x="538" y="472"/>
                    <a:pt x="534" y="472"/>
                  </a:cubicBezTo>
                  <a:cubicBezTo>
                    <a:pt x="531" y="469"/>
                    <a:pt x="529" y="465"/>
                    <a:pt x="528" y="461"/>
                  </a:cubicBezTo>
                  <a:cubicBezTo>
                    <a:pt x="527" y="458"/>
                    <a:pt x="523" y="459"/>
                    <a:pt x="524" y="462"/>
                  </a:cubicBezTo>
                  <a:cubicBezTo>
                    <a:pt x="525" y="466"/>
                    <a:pt x="527" y="469"/>
                    <a:pt x="529" y="473"/>
                  </a:cubicBezTo>
                  <a:cubicBezTo>
                    <a:pt x="526" y="473"/>
                    <a:pt x="523" y="473"/>
                    <a:pt x="520" y="473"/>
                  </a:cubicBezTo>
                  <a:cubicBezTo>
                    <a:pt x="518" y="470"/>
                    <a:pt x="516" y="466"/>
                    <a:pt x="514" y="463"/>
                  </a:cubicBezTo>
                  <a:cubicBezTo>
                    <a:pt x="513" y="461"/>
                    <a:pt x="510" y="463"/>
                    <a:pt x="511" y="465"/>
                  </a:cubicBezTo>
                  <a:cubicBezTo>
                    <a:pt x="513" y="468"/>
                    <a:pt x="514" y="471"/>
                    <a:pt x="516" y="473"/>
                  </a:cubicBezTo>
                  <a:cubicBezTo>
                    <a:pt x="513" y="473"/>
                    <a:pt x="511" y="474"/>
                    <a:pt x="509" y="474"/>
                  </a:cubicBezTo>
                  <a:cubicBezTo>
                    <a:pt x="505" y="470"/>
                    <a:pt x="502" y="467"/>
                    <a:pt x="499" y="463"/>
                  </a:cubicBezTo>
                  <a:cubicBezTo>
                    <a:pt x="498" y="461"/>
                    <a:pt x="495" y="463"/>
                    <a:pt x="496" y="465"/>
                  </a:cubicBezTo>
                  <a:cubicBezTo>
                    <a:pt x="498" y="468"/>
                    <a:pt x="501" y="471"/>
                    <a:pt x="504" y="474"/>
                  </a:cubicBezTo>
                  <a:cubicBezTo>
                    <a:pt x="500" y="474"/>
                    <a:pt x="496" y="475"/>
                    <a:pt x="493" y="475"/>
                  </a:cubicBezTo>
                  <a:cubicBezTo>
                    <a:pt x="491" y="471"/>
                    <a:pt x="489" y="467"/>
                    <a:pt x="486" y="463"/>
                  </a:cubicBezTo>
                  <a:cubicBezTo>
                    <a:pt x="485" y="461"/>
                    <a:pt x="481" y="463"/>
                    <a:pt x="483" y="465"/>
                  </a:cubicBezTo>
                  <a:cubicBezTo>
                    <a:pt x="485" y="468"/>
                    <a:pt x="487" y="472"/>
                    <a:pt x="489" y="475"/>
                  </a:cubicBezTo>
                  <a:cubicBezTo>
                    <a:pt x="486" y="476"/>
                    <a:pt x="483" y="476"/>
                    <a:pt x="480" y="476"/>
                  </a:cubicBezTo>
                  <a:cubicBezTo>
                    <a:pt x="478" y="472"/>
                    <a:pt x="475" y="469"/>
                    <a:pt x="473" y="465"/>
                  </a:cubicBezTo>
                  <a:cubicBezTo>
                    <a:pt x="471" y="463"/>
                    <a:pt x="468" y="465"/>
                    <a:pt x="469" y="467"/>
                  </a:cubicBezTo>
                  <a:cubicBezTo>
                    <a:pt x="472" y="470"/>
                    <a:pt x="474" y="473"/>
                    <a:pt x="476" y="477"/>
                  </a:cubicBezTo>
                  <a:cubicBezTo>
                    <a:pt x="474" y="477"/>
                    <a:pt x="471" y="477"/>
                    <a:pt x="469" y="478"/>
                  </a:cubicBezTo>
                  <a:cubicBezTo>
                    <a:pt x="467" y="475"/>
                    <a:pt x="466" y="472"/>
                    <a:pt x="464" y="470"/>
                  </a:cubicBezTo>
                  <a:cubicBezTo>
                    <a:pt x="462" y="469"/>
                    <a:pt x="459" y="471"/>
                    <a:pt x="461" y="473"/>
                  </a:cubicBezTo>
                  <a:cubicBezTo>
                    <a:pt x="462" y="474"/>
                    <a:pt x="463" y="476"/>
                    <a:pt x="465" y="478"/>
                  </a:cubicBezTo>
                  <a:cubicBezTo>
                    <a:pt x="462" y="478"/>
                    <a:pt x="459" y="479"/>
                    <a:pt x="456" y="479"/>
                  </a:cubicBezTo>
                  <a:cubicBezTo>
                    <a:pt x="454" y="476"/>
                    <a:pt x="451" y="473"/>
                    <a:pt x="449" y="469"/>
                  </a:cubicBezTo>
                  <a:cubicBezTo>
                    <a:pt x="448" y="467"/>
                    <a:pt x="444" y="469"/>
                    <a:pt x="446" y="471"/>
                  </a:cubicBezTo>
                  <a:cubicBezTo>
                    <a:pt x="448" y="474"/>
                    <a:pt x="450" y="477"/>
                    <a:pt x="452" y="480"/>
                  </a:cubicBezTo>
                  <a:cubicBezTo>
                    <a:pt x="449" y="480"/>
                    <a:pt x="446" y="480"/>
                    <a:pt x="444" y="481"/>
                  </a:cubicBezTo>
                  <a:cubicBezTo>
                    <a:pt x="441" y="477"/>
                    <a:pt x="440" y="473"/>
                    <a:pt x="437" y="469"/>
                  </a:cubicBezTo>
                  <a:cubicBezTo>
                    <a:pt x="436" y="467"/>
                    <a:pt x="433" y="469"/>
                    <a:pt x="434" y="471"/>
                  </a:cubicBezTo>
                  <a:cubicBezTo>
                    <a:pt x="436" y="474"/>
                    <a:pt x="438" y="478"/>
                    <a:pt x="440" y="482"/>
                  </a:cubicBezTo>
                  <a:cubicBezTo>
                    <a:pt x="438" y="482"/>
                    <a:pt x="436" y="482"/>
                    <a:pt x="434" y="482"/>
                  </a:cubicBezTo>
                  <a:cubicBezTo>
                    <a:pt x="431" y="478"/>
                    <a:pt x="428" y="474"/>
                    <a:pt x="425" y="469"/>
                  </a:cubicBezTo>
                  <a:cubicBezTo>
                    <a:pt x="424" y="467"/>
                    <a:pt x="421" y="469"/>
                    <a:pt x="422" y="471"/>
                  </a:cubicBezTo>
                  <a:cubicBezTo>
                    <a:pt x="424" y="475"/>
                    <a:pt x="427" y="479"/>
                    <a:pt x="430" y="483"/>
                  </a:cubicBezTo>
                  <a:cubicBezTo>
                    <a:pt x="427" y="484"/>
                    <a:pt x="425" y="484"/>
                    <a:pt x="422" y="484"/>
                  </a:cubicBezTo>
                  <a:cubicBezTo>
                    <a:pt x="420" y="481"/>
                    <a:pt x="418" y="478"/>
                    <a:pt x="417" y="474"/>
                  </a:cubicBezTo>
                  <a:cubicBezTo>
                    <a:pt x="416" y="472"/>
                    <a:pt x="412" y="473"/>
                    <a:pt x="413" y="475"/>
                  </a:cubicBezTo>
                  <a:cubicBezTo>
                    <a:pt x="414" y="479"/>
                    <a:pt x="416" y="482"/>
                    <a:pt x="418" y="485"/>
                  </a:cubicBezTo>
                  <a:cubicBezTo>
                    <a:pt x="416" y="486"/>
                    <a:pt x="413" y="486"/>
                    <a:pt x="411" y="486"/>
                  </a:cubicBezTo>
                  <a:cubicBezTo>
                    <a:pt x="408" y="482"/>
                    <a:pt x="406" y="478"/>
                    <a:pt x="405" y="473"/>
                  </a:cubicBezTo>
                  <a:cubicBezTo>
                    <a:pt x="404" y="470"/>
                    <a:pt x="401" y="471"/>
                    <a:pt x="401" y="474"/>
                  </a:cubicBezTo>
                  <a:cubicBezTo>
                    <a:pt x="402" y="478"/>
                    <a:pt x="404" y="483"/>
                    <a:pt x="407" y="487"/>
                  </a:cubicBezTo>
                  <a:cubicBezTo>
                    <a:pt x="405" y="488"/>
                    <a:pt x="404" y="488"/>
                    <a:pt x="402" y="488"/>
                  </a:cubicBezTo>
                  <a:cubicBezTo>
                    <a:pt x="401" y="487"/>
                    <a:pt x="401" y="486"/>
                    <a:pt x="400" y="484"/>
                  </a:cubicBezTo>
                  <a:cubicBezTo>
                    <a:pt x="394" y="473"/>
                    <a:pt x="390" y="462"/>
                    <a:pt x="384" y="451"/>
                  </a:cubicBezTo>
                  <a:cubicBezTo>
                    <a:pt x="376" y="433"/>
                    <a:pt x="367" y="416"/>
                    <a:pt x="357" y="400"/>
                  </a:cubicBezTo>
                  <a:cubicBezTo>
                    <a:pt x="337" y="370"/>
                    <a:pt x="310" y="346"/>
                    <a:pt x="276" y="334"/>
                  </a:cubicBezTo>
                  <a:cubicBezTo>
                    <a:pt x="237" y="321"/>
                    <a:pt x="191" y="322"/>
                    <a:pt x="154" y="339"/>
                  </a:cubicBezTo>
                  <a:cubicBezTo>
                    <a:pt x="116" y="356"/>
                    <a:pt x="87" y="389"/>
                    <a:pt x="68" y="425"/>
                  </a:cubicBezTo>
                  <a:cubicBezTo>
                    <a:pt x="57" y="446"/>
                    <a:pt x="49" y="468"/>
                    <a:pt x="45" y="491"/>
                  </a:cubicBezTo>
                  <a:cubicBezTo>
                    <a:pt x="45" y="490"/>
                    <a:pt x="44" y="489"/>
                    <a:pt x="44" y="488"/>
                  </a:cubicBezTo>
                  <a:cubicBezTo>
                    <a:pt x="43" y="486"/>
                    <a:pt x="40" y="487"/>
                    <a:pt x="40" y="490"/>
                  </a:cubicBezTo>
                  <a:cubicBezTo>
                    <a:pt x="42" y="493"/>
                    <a:pt x="43" y="496"/>
                    <a:pt x="44" y="500"/>
                  </a:cubicBezTo>
                  <a:cubicBezTo>
                    <a:pt x="43" y="500"/>
                    <a:pt x="43" y="501"/>
                    <a:pt x="43" y="501"/>
                  </a:cubicBezTo>
                  <a:cubicBezTo>
                    <a:pt x="43" y="501"/>
                    <a:pt x="43" y="501"/>
                    <a:pt x="43" y="501"/>
                  </a:cubicBezTo>
                  <a:cubicBezTo>
                    <a:pt x="42" y="502"/>
                    <a:pt x="41" y="502"/>
                    <a:pt x="40" y="501"/>
                  </a:cubicBezTo>
                  <a:cubicBezTo>
                    <a:pt x="39" y="497"/>
                    <a:pt x="39" y="492"/>
                    <a:pt x="38" y="487"/>
                  </a:cubicBezTo>
                  <a:cubicBezTo>
                    <a:pt x="37" y="485"/>
                    <a:pt x="33" y="486"/>
                    <a:pt x="34" y="488"/>
                  </a:cubicBezTo>
                  <a:cubicBezTo>
                    <a:pt x="35" y="491"/>
                    <a:pt x="35" y="493"/>
                    <a:pt x="35" y="496"/>
                  </a:cubicBezTo>
                  <a:cubicBezTo>
                    <a:pt x="27" y="475"/>
                    <a:pt x="44" y="402"/>
                    <a:pt x="48" y="387"/>
                  </a:cubicBezTo>
                  <a:cubicBezTo>
                    <a:pt x="58" y="384"/>
                    <a:pt x="67" y="382"/>
                    <a:pt x="77" y="382"/>
                  </a:cubicBezTo>
                  <a:cubicBezTo>
                    <a:pt x="82" y="382"/>
                    <a:pt x="85" y="379"/>
                    <a:pt x="85" y="375"/>
                  </a:cubicBezTo>
                  <a:cubicBezTo>
                    <a:pt x="86" y="357"/>
                    <a:pt x="91" y="338"/>
                    <a:pt x="86" y="321"/>
                  </a:cubicBezTo>
                  <a:cubicBezTo>
                    <a:pt x="85" y="318"/>
                    <a:pt x="84" y="316"/>
                    <a:pt x="83" y="314"/>
                  </a:cubicBezTo>
                  <a:cubicBezTo>
                    <a:pt x="103" y="279"/>
                    <a:pt x="144" y="265"/>
                    <a:pt x="181" y="257"/>
                  </a:cubicBezTo>
                  <a:cubicBezTo>
                    <a:pt x="221" y="248"/>
                    <a:pt x="262" y="246"/>
                    <a:pt x="303" y="244"/>
                  </a:cubicBezTo>
                  <a:cubicBezTo>
                    <a:pt x="304" y="244"/>
                    <a:pt x="304" y="244"/>
                    <a:pt x="305" y="243"/>
                  </a:cubicBezTo>
                  <a:cubicBezTo>
                    <a:pt x="308" y="243"/>
                    <a:pt x="312" y="240"/>
                    <a:pt x="312" y="236"/>
                  </a:cubicBezTo>
                  <a:cubicBezTo>
                    <a:pt x="316" y="204"/>
                    <a:pt x="330" y="173"/>
                    <a:pt x="342" y="143"/>
                  </a:cubicBezTo>
                  <a:cubicBezTo>
                    <a:pt x="346" y="141"/>
                    <a:pt x="348" y="135"/>
                    <a:pt x="344" y="130"/>
                  </a:cubicBezTo>
                  <a:cubicBezTo>
                    <a:pt x="344" y="130"/>
                    <a:pt x="344" y="130"/>
                    <a:pt x="344" y="130"/>
                  </a:cubicBezTo>
                  <a:cubicBezTo>
                    <a:pt x="343" y="129"/>
                    <a:pt x="343" y="129"/>
                    <a:pt x="342" y="128"/>
                  </a:cubicBezTo>
                  <a:cubicBezTo>
                    <a:pt x="336" y="121"/>
                    <a:pt x="330" y="113"/>
                    <a:pt x="331" y="102"/>
                  </a:cubicBezTo>
                  <a:cubicBezTo>
                    <a:pt x="332" y="93"/>
                    <a:pt x="340" y="85"/>
                    <a:pt x="346" y="80"/>
                  </a:cubicBezTo>
                  <a:cubicBezTo>
                    <a:pt x="368" y="62"/>
                    <a:pt x="397" y="53"/>
                    <a:pt x="423" y="45"/>
                  </a:cubicBezTo>
                  <a:cubicBezTo>
                    <a:pt x="447" y="38"/>
                    <a:pt x="472" y="32"/>
                    <a:pt x="496" y="27"/>
                  </a:cubicBezTo>
                  <a:cubicBezTo>
                    <a:pt x="546" y="17"/>
                    <a:pt x="597" y="19"/>
                    <a:pt x="647" y="26"/>
                  </a:cubicBezTo>
                  <a:cubicBezTo>
                    <a:pt x="671" y="30"/>
                    <a:pt x="696" y="35"/>
                    <a:pt x="720" y="41"/>
                  </a:cubicBezTo>
                  <a:cubicBezTo>
                    <a:pt x="743" y="47"/>
                    <a:pt x="766" y="54"/>
                    <a:pt x="788" y="63"/>
                  </a:cubicBezTo>
                  <a:cubicBezTo>
                    <a:pt x="805" y="70"/>
                    <a:pt x="820" y="79"/>
                    <a:pt x="835" y="89"/>
                  </a:cubicBezTo>
                  <a:cubicBezTo>
                    <a:pt x="831" y="90"/>
                    <a:pt x="827" y="92"/>
                    <a:pt x="823" y="94"/>
                  </a:cubicBezTo>
                  <a:cubicBezTo>
                    <a:pt x="821" y="96"/>
                    <a:pt x="823" y="99"/>
                    <a:pt x="825" y="98"/>
                  </a:cubicBezTo>
                  <a:cubicBezTo>
                    <a:pt x="829" y="95"/>
                    <a:pt x="834" y="93"/>
                    <a:pt x="839" y="92"/>
                  </a:cubicBezTo>
                  <a:cubicBezTo>
                    <a:pt x="842" y="94"/>
                    <a:pt x="845" y="96"/>
                    <a:pt x="848" y="99"/>
                  </a:cubicBezTo>
                  <a:cubicBezTo>
                    <a:pt x="844" y="100"/>
                    <a:pt x="840" y="103"/>
                    <a:pt x="837" y="106"/>
                  </a:cubicBezTo>
                  <a:cubicBezTo>
                    <a:pt x="836" y="108"/>
                    <a:pt x="839" y="110"/>
                    <a:pt x="841" y="108"/>
                  </a:cubicBezTo>
                  <a:cubicBezTo>
                    <a:pt x="843" y="105"/>
                    <a:pt x="847" y="103"/>
                    <a:pt x="851" y="101"/>
                  </a:cubicBezTo>
                  <a:cubicBezTo>
                    <a:pt x="854" y="104"/>
                    <a:pt x="857" y="106"/>
                    <a:pt x="861" y="109"/>
                  </a:cubicBezTo>
                  <a:cubicBezTo>
                    <a:pt x="856" y="111"/>
                    <a:pt x="852" y="114"/>
                    <a:pt x="848" y="117"/>
                  </a:cubicBezTo>
                  <a:cubicBezTo>
                    <a:pt x="846" y="118"/>
                    <a:pt x="848" y="122"/>
                    <a:pt x="849" y="120"/>
                  </a:cubicBezTo>
                  <a:cubicBezTo>
                    <a:pt x="854" y="117"/>
                    <a:pt x="859" y="114"/>
                    <a:pt x="864" y="112"/>
                  </a:cubicBezTo>
                  <a:cubicBezTo>
                    <a:pt x="866" y="114"/>
                    <a:pt x="869" y="116"/>
                    <a:pt x="872" y="119"/>
                  </a:cubicBezTo>
                  <a:cubicBezTo>
                    <a:pt x="869" y="121"/>
                    <a:pt x="866" y="123"/>
                    <a:pt x="863" y="125"/>
                  </a:cubicBezTo>
                  <a:cubicBezTo>
                    <a:pt x="861" y="126"/>
                    <a:pt x="863" y="129"/>
                    <a:pt x="865" y="128"/>
                  </a:cubicBezTo>
                  <a:cubicBezTo>
                    <a:pt x="868" y="126"/>
                    <a:pt x="871" y="123"/>
                    <a:pt x="875" y="122"/>
                  </a:cubicBezTo>
                  <a:cubicBezTo>
                    <a:pt x="877" y="124"/>
                    <a:pt x="879" y="126"/>
                    <a:pt x="881" y="128"/>
                  </a:cubicBezTo>
                  <a:cubicBezTo>
                    <a:pt x="872" y="132"/>
                    <a:pt x="872" y="132"/>
                    <a:pt x="872" y="132"/>
                  </a:cubicBezTo>
                  <a:cubicBezTo>
                    <a:pt x="870" y="133"/>
                    <a:pt x="872" y="137"/>
                    <a:pt x="874" y="135"/>
                  </a:cubicBezTo>
                  <a:cubicBezTo>
                    <a:pt x="884" y="131"/>
                    <a:pt x="884" y="131"/>
                    <a:pt x="884" y="131"/>
                  </a:cubicBezTo>
                  <a:cubicBezTo>
                    <a:pt x="888" y="135"/>
                    <a:pt x="892" y="139"/>
                    <a:pt x="896" y="143"/>
                  </a:cubicBezTo>
                  <a:cubicBezTo>
                    <a:pt x="896" y="143"/>
                    <a:pt x="896" y="143"/>
                    <a:pt x="896" y="143"/>
                  </a:cubicBezTo>
                  <a:cubicBezTo>
                    <a:pt x="891" y="144"/>
                    <a:pt x="887" y="146"/>
                    <a:pt x="882" y="147"/>
                  </a:cubicBezTo>
                  <a:cubicBezTo>
                    <a:pt x="880" y="148"/>
                    <a:pt x="881" y="152"/>
                    <a:pt x="883" y="151"/>
                  </a:cubicBezTo>
                  <a:cubicBezTo>
                    <a:pt x="888" y="149"/>
                    <a:pt x="894" y="148"/>
                    <a:pt x="899" y="146"/>
                  </a:cubicBezTo>
                  <a:cubicBezTo>
                    <a:pt x="901" y="149"/>
                    <a:pt x="904" y="152"/>
                    <a:pt x="906" y="155"/>
                  </a:cubicBezTo>
                  <a:cubicBezTo>
                    <a:pt x="902" y="156"/>
                    <a:pt x="899" y="158"/>
                    <a:pt x="895" y="161"/>
                  </a:cubicBezTo>
                  <a:cubicBezTo>
                    <a:pt x="893" y="162"/>
                    <a:pt x="895" y="165"/>
                    <a:pt x="897" y="164"/>
                  </a:cubicBezTo>
                  <a:cubicBezTo>
                    <a:pt x="901" y="161"/>
                    <a:pt x="905" y="159"/>
                    <a:pt x="909" y="158"/>
                  </a:cubicBezTo>
                  <a:cubicBezTo>
                    <a:pt x="913" y="163"/>
                    <a:pt x="916" y="168"/>
                    <a:pt x="920" y="173"/>
                  </a:cubicBezTo>
                  <a:cubicBezTo>
                    <a:pt x="914" y="173"/>
                    <a:pt x="908" y="174"/>
                    <a:pt x="903" y="176"/>
                  </a:cubicBezTo>
                  <a:cubicBezTo>
                    <a:pt x="901" y="176"/>
                    <a:pt x="902" y="180"/>
                    <a:pt x="904" y="179"/>
                  </a:cubicBezTo>
                  <a:cubicBezTo>
                    <a:pt x="910" y="178"/>
                    <a:pt x="916" y="176"/>
                    <a:pt x="922" y="177"/>
                  </a:cubicBezTo>
                  <a:cubicBezTo>
                    <a:pt x="925" y="181"/>
                    <a:pt x="928" y="185"/>
                    <a:pt x="930" y="189"/>
                  </a:cubicBezTo>
                  <a:cubicBezTo>
                    <a:pt x="925" y="190"/>
                    <a:pt x="921" y="191"/>
                    <a:pt x="916" y="193"/>
                  </a:cubicBezTo>
                  <a:cubicBezTo>
                    <a:pt x="914" y="194"/>
                    <a:pt x="916" y="197"/>
                    <a:pt x="918" y="196"/>
                  </a:cubicBezTo>
                  <a:cubicBezTo>
                    <a:pt x="923" y="194"/>
                    <a:pt x="928" y="193"/>
                    <a:pt x="933" y="193"/>
                  </a:cubicBezTo>
                  <a:cubicBezTo>
                    <a:pt x="935" y="197"/>
                    <a:pt x="938" y="202"/>
                    <a:pt x="940" y="206"/>
                  </a:cubicBezTo>
                  <a:cubicBezTo>
                    <a:pt x="935" y="206"/>
                    <a:pt x="931" y="207"/>
                    <a:pt x="926" y="208"/>
                  </a:cubicBezTo>
                  <a:cubicBezTo>
                    <a:pt x="923" y="208"/>
                    <a:pt x="924" y="212"/>
                    <a:pt x="927" y="211"/>
                  </a:cubicBezTo>
                  <a:cubicBezTo>
                    <a:pt x="932" y="210"/>
                    <a:pt x="937" y="210"/>
                    <a:pt x="942" y="210"/>
                  </a:cubicBezTo>
                  <a:cubicBezTo>
                    <a:pt x="945" y="215"/>
                    <a:pt x="948" y="221"/>
                    <a:pt x="951" y="227"/>
                  </a:cubicBezTo>
                  <a:cubicBezTo>
                    <a:pt x="934" y="227"/>
                    <a:pt x="934" y="227"/>
                    <a:pt x="934" y="227"/>
                  </a:cubicBezTo>
                  <a:cubicBezTo>
                    <a:pt x="931" y="227"/>
                    <a:pt x="931" y="230"/>
                    <a:pt x="934" y="230"/>
                  </a:cubicBezTo>
                  <a:cubicBezTo>
                    <a:pt x="953" y="230"/>
                    <a:pt x="953" y="230"/>
                    <a:pt x="953" y="230"/>
                  </a:cubicBezTo>
                  <a:cubicBezTo>
                    <a:pt x="954" y="234"/>
                    <a:pt x="956" y="238"/>
                    <a:pt x="958" y="242"/>
                  </a:cubicBezTo>
                  <a:cubicBezTo>
                    <a:pt x="953" y="243"/>
                    <a:pt x="948" y="244"/>
                    <a:pt x="943" y="244"/>
                  </a:cubicBezTo>
                  <a:cubicBezTo>
                    <a:pt x="941" y="244"/>
                    <a:pt x="941" y="248"/>
                    <a:pt x="943" y="248"/>
                  </a:cubicBezTo>
                  <a:cubicBezTo>
                    <a:pt x="949" y="247"/>
                    <a:pt x="954" y="246"/>
                    <a:pt x="959" y="246"/>
                  </a:cubicBezTo>
                  <a:cubicBezTo>
                    <a:pt x="961" y="250"/>
                    <a:pt x="962" y="253"/>
                    <a:pt x="963" y="257"/>
                  </a:cubicBezTo>
                  <a:cubicBezTo>
                    <a:pt x="949" y="257"/>
                    <a:pt x="949" y="257"/>
                    <a:pt x="949" y="257"/>
                  </a:cubicBezTo>
                  <a:cubicBezTo>
                    <a:pt x="947" y="257"/>
                    <a:pt x="947" y="261"/>
                    <a:pt x="949" y="261"/>
                  </a:cubicBezTo>
                  <a:cubicBezTo>
                    <a:pt x="965" y="261"/>
                    <a:pt x="965" y="261"/>
                    <a:pt x="965" y="261"/>
                  </a:cubicBezTo>
                  <a:cubicBezTo>
                    <a:pt x="965" y="262"/>
                    <a:pt x="966" y="263"/>
                    <a:pt x="966" y="265"/>
                  </a:cubicBezTo>
                  <a:cubicBezTo>
                    <a:pt x="967" y="267"/>
                    <a:pt x="968" y="270"/>
                    <a:pt x="969" y="272"/>
                  </a:cubicBezTo>
                  <a:cubicBezTo>
                    <a:pt x="966" y="272"/>
                    <a:pt x="964" y="272"/>
                    <a:pt x="962" y="272"/>
                  </a:cubicBezTo>
                  <a:cubicBezTo>
                    <a:pt x="960" y="272"/>
                    <a:pt x="960" y="276"/>
                    <a:pt x="962" y="276"/>
                  </a:cubicBezTo>
                  <a:cubicBezTo>
                    <a:pt x="965" y="276"/>
                    <a:pt x="967" y="276"/>
                    <a:pt x="970" y="276"/>
                  </a:cubicBezTo>
                  <a:cubicBezTo>
                    <a:pt x="971" y="281"/>
                    <a:pt x="973" y="286"/>
                    <a:pt x="974" y="291"/>
                  </a:cubicBezTo>
                  <a:cubicBezTo>
                    <a:pt x="960" y="291"/>
                    <a:pt x="960" y="291"/>
                    <a:pt x="960" y="291"/>
                  </a:cubicBezTo>
                  <a:cubicBezTo>
                    <a:pt x="958" y="291"/>
                    <a:pt x="958" y="295"/>
                    <a:pt x="960" y="295"/>
                  </a:cubicBezTo>
                  <a:cubicBezTo>
                    <a:pt x="975" y="295"/>
                    <a:pt x="975" y="295"/>
                    <a:pt x="975" y="295"/>
                  </a:cubicBezTo>
                  <a:cubicBezTo>
                    <a:pt x="977" y="299"/>
                    <a:pt x="978" y="304"/>
                    <a:pt x="979" y="308"/>
                  </a:cubicBezTo>
                  <a:cubicBezTo>
                    <a:pt x="975" y="308"/>
                    <a:pt x="972" y="308"/>
                    <a:pt x="968" y="308"/>
                  </a:cubicBezTo>
                  <a:cubicBezTo>
                    <a:pt x="965" y="308"/>
                    <a:pt x="965" y="312"/>
                    <a:pt x="968" y="312"/>
                  </a:cubicBezTo>
                  <a:cubicBezTo>
                    <a:pt x="972" y="312"/>
                    <a:pt x="976" y="312"/>
                    <a:pt x="980" y="312"/>
                  </a:cubicBezTo>
                  <a:cubicBezTo>
                    <a:pt x="981" y="317"/>
                    <a:pt x="982" y="321"/>
                    <a:pt x="983" y="325"/>
                  </a:cubicBezTo>
                  <a:cubicBezTo>
                    <a:pt x="972" y="325"/>
                    <a:pt x="972" y="325"/>
                    <a:pt x="972" y="325"/>
                  </a:cubicBezTo>
                  <a:cubicBezTo>
                    <a:pt x="969" y="325"/>
                    <a:pt x="969" y="329"/>
                    <a:pt x="972" y="329"/>
                  </a:cubicBezTo>
                  <a:cubicBezTo>
                    <a:pt x="984" y="329"/>
                    <a:pt x="984" y="329"/>
                    <a:pt x="984" y="329"/>
                  </a:cubicBezTo>
                  <a:cubicBezTo>
                    <a:pt x="985" y="333"/>
                    <a:pt x="986" y="337"/>
                    <a:pt x="987" y="340"/>
                  </a:cubicBezTo>
                  <a:cubicBezTo>
                    <a:pt x="985" y="340"/>
                    <a:pt x="982" y="340"/>
                    <a:pt x="980" y="339"/>
                  </a:cubicBezTo>
                  <a:cubicBezTo>
                    <a:pt x="978" y="338"/>
                    <a:pt x="976" y="341"/>
                    <a:pt x="978" y="342"/>
                  </a:cubicBezTo>
                  <a:cubicBezTo>
                    <a:pt x="981" y="343"/>
                    <a:pt x="985" y="344"/>
                    <a:pt x="988" y="344"/>
                  </a:cubicBezTo>
                  <a:cubicBezTo>
                    <a:pt x="990" y="352"/>
                    <a:pt x="992" y="360"/>
                    <a:pt x="994" y="368"/>
                  </a:cubicBezTo>
                  <a:cubicBezTo>
                    <a:pt x="992" y="366"/>
                    <a:pt x="991" y="364"/>
                    <a:pt x="989" y="362"/>
                  </a:cubicBezTo>
                  <a:cubicBezTo>
                    <a:pt x="964" y="333"/>
                    <a:pt x="928" y="313"/>
                    <a:pt x="890" y="304"/>
                  </a:cubicBezTo>
                  <a:cubicBezTo>
                    <a:pt x="850" y="293"/>
                    <a:pt x="809" y="293"/>
                    <a:pt x="771" y="314"/>
                  </a:cubicBezTo>
                  <a:cubicBezTo>
                    <a:pt x="736" y="333"/>
                    <a:pt x="711" y="367"/>
                    <a:pt x="694" y="403"/>
                  </a:cubicBezTo>
                  <a:cubicBezTo>
                    <a:pt x="686" y="423"/>
                    <a:pt x="680" y="443"/>
                    <a:pt x="677" y="465"/>
                  </a:cubicBezTo>
                  <a:close/>
                  <a:moveTo>
                    <a:pt x="922" y="466"/>
                  </a:moveTo>
                  <a:cubicBezTo>
                    <a:pt x="923" y="466"/>
                    <a:pt x="924" y="467"/>
                    <a:pt x="925" y="467"/>
                  </a:cubicBezTo>
                  <a:cubicBezTo>
                    <a:pt x="925" y="469"/>
                    <a:pt x="924" y="470"/>
                    <a:pt x="924" y="472"/>
                  </a:cubicBezTo>
                  <a:cubicBezTo>
                    <a:pt x="924" y="472"/>
                    <a:pt x="924" y="472"/>
                    <a:pt x="924" y="472"/>
                  </a:cubicBezTo>
                  <a:cubicBezTo>
                    <a:pt x="922" y="471"/>
                    <a:pt x="921" y="475"/>
                    <a:pt x="923" y="476"/>
                  </a:cubicBezTo>
                  <a:cubicBezTo>
                    <a:pt x="923" y="476"/>
                    <a:pt x="923" y="476"/>
                    <a:pt x="924" y="476"/>
                  </a:cubicBezTo>
                  <a:cubicBezTo>
                    <a:pt x="920" y="501"/>
                    <a:pt x="907" y="524"/>
                    <a:pt x="886" y="539"/>
                  </a:cubicBezTo>
                  <a:cubicBezTo>
                    <a:pt x="856" y="559"/>
                    <a:pt x="817" y="560"/>
                    <a:pt x="786" y="543"/>
                  </a:cubicBezTo>
                  <a:cubicBezTo>
                    <a:pt x="753" y="525"/>
                    <a:pt x="733" y="489"/>
                    <a:pt x="737" y="452"/>
                  </a:cubicBezTo>
                  <a:cubicBezTo>
                    <a:pt x="737" y="450"/>
                    <a:pt x="737" y="449"/>
                    <a:pt x="736" y="448"/>
                  </a:cubicBezTo>
                  <a:cubicBezTo>
                    <a:pt x="739" y="441"/>
                    <a:pt x="741" y="434"/>
                    <a:pt x="744" y="428"/>
                  </a:cubicBezTo>
                  <a:cubicBezTo>
                    <a:pt x="765" y="387"/>
                    <a:pt x="814" y="363"/>
                    <a:pt x="859" y="368"/>
                  </a:cubicBezTo>
                  <a:cubicBezTo>
                    <a:pt x="857" y="369"/>
                    <a:pt x="855" y="369"/>
                    <a:pt x="854" y="370"/>
                  </a:cubicBezTo>
                  <a:cubicBezTo>
                    <a:pt x="851" y="371"/>
                    <a:pt x="852" y="374"/>
                    <a:pt x="855" y="373"/>
                  </a:cubicBezTo>
                  <a:cubicBezTo>
                    <a:pt x="859" y="372"/>
                    <a:pt x="863" y="371"/>
                    <a:pt x="868" y="370"/>
                  </a:cubicBezTo>
                  <a:cubicBezTo>
                    <a:pt x="869" y="370"/>
                    <a:pt x="871" y="371"/>
                    <a:pt x="873" y="371"/>
                  </a:cubicBezTo>
                  <a:cubicBezTo>
                    <a:pt x="871" y="372"/>
                    <a:pt x="869" y="373"/>
                    <a:pt x="867" y="374"/>
                  </a:cubicBezTo>
                  <a:cubicBezTo>
                    <a:pt x="864" y="375"/>
                    <a:pt x="866" y="378"/>
                    <a:pt x="868" y="377"/>
                  </a:cubicBezTo>
                  <a:cubicBezTo>
                    <a:pt x="872" y="375"/>
                    <a:pt x="875" y="374"/>
                    <a:pt x="879" y="373"/>
                  </a:cubicBezTo>
                  <a:cubicBezTo>
                    <a:pt x="880" y="374"/>
                    <a:pt x="881" y="374"/>
                    <a:pt x="882" y="375"/>
                  </a:cubicBezTo>
                  <a:cubicBezTo>
                    <a:pt x="881" y="375"/>
                    <a:pt x="879" y="376"/>
                    <a:pt x="877" y="376"/>
                  </a:cubicBezTo>
                  <a:cubicBezTo>
                    <a:pt x="875" y="377"/>
                    <a:pt x="876" y="381"/>
                    <a:pt x="878" y="380"/>
                  </a:cubicBezTo>
                  <a:cubicBezTo>
                    <a:pt x="881" y="379"/>
                    <a:pt x="884" y="378"/>
                    <a:pt x="887" y="377"/>
                  </a:cubicBezTo>
                  <a:cubicBezTo>
                    <a:pt x="887" y="377"/>
                    <a:pt x="887" y="377"/>
                    <a:pt x="888" y="377"/>
                  </a:cubicBezTo>
                  <a:cubicBezTo>
                    <a:pt x="888" y="378"/>
                    <a:pt x="888" y="379"/>
                    <a:pt x="889" y="380"/>
                  </a:cubicBezTo>
                  <a:cubicBezTo>
                    <a:pt x="888" y="381"/>
                    <a:pt x="887" y="382"/>
                    <a:pt x="885" y="382"/>
                  </a:cubicBezTo>
                  <a:cubicBezTo>
                    <a:pt x="883" y="384"/>
                    <a:pt x="885" y="387"/>
                    <a:pt x="887" y="386"/>
                  </a:cubicBezTo>
                  <a:cubicBezTo>
                    <a:pt x="889" y="385"/>
                    <a:pt x="891" y="384"/>
                    <a:pt x="892" y="383"/>
                  </a:cubicBezTo>
                  <a:cubicBezTo>
                    <a:pt x="893" y="383"/>
                    <a:pt x="894" y="383"/>
                    <a:pt x="895" y="383"/>
                  </a:cubicBezTo>
                  <a:cubicBezTo>
                    <a:pt x="896" y="384"/>
                    <a:pt x="898" y="384"/>
                    <a:pt x="899" y="385"/>
                  </a:cubicBezTo>
                  <a:cubicBezTo>
                    <a:pt x="898" y="386"/>
                    <a:pt x="897" y="386"/>
                    <a:pt x="896" y="387"/>
                  </a:cubicBezTo>
                  <a:cubicBezTo>
                    <a:pt x="894" y="388"/>
                    <a:pt x="896" y="392"/>
                    <a:pt x="898" y="390"/>
                  </a:cubicBezTo>
                  <a:cubicBezTo>
                    <a:pt x="899" y="389"/>
                    <a:pt x="901" y="388"/>
                    <a:pt x="903" y="388"/>
                  </a:cubicBezTo>
                  <a:cubicBezTo>
                    <a:pt x="904" y="389"/>
                    <a:pt x="906" y="391"/>
                    <a:pt x="907" y="394"/>
                  </a:cubicBezTo>
                  <a:cubicBezTo>
                    <a:pt x="903" y="394"/>
                    <a:pt x="899" y="395"/>
                    <a:pt x="894" y="395"/>
                  </a:cubicBezTo>
                  <a:cubicBezTo>
                    <a:pt x="892" y="396"/>
                    <a:pt x="893" y="400"/>
                    <a:pt x="895" y="399"/>
                  </a:cubicBezTo>
                  <a:cubicBezTo>
                    <a:pt x="900" y="398"/>
                    <a:pt x="904" y="397"/>
                    <a:pt x="909" y="397"/>
                  </a:cubicBezTo>
                  <a:cubicBezTo>
                    <a:pt x="909" y="398"/>
                    <a:pt x="910" y="400"/>
                    <a:pt x="911" y="401"/>
                  </a:cubicBezTo>
                  <a:cubicBezTo>
                    <a:pt x="908" y="401"/>
                    <a:pt x="906" y="401"/>
                    <a:pt x="903" y="402"/>
                  </a:cubicBezTo>
                  <a:cubicBezTo>
                    <a:pt x="901" y="403"/>
                    <a:pt x="903" y="407"/>
                    <a:pt x="905" y="406"/>
                  </a:cubicBezTo>
                  <a:cubicBezTo>
                    <a:pt x="908" y="405"/>
                    <a:pt x="910" y="404"/>
                    <a:pt x="912" y="404"/>
                  </a:cubicBezTo>
                  <a:cubicBezTo>
                    <a:pt x="913" y="407"/>
                    <a:pt x="914" y="410"/>
                    <a:pt x="915" y="412"/>
                  </a:cubicBezTo>
                  <a:cubicBezTo>
                    <a:pt x="913" y="413"/>
                    <a:pt x="911" y="413"/>
                    <a:pt x="909" y="415"/>
                  </a:cubicBezTo>
                  <a:cubicBezTo>
                    <a:pt x="907" y="416"/>
                    <a:pt x="909" y="419"/>
                    <a:pt x="911" y="418"/>
                  </a:cubicBezTo>
                  <a:cubicBezTo>
                    <a:pt x="913" y="417"/>
                    <a:pt x="915" y="416"/>
                    <a:pt x="917" y="416"/>
                  </a:cubicBezTo>
                  <a:cubicBezTo>
                    <a:pt x="918" y="419"/>
                    <a:pt x="918" y="422"/>
                    <a:pt x="919" y="424"/>
                  </a:cubicBezTo>
                  <a:cubicBezTo>
                    <a:pt x="917" y="425"/>
                    <a:pt x="916" y="425"/>
                    <a:pt x="914" y="426"/>
                  </a:cubicBezTo>
                  <a:cubicBezTo>
                    <a:pt x="912" y="427"/>
                    <a:pt x="914" y="430"/>
                    <a:pt x="916" y="429"/>
                  </a:cubicBezTo>
                  <a:cubicBezTo>
                    <a:pt x="917" y="429"/>
                    <a:pt x="919" y="428"/>
                    <a:pt x="920" y="428"/>
                  </a:cubicBezTo>
                  <a:cubicBezTo>
                    <a:pt x="921" y="430"/>
                    <a:pt x="921" y="432"/>
                    <a:pt x="922" y="433"/>
                  </a:cubicBezTo>
                  <a:cubicBezTo>
                    <a:pt x="920" y="433"/>
                    <a:pt x="918" y="434"/>
                    <a:pt x="916" y="434"/>
                  </a:cubicBezTo>
                  <a:cubicBezTo>
                    <a:pt x="914" y="435"/>
                    <a:pt x="915" y="439"/>
                    <a:pt x="917" y="438"/>
                  </a:cubicBezTo>
                  <a:cubicBezTo>
                    <a:pt x="919" y="437"/>
                    <a:pt x="921" y="437"/>
                    <a:pt x="922" y="437"/>
                  </a:cubicBezTo>
                  <a:cubicBezTo>
                    <a:pt x="923" y="440"/>
                    <a:pt x="924" y="442"/>
                    <a:pt x="924" y="445"/>
                  </a:cubicBezTo>
                  <a:cubicBezTo>
                    <a:pt x="922" y="445"/>
                    <a:pt x="920" y="446"/>
                    <a:pt x="918" y="447"/>
                  </a:cubicBezTo>
                  <a:cubicBezTo>
                    <a:pt x="916" y="447"/>
                    <a:pt x="917" y="451"/>
                    <a:pt x="919" y="450"/>
                  </a:cubicBezTo>
                  <a:cubicBezTo>
                    <a:pt x="921" y="450"/>
                    <a:pt x="923" y="449"/>
                    <a:pt x="924" y="449"/>
                  </a:cubicBezTo>
                  <a:cubicBezTo>
                    <a:pt x="925" y="450"/>
                    <a:pt x="925" y="452"/>
                    <a:pt x="925" y="453"/>
                  </a:cubicBezTo>
                  <a:cubicBezTo>
                    <a:pt x="925" y="453"/>
                    <a:pt x="925" y="454"/>
                    <a:pt x="925" y="454"/>
                  </a:cubicBezTo>
                  <a:cubicBezTo>
                    <a:pt x="924" y="454"/>
                    <a:pt x="923" y="453"/>
                    <a:pt x="922" y="453"/>
                  </a:cubicBezTo>
                  <a:cubicBezTo>
                    <a:pt x="920" y="453"/>
                    <a:pt x="919" y="456"/>
                    <a:pt x="921" y="457"/>
                  </a:cubicBezTo>
                  <a:cubicBezTo>
                    <a:pt x="922" y="457"/>
                    <a:pt x="924" y="457"/>
                    <a:pt x="925" y="458"/>
                  </a:cubicBezTo>
                  <a:cubicBezTo>
                    <a:pt x="925" y="459"/>
                    <a:pt x="925" y="461"/>
                    <a:pt x="925" y="463"/>
                  </a:cubicBezTo>
                  <a:cubicBezTo>
                    <a:pt x="924" y="463"/>
                    <a:pt x="923" y="463"/>
                    <a:pt x="922" y="463"/>
                  </a:cubicBezTo>
                  <a:cubicBezTo>
                    <a:pt x="920" y="463"/>
                    <a:pt x="920" y="466"/>
                    <a:pt x="922" y="466"/>
                  </a:cubicBezTo>
                  <a:close/>
                  <a:moveTo>
                    <a:pt x="998" y="488"/>
                  </a:moveTo>
                  <a:cubicBezTo>
                    <a:pt x="991" y="489"/>
                    <a:pt x="980" y="490"/>
                    <a:pt x="973" y="487"/>
                  </a:cubicBezTo>
                  <a:cubicBezTo>
                    <a:pt x="972" y="487"/>
                    <a:pt x="971" y="486"/>
                    <a:pt x="971" y="485"/>
                  </a:cubicBezTo>
                  <a:cubicBezTo>
                    <a:pt x="977" y="483"/>
                    <a:pt x="983" y="481"/>
                    <a:pt x="989" y="479"/>
                  </a:cubicBezTo>
                  <a:cubicBezTo>
                    <a:pt x="991" y="478"/>
                    <a:pt x="990" y="474"/>
                    <a:pt x="988" y="475"/>
                  </a:cubicBezTo>
                  <a:cubicBezTo>
                    <a:pt x="982" y="477"/>
                    <a:pt x="975" y="479"/>
                    <a:pt x="969" y="481"/>
                  </a:cubicBezTo>
                  <a:cubicBezTo>
                    <a:pt x="969" y="479"/>
                    <a:pt x="969" y="477"/>
                    <a:pt x="968" y="476"/>
                  </a:cubicBezTo>
                  <a:cubicBezTo>
                    <a:pt x="968" y="475"/>
                    <a:pt x="967" y="473"/>
                    <a:pt x="967" y="472"/>
                  </a:cubicBezTo>
                  <a:cubicBezTo>
                    <a:pt x="967" y="472"/>
                    <a:pt x="968" y="473"/>
                    <a:pt x="969" y="472"/>
                  </a:cubicBezTo>
                  <a:cubicBezTo>
                    <a:pt x="973" y="470"/>
                    <a:pt x="978" y="469"/>
                    <a:pt x="983" y="470"/>
                  </a:cubicBezTo>
                  <a:cubicBezTo>
                    <a:pt x="985" y="470"/>
                    <a:pt x="986" y="467"/>
                    <a:pt x="984" y="466"/>
                  </a:cubicBezTo>
                  <a:cubicBezTo>
                    <a:pt x="978" y="465"/>
                    <a:pt x="972" y="466"/>
                    <a:pt x="967" y="469"/>
                  </a:cubicBezTo>
                  <a:cubicBezTo>
                    <a:pt x="967" y="469"/>
                    <a:pt x="966" y="469"/>
                    <a:pt x="966" y="470"/>
                  </a:cubicBezTo>
                  <a:cubicBezTo>
                    <a:pt x="965" y="465"/>
                    <a:pt x="964" y="461"/>
                    <a:pt x="962" y="457"/>
                  </a:cubicBezTo>
                  <a:cubicBezTo>
                    <a:pt x="962" y="457"/>
                    <a:pt x="962" y="457"/>
                    <a:pt x="963" y="457"/>
                  </a:cubicBezTo>
                  <a:cubicBezTo>
                    <a:pt x="966" y="455"/>
                    <a:pt x="971" y="453"/>
                    <a:pt x="975" y="455"/>
                  </a:cubicBezTo>
                  <a:cubicBezTo>
                    <a:pt x="977" y="455"/>
                    <a:pt x="978" y="452"/>
                    <a:pt x="976" y="451"/>
                  </a:cubicBezTo>
                  <a:cubicBezTo>
                    <a:pt x="971" y="450"/>
                    <a:pt x="966" y="451"/>
                    <a:pt x="961" y="454"/>
                  </a:cubicBezTo>
                  <a:cubicBezTo>
                    <a:pt x="960" y="452"/>
                    <a:pt x="960" y="449"/>
                    <a:pt x="959" y="447"/>
                  </a:cubicBezTo>
                  <a:cubicBezTo>
                    <a:pt x="962" y="445"/>
                    <a:pt x="966" y="445"/>
                    <a:pt x="970" y="445"/>
                  </a:cubicBezTo>
                  <a:cubicBezTo>
                    <a:pt x="973" y="445"/>
                    <a:pt x="973" y="441"/>
                    <a:pt x="970" y="441"/>
                  </a:cubicBezTo>
                  <a:cubicBezTo>
                    <a:pt x="966" y="441"/>
                    <a:pt x="961" y="442"/>
                    <a:pt x="957" y="444"/>
                  </a:cubicBezTo>
                  <a:cubicBezTo>
                    <a:pt x="956" y="440"/>
                    <a:pt x="954" y="436"/>
                    <a:pt x="952" y="432"/>
                  </a:cubicBezTo>
                  <a:cubicBezTo>
                    <a:pt x="955" y="431"/>
                    <a:pt x="959" y="431"/>
                    <a:pt x="962" y="431"/>
                  </a:cubicBezTo>
                  <a:cubicBezTo>
                    <a:pt x="964" y="431"/>
                    <a:pt x="964" y="427"/>
                    <a:pt x="962" y="427"/>
                  </a:cubicBezTo>
                  <a:cubicBezTo>
                    <a:pt x="958" y="427"/>
                    <a:pt x="954" y="428"/>
                    <a:pt x="951" y="429"/>
                  </a:cubicBezTo>
                  <a:cubicBezTo>
                    <a:pt x="950" y="426"/>
                    <a:pt x="948" y="424"/>
                    <a:pt x="947" y="421"/>
                  </a:cubicBezTo>
                  <a:cubicBezTo>
                    <a:pt x="951" y="420"/>
                    <a:pt x="954" y="419"/>
                    <a:pt x="958" y="418"/>
                  </a:cubicBezTo>
                  <a:cubicBezTo>
                    <a:pt x="961" y="418"/>
                    <a:pt x="960" y="414"/>
                    <a:pt x="957" y="414"/>
                  </a:cubicBezTo>
                  <a:cubicBezTo>
                    <a:pt x="953" y="415"/>
                    <a:pt x="949" y="417"/>
                    <a:pt x="945" y="418"/>
                  </a:cubicBezTo>
                  <a:cubicBezTo>
                    <a:pt x="944" y="415"/>
                    <a:pt x="942" y="412"/>
                    <a:pt x="940" y="409"/>
                  </a:cubicBezTo>
                  <a:cubicBezTo>
                    <a:pt x="943" y="408"/>
                    <a:pt x="946" y="406"/>
                    <a:pt x="949" y="405"/>
                  </a:cubicBezTo>
                  <a:cubicBezTo>
                    <a:pt x="952" y="405"/>
                    <a:pt x="951" y="401"/>
                    <a:pt x="948" y="402"/>
                  </a:cubicBezTo>
                  <a:cubicBezTo>
                    <a:pt x="945" y="403"/>
                    <a:pt x="941" y="404"/>
                    <a:pt x="938" y="406"/>
                  </a:cubicBezTo>
                  <a:cubicBezTo>
                    <a:pt x="936" y="403"/>
                    <a:pt x="934" y="400"/>
                    <a:pt x="933" y="398"/>
                  </a:cubicBezTo>
                  <a:cubicBezTo>
                    <a:pt x="936" y="395"/>
                    <a:pt x="939" y="393"/>
                    <a:pt x="942" y="391"/>
                  </a:cubicBezTo>
                  <a:cubicBezTo>
                    <a:pt x="945" y="390"/>
                    <a:pt x="943" y="387"/>
                    <a:pt x="940" y="388"/>
                  </a:cubicBezTo>
                  <a:cubicBezTo>
                    <a:pt x="937" y="390"/>
                    <a:pt x="933" y="392"/>
                    <a:pt x="930" y="395"/>
                  </a:cubicBezTo>
                  <a:cubicBezTo>
                    <a:pt x="928" y="392"/>
                    <a:pt x="926" y="389"/>
                    <a:pt x="924" y="387"/>
                  </a:cubicBezTo>
                  <a:cubicBezTo>
                    <a:pt x="925" y="385"/>
                    <a:pt x="926" y="383"/>
                    <a:pt x="927" y="382"/>
                  </a:cubicBezTo>
                  <a:cubicBezTo>
                    <a:pt x="928" y="380"/>
                    <a:pt x="925" y="378"/>
                    <a:pt x="923" y="380"/>
                  </a:cubicBezTo>
                  <a:cubicBezTo>
                    <a:pt x="922" y="381"/>
                    <a:pt x="922" y="383"/>
                    <a:pt x="921" y="384"/>
                  </a:cubicBezTo>
                  <a:cubicBezTo>
                    <a:pt x="919" y="382"/>
                    <a:pt x="917" y="380"/>
                    <a:pt x="915" y="378"/>
                  </a:cubicBezTo>
                  <a:cubicBezTo>
                    <a:pt x="917" y="375"/>
                    <a:pt x="919" y="372"/>
                    <a:pt x="922" y="369"/>
                  </a:cubicBezTo>
                  <a:cubicBezTo>
                    <a:pt x="923" y="367"/>
                    <a:pt x="920" y="365"/>
                    <a:pt x="918" y="367"/>
                  </a:cubicBezTo>
                  <a:cubicBezTo>
                    <a:pt x="916" y="370"/>
                    <a:pt x="914" y="373"/>
                    <a:pt x="912" y="376"/>
                  </a:cubicBezTo>
                  <a:cubicBezTo>
                    <a:pt x="910" y="374"/>
                    <a:pt x="908" y="372"/>
                    <a:pt x="906" y="371"/>
                  </a:cubicBezTo>
                  <a:cubicBezTo>
                    <a:pt x="906" y="367"/>
                    <a:pt x="907" y="363"/>
                    <a:pt x="908" y="360"/>
                  </a:cubicBezTo>
                  <a:cubicBezTo>
                    <a:pt x="908" y="357"/>
                    <a:pt x="905" y="356"/>
                    <a:pt x="904" y="359"/>
                  </a:cubicBezTo>
                  <a:cubicBezTo>
                    <a:pt x="903" y="362"/>
                    <a:pt x="903" y="365"/>
                    <a:pt x="902" y="368"/>
                  </a:cubicBezTo>
                  <a:cubicBezTo>
                    <a:pt x="900" y="367"/>
                    <a:pt x="898" y="366"/>
                    <a:pt x="896" y="364"/>
                  </a:cubicBezTo>
                  <a:cubicBezTo>
                    <a:pt x="896" y="362"/>
                    <a:pt x="897" y="359"/>
                    <a:pt x="899" y="357"/>
                  </a:cubicBezTo>
                  <a:cubicBezTo>
                    <a:pt x="900" y="354"/>
                    <a:pt x="897" y="353"/>
                    <a:pt x="896" y="355"/>
                  </a:cubicBezTo>
                  <a:cubicBezTo>
                    <a:pt x="894" y="357"/>
                    <a:pt x="893" y="360"/>
                    <a:pt x="892" y="362"/>
                  </a:cubicBezTo>
                  <a:cubicBezTo>
                    <a:pt x="889" y="361"/>
                    <a:pt x="886" y="360"/>
                    <a:pt x="883" y="358"/>
                  </a:cubicBezTo>
                  <a:cubicBezTo>
                    <a:pt x="884" y="356"/>
                    <a:pt x="884" y="353"/>
                    <a:pt x="885" y="350"/>
                  </a:cubicBezTo>
                  <a:cubicBezTo>
                    <a:pt x="886" y="347"/>
                    <a:pt x="882" y="346"/>
                    <a:pt x="881" y="349"/>
                  </a:cubicBezTo>
                  <a:cubicBezTo>
                    <a:pt x="881" y="352"/>
                    <a:pt x="880" y="354"/>
                    <a:pt x="879" y="357"/>
                  </a:cubicBezTo>
                  <a:cubicBezTo>
                    <a:pt x="879" y="357"/>
                    <a:pt x="879" y="357"/>
                    <a:pt x="879" y="357"/>
                  </a:cubicBezTo>
                  <a:cubicBezTo>
                    <a:pt x="877" y="356"/>
                    <a:pt x="876" y="356"/>
                    <a:pt x="874" y="356"/>
                  </a:cubicBezTo>
                  <a:cubicBezTo>
                    <a:pt x="875" y="351"/>
                    <a:pt x="876" y="346"/>
                    <a:pt x="878" y="342"/>
                  </a:cubicBezTo>
                  <a:cubicBezTo>
                    <a:pt x="878" y="340"/>
                    <a:pt x="875" y="339"/>
                    <a:pt x="874" y="341"/>
                  </a:cubicBezTo>
                  <a:cubicBezTo>
                    <a:pt x="872" y="346"/>
                    <a:pt x="871" y="350"/>
                    <a:pt x="870" y="355"/>
                  </a:cubicBezTo>
                  <a:cubicBezTo>
                    <a:pt x="866" y="354"/>
                    <a:pt x="861" y="353"/>
                    <a:pt x="857" y="352"/>
                  </a:cubicBezTo>
                  <a:cubicBezTo>
                    <a:pt x="856" y="348"/>
                    <a:pt x="857" y="344"/>
                    <a:pt x="858" y="340"/>
                  </a:cubicBezTo>
                  <a:cubicBezTo>
                    <a:pt x="859" y="338"/>
                    <a:pt x="856" y="336"/>
                    <a:pt x="855" y="338"/>
                  </a:cubicBezTo>
                  <a:cubicBezTo>
                    <a:pt x="853" y="342"/>
                    <a:pt x="852" y="347"/>
                    <a:pt x="853" y="352"/>
                  </a:cubicBezTo>
                  <a:cubicBezTo>
                    <a:pt x="850" y="352"/>
                    <a:pt x="847" y="352"/>
                    <a:pt x="843" y="352"/>
                  </a:cubicBezTo>
                  <a:cubicBezTo>
                    <a:pt x="843" y="352"/>
                    <a:pt x="843" y="352"/>
                    <a:pt x="843" y="352"/>
                  </a:cubicBezTo>
                  <a:cubicBezTo>
                    <a:pt x="843" y="348"/>
                    <a:pt x="843" y="344"/>
                    <a:pt x="842" y="340"/>
                  </a:cubicBezTo>
                  <a:cubicBezTo>
                    <a:pt x="841" y="338"/>
                    <a:pt x="838" y="339"/>
                    <a:pt x="838" y="341"/>
                  </a:cubicBezTo>
                  <a:cubicBezTo>
                    <a:pt x="840" y="344"/>
                    <a:pt x="840" y="348"/>
                    <a:pt x="840" y="352"/>
                  </a:cubicBezTo>
                  <a:cubicBezTo>
                    <a:pt x="840" y="352"/>
                    <a:pt x="840" y="352"/>
                    <a:pt x="840" y="352"/>
                  </a:cubicBezTo>
                  <a:cubicBezTo>
                    <a:pt x="836" y="352"/>
                    <a:pt x="832" y="353"/>
                    <a:pt x="828" y="353"/>
                  </a:cubicBezTo>
                  <a:cubicBezTo>
                    <a:pt x="828" y="343"/>
                    <a:pt x="828" y="343"/>
                    <a:pt x="828" y="343"/>
                  </a:cubicBezTo>
                  <a:cubicBezTo>
                    <a:pt x="828" y="340"/>
                    <a:pt x="825" y="340"/>
                    <a:pt x="825" y="343"/>
                  </a:cubicBezTo>
                  <a:cubicBezTo>
                    <a:pt x="825" y="354"/>
                    <a:pt x="825" y="354"/>
                    <a:pt x="825" y="354"/>
                  </a:cubicBezTo>
                  <a:cubicBezTo>
                    <a:pt x="822" y="354"/>
                    <a:pt x="819" y="355"/>
                    <a:pt x="816" y="356"/>
                  </a:cubicBezTo>
                  <a:cubicBezTo>
                    <a:pt x="815" y="353"/>
                    <a:pt x="814" y="349"/>
                    <a:pt x="813" y="346"/>
                  </a:cubicBezTo>
                  <a:cubicBezTo>
                    <a:pt x="812" y="344"/>
                    <a:pt x="809" y="345"/>
                    <a:pt x="809" y="347"/>
                  </a:cubicBezTo>
                  <a:cubicBezTo>
                    <a:pt x="810" y="350"/>
                    <a:pt x="811" y="354"/>
                    <a:pt x="812" y="357"/>
                  </a:cubicBezTo>
                  <a:cubicBezTo>
                    <a:pt x="810" y="357"/>
                    <a:pt x="808" y="358"/>
                    <a:pt x="806" y="359"/>
                  </a:cubicBezTo>
                  <a:cubicBezTo>
                    <a:pt x="805" y="356"/>
                    <a:pt x="803" y="353"/>
                    <a:pt x="802" y="350"/>
                  </a:cubicBezTo>
                  <a:cubicBezTo>
                    <a:pt x="801" y="348"/>
                    <a:pt x="797" y="349"/>
                    <a:pt x="798" y="351"/>
                  </a:cubicBezTo>
                  <a:cubicBezTo>
                    <a:pt x="799" y="354"/>
                    <a:pt x="801" y="357"/>
                    <a:pt x="803" y="360"/>
                  </a:cubicBezTo>
                  <a:cubicBezTo>
                    <a:pt x="800" y="361"/>
                    <a:pt x="797" y="362"/>
                    <a:pt x="794" y="364"/>
                  </a:cubicBezTo>
                  <a:cubicBezTo>
                    <a:pt x="792" y="361"/>
                    <a:pt x="790" y="357"/>
                    <a:pt x="789" y="354"/>
                  </a:cubicBezTo>
                  <a:cubicBezTo>
                    <a:pt x="788" y="351"/>
                    <a:pt x="785" y="352"/>
                    <a:pt x="785" y="355"/>
                  </a:cubicBezTo>
                  <a:cubicBezTo>
                    <a:pt x="787" y="359"/>
                    <a:pt x="788" y="362"/>
                    <a:pt x="791" y="365"/>
                  </a:cubicBezTo>
                  <a:cubicBezTo>
                    <a:pt x="788" y="367"/>
                    <a:pt x="785" y="368"/>
                    <a:pt x="782" y="370"/>
                  </a:cubicBezTo>
                  <a:cubicBezTo>
                    <a:pt x="780" y="367"/>
                    <a:pt x="778" y="365"/>
                    <a:pt x="776" y="362"/>
                  </a:cubicBezTo>
                  <a:cubicBezTo>
                    <a:pt x="775" y="360"/>
                    <a:pt x="772" y="362"/>
                    <a:pt x="773" y="364"/>
                  </a:cubicBezTo>
                  <a:cubicBezTo>
                    <a:pt x="775" y="367"/>
                    <a:pt x="777" y="369"/>
                    <a:pt x="779" y="372"/>
                  </a:cubicBezTo>
                  <a:cubicBezTo>
                    <a:pt x="777" y="373"/>
                    <a:pt x="774" y="375"/>
                    <a:pt x="772" y="376"/>
                  </a:cubicBezTo>
                  <a:cubicBezTo>
                    <a:pt x="769" y="375"/>
                    <a:pt x="768" y="373"/>
                    <a:pt x="767" y="371"/>
                  </a:cubicBezTo>
                  <a:cubicBezTo>
                    <a:pt x="766" y="369"/>
                    <a:pt x="763" y="371"/>
                    <a:pt x="764" y="373"/>
                  </a:cubicBezTo>
                  <a:cubicBezTo>
                    <a:pt x="765" y="375"/>
                    <a:pt x="766" y="377"/>
                    <a:pt x="768" y="379"/>
                  </a:cubicBezTo>
                  <a:cubicBezTo>
                    <a:pt x="766" y="381"/>
                    <a:pt x="763" y="383"/>
                    <a:pt x="761" y="385"/>
                  </a:cubicBezTo>
                  <a:cubicBezTo>
                    <a:pt x="759" y="383"/>
                    <a:pt x="758" y="381"/>
                    <a:pt x="758" y="379"/>
                  </a:cubicBezTo>
                  <a:cubicBezTo>
                    <a:pt x="757" y="377"/>
                    <a:pt x="753" y="378"/>
                    <a:pt x="754" y="380"/>
                  </a:cubicBezTo>
                  <a:cubicBezTo>
                    <a:pt x="755" y="383"/>
                    <a:pt x="756" y="385"/>
                    <a:pt x="758" y="387"/>
                  </a:cubicBezTo>
                  <a:cubicBezTo>
                    <a:pt x="757" y="388"/>
                    <a:pt x="756" y="389"/>
                    <a:pt x="755" y="390"/>
                  </a:cubicBezTo>
                  <a:cubicBezTo>
                    <a:pt x="754" y="391"/>
                    <a:pt x="753" y="392"/>
                    <a:pt x="751" y="393"/>
                  </a:cubicBezTo>
                  <a:cubicBezTo>
                    <a:pt x="749" y="391"/>
                    <a:pt x="747" y="389"/>
                    <a:pt x="744" y="387"/>
                  </a:cubicBezTo>
                  <a:cubicBezTo>
                    <a:pt x="742" y="385"/>
                    <a:pt x="740" y="389"/>
                    <a:pt x="742" y="390"/>
                  </a:cubicBezTo>
                  <a:cubicBezTo>
                    <a:pt x="745" y="392"/>
                    <a:pt x="747" y="394"/>
                    <a:pt x="749" y="396"/>
                  </a:cubicBezTo>
                  <a:cubicBezTo>
                    <a:pt x="747" y="398"/>
                    <a:pt x="745" y="401"/>
                    <a:pt x="743" y="403"/>
                  </a:cubicBezTo>
                  <a:cubicBezTo>
                    <a:pt x="740" y="401"/>
                    <a:pt x="738" y="399"/>
                    <a:pt x="735" y="397"/>
                  </a:cubicBezTo>
                  <a:cubicBezTo>
                    <a:pt x="733" y="395"/>
                    <a:pt x="731" y="399"/>
                    <a:pt x="733" y="400"/>
                  </a:cubicBezTo>
                  <a:cubicBezTo>
                    <a:pt x="736" y="402"/>
                    <a:pt x="738" y="404"/>
                    <a:pt x="741" y="406"/>
                  </a:cubicBezTo>
                  <a:cubicBezTo>
                    <a:pt x="738" y="409"/>
                    <a:pt x="736" y="413"/>
                    <a:pt x="734" y="416"/>
                  </a:cubicBezTo>
                  <a:cubicBezTo>
                    <a:pt x="734" y="416"/>
                    <a:pt x="734" y="416"/>
                    <a:pt x="734" y="416"/>
                  </a:cubicBezTo>
                  <a:cubicBezTo>
                    <a:pt x="731" y="414"/>
                    <a:pt x="727" y="412"/>
                    <a:pt x="724" y="410"/>
                  </a:cubicBezTo>
                  <a:cubicBezTo>
                    <a:pt x="722" y="408"/>
                    <a:pt x="720" y="411"/>
                    <a:pt x="722" y="413"/>
                  </a:cubicBezTo>
                  <a:cubicBezTo>
                    <a:pt x="725" y="415"/>
                    <a:pt x="729" y="417"/>
                    <a:pt x="732" y="419"/>
                  </a:cubicBezTo>
                  <a:cubicBezTo>
                    <a:pt x="732" y="419"/>
                    <a:pt x="732" y="419"/>
                    <a:pt x="732" y="419"/>
                  </a:cubicBezTo>
                  <a:cubicBezTo>
                    <a:pt x="731" y="423"/>
                    <a:pt x="729" y="426"/>
                    <a:pt x="727" y="430"/>
                  </a:cubicBezTo>
                  <a:cubicBezTo>
                    <a:pt x="727" y="429"/>
                    <a:pt x="727" y="429"/>
                    <a:pt x="726" y="428"/>
                  </a:cubicBezTo>
                  <a:cubicBezTo>
                    <a:pt x="723" y="427"/>
                    <a:pt x="720" y="426"/>
                    <a:pt x="718" y="424"/>
                  </a:cubicBezTo>
                  <a:cubicBezTo>
                    <a:pt x="716" y="422"/>
                    <a:pt x="713" y="425"/>
                    <a:pt x="715" y="426"/>
                  </a:cubicBezTo>
                  <a:cubicBezTo>
                    <a:pt x="718" y="429"/>
                    <a:pt x="721" y="431"/>
                    <a:pt x="725" y="432"/>
                  </a:cubicBezTo>
                  <a:cubicBezTo>
                    <a:pt x="726" y="432"/>
                    <a:pt x="726" y="432"/>
                    <a:pt x="727" y="432"/>
                  </a:cubicBezTo>
                  <a:cubicBezTo>
                    <a:pt x="725" y="435"/>
                    <a:pt x="724" y="438"/>
                    <a:pt x="723" y="441"/>
                  </a:cubicBezTo>
                  <a:cubicBezTo>
                    <a:pt x="723" y="442"/>
                    <a:pt x="722" y="443"/>
                    <a:pt x="722" y="444"/>
                  </a:cubicBezTo>
                  <a:cubicBezTo>
                    <a:pt x="722" y="443"/>
                    <a:pt x="722" y="442"/>
                    <a:pt x="721" y="442"/>
                  </a:cubicBezTo>
                  <a:cubicBezTo>
                    <a:pt x="717" y="441"/>
                    <a:pt x="713" y="441"/>
                    <a:pt x="709" y="440"/>
                  </a:cubicBezTo>
                  <a:cubicBezTo>
                    <a:pt x="707" y="439"/>
                    <a:pt x="706" y="443"/>
                    <a:pt x="708" y="443"/>
                  </a:cubicBezTo>
                  <a:cubicBezTo>
                    <a:pt x="712" y="444"/>
                    <a:pt x="716" y="445"/>
                    <a:pt x="720" y="446"/>
                  </a:cubicBezTo>
                  <a:cubicBezTo>
                    <a:pt x="720" y="446"/>
                    <a:pt x="721" y="446"/>
                    <a:pt x="721" y="446"/>
                  </a:cubicBezTo>
                  <a:cubicBezTo>
                    <a:pt x="720" y="449"/>
                    <a:pt x="719" y="452"/>
                    <a:pt x="718" y="456"/>
                  </a:cubicBezTo>
                  <a:cubicBezTo>
                    <a:pt x="718" y="455"/>
                    <a:pt x="717" y="455"/>
                    <a:pt x="717" y="455"/>
                  </a:cubicBezTo>
                  <a:cubicBezTo>
                    <a:pt x="713" y="455"/>
                    <a:pt x="709" y="455"/>
                    <a:pt x="706" y="456"/>
                  </a:cubicBezTo>
                  <a:cubicBezTo>
                    <a:pt x="704" y="457"/>
                    <a:pt x="705" y="460"/>
                    <a:pt x="707" y="460"/>
                  </a:cubicBezTo>
                  <a:cubicBezTo>
                    <a:pt x="710" y="459"/>
                    <a:pt x="713" y="459"/>
                    <a:pt x="717" y="459"/>
                  </a:cubicBezTo>
                  <a:cubicBezTo>
                    <a:pt x="717" y="459"/>
                    <a:pt x="717" y="458"/>
                    <a:pt x="717" y="458"/>
                  </a:cubicBezTo>
                  <a:cubicBezTo>
                    <a:pt x="717" y="461"/>
                    <a:pt x="716" y="463"/>
                    <a:pt x="715" y="465"/>
                  </a:cubicBezTo>
                  <a:cubicBezTo>
                    <a:pt x="715" y="465"/>
                    <a:pt x="714" y="465"/>
                    <a:pt x="714" y="465"/>
                  </a:cubicBezTo>
                  <a:cubicBezTo>
                    <a:pt x="710" y="465"/>
                    <a:pt x="710" y="465"/>
                    <a:pt x="710" y="465"/>
                  </a:cubicBezTo>
                  <a:cubicBezTo>
                    <a:pt x="708" y="465"/>
                    <a:pt x="708" y="469"/>
                    <a:pt x="710" y="469"/>
                  </a:cubicBezTo>
                  <a:cubicBezTo>
                    <a:pt x="714" y="469"/>
                    <a:pt x="714" y="469"/>
                    <a:pt x="714" y="469"/>
                  </a:cubicBezTo>
                  <a:cubicBezTo>
                    <a:pt x="713" y="471"/>
                    <a:pt x="712" y="473"/>
                    <a:pt x="710" y="475"/>
                  </a:cubicBezTo>
                  <a:cubicBezTo>
                    <a:pt x="708" y="476"/>
                    <a:pt x="705" y="476"/>
                    <a:pt x="702" y="475"/>
                  </a:cubicBezTo>
                  <a:cubicBezTo>
                    <a:pt x="699" y="474"/>
                    <a:pt x="698" y="478"/>
                    <a:pt x="701" y="479"/>
                  </a:cubicBezTo>
                  <a:cubicBezTo>
                    <a:pt x="703" y="479"/>
                    <a:pt x="706" y="480"/>
                    <a:pt x="708" y="479"/>
                  </a:cubicBezTo>
                  <a:cubicBezTo>
                    <a:pt x="706" y="483"/>
                    <a:pt x="704" y="486"/>
                    <a:pt x="701" y="489"/>
                  </a:cubicBezTo>
                  <a:cubicBezTo>
                    <a:pt x="697" y="492"/>
                    <a:pt x="693" y="494"/>
                    <a:pt x="689" y="495"/>
                  </a:cubicBezTo>
                  <a:cubicBezTo>
                    <a:pt x="690" y="418"/>
                    <a:pt x="736" y="329"/>
                    <a:pt x="817" y="313"/>
                  </a:cubicBezTo>
                  <a:cubicBezTo>
                    <a:pt x="838" y="309"/>
                    <a:pt x="860" y="313"/>
                    <a:pt x="881" y="317"/>
                  </a:cubicBezTo>
                  <a:cubicBezTo>
                    <a:pt x="901" y="322"/>
                    <a:pt x="920" y="329"/>
                    <a:pt x="938" y="339"/>
                  </a:cubicBezTo>
                  <a:cubicBezTo>
                    <a:pt x="973" y="360"/>
                    <a:pt x="998" y="393"/>
                    <a:pt x="1012" y="431"/>
                  </a:cubicBezTo>
                  <a:cubicBezTo>
                    <a:pt x="1018" y="447"/>
                    <a:pt x="1021" y="465"/>
                    <a:pt x="1026" y="481"/>
                  </a:cubicBezTo>
                  <a:cubicBezTo>
                    <a:pt x="1017" y="484"/>
                    <a:pt x="1008" y="487"/>
                    <a:pt x="998" y="4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Freeform 88"/>
            <p:cNvSpPr>
              <a:spLocks noEditPoints="1"/>
            </p:cNvSpPr>
            <p:nvPr/>
          </p:nvSpPr>
          <p:spPr bwMode="auto">
            <a:xfrm>
              <a:off x="4024313" y="3152776"/>
              <a:ext cx="180975" cy="176213"/>
            </a:xfrm>
            <a:custGeom>
              <a:avLst/>
              <a:gdLst>
                <a:gd name="T0" fmla="*/ 42 w 128"/>
                <a:gd name="T1" fmla="*/ 13 h 124"/>
                <a:gd name="T2" fmla="*/ 6 w 128"/>
                <a:gd name="T3" fmla="*/ 80 h 124"/>
                <a:gd name="T4" fmla="*/ 116 w 128"/>
                <a:gd name="T5" fmla="*/ 49 h 124"/>
                <a:gd name="T6" fmla="*/ 97 w 128"/>
                <a:gd name="T7" fmla="*/ 44 h 124"/>
                <a:gd name="T8" fmla="*/ 99 w 128"/>
                <a:gd name="T9" fmla="*/ 52 h 124"/>
                <a:gd name="T10" fmla="*/ 76 w 128"/>
                <a:gd name="T11" fmla="*/ 55 h 124"/>
                <a:gd name="T12" fmla="*/ 95 w 128"/>
                <a:gd name="T13" fmla="*/ 41 h 124"/>
                <a:gd name="T14" fmla="*/ 93 w 128"/>
                <a:gd name="T15" fmla="*/ 38 h 124"/>
                <a:gd name="T16" fmla="*/ 90 w 128"/>
                <a:gd name="T17" fmla="*/ 34 h 124"/>
                <a:gd name="T18" fmla="*/ 78 w 128"/>
                <a:gd name="T19" fmla="*/ 26 h 124"/>
                <a:gd name="T20" fmla="*/ 70 w 128"/>
                <a:gd name="T21" fmla="*/ 50 h 124"/>
                <a:gd name="T22" fmla="*/ 69 w 128"/>
                <a:gd name="T23" fmla="*/ 50 h 124"/>
                <a:gd name="T24" fmla="*/ 76 w 128"/>
                <a:gd name="T25" fmla="*/ 33 h 124"/>
                <a:gd name="T26" fmla="*/ 78 w 128"/>
                <a:gd name="T27" fmla="*/ 26 h 124"/>
                <a:gd name="T28" fmla="*/ 77 w 128"/>
                <a:gd name="T29" fmla="*/ 25 h 124"/>
                <a:gd name="T30" fmla="*/ 70 w 128"/>
                <a:gd name="T31" fmla="*/ 36 h 124"/>
                <a:gd name="T32" fmla="*/ 67 w 128"/>
                <a:gd name="T33" fmla="*/ 22 h 124"/>
                <a:gd name="T34" fmla="*/ 51 w 128"/>
                <a:gd name="T35" fmla="*/ 25 h 124"/>
                <a:gd name="T36" fmla="*/ 58 w 128"/>
                <a:gd name="T37" fmla="*/ 49 h 124"/>
                <a:gd name="T38" fmla="*/ 47 w 128"/>
                <a:gd name="T39" fmla="*/ 28 h 124"/>
                <a:gd name="T40" fmla="*/ 42 w 128"/>
                <a:gd name="T41" fmla="*/ 30 h 124"/>
                <a:gd name="T42" fmla="*/ 35 w 128"/>
                <a:gd name="T43" fmla="*/ 32 h 124"/>
                <a:gd name="T44" fmla="*/ 32 w 128"/>
                <a:gd name="T45" fmla="*/ 33 h 124"/>
                <a:gd name="T46" fmla="*/ 47 w 128"/>
                <a:gd name="T47" fmla="*/ 50 h 124"/>
                <a:gd name="T48" fmla="*/ 32 w 128"/>
                <a:gd name="T49" fmla="*/ 33 h 124"/>
                <a:gd name="T50" fmla="*/ 21 w 128"/>
                <a:gd name="T51" fmla="*/ 44 h 124"/>
                <a:gd name="T52" fmla="*/ 50 w 128"/>
                <a:gd name="T53" fmla="*/ 54 h 124"/>
                <a:gd name="T54" fmla="*/ 17 w 128"/>
                <a:gd name="T55" fmla="*/ 54 h 124"/>
                <a:gd name="T56" fmla="*/ 17 w 128"/>
                <a:gd name="T57" fmla="*/ 58 h 124"/>
                <a:gd name="T58" fmla="*/ 48 w 128"/>
                <a:gd name="T59" fmla="*/ 63 h 124"/>
                <a:gd name="T60" fmla="*/ 17 w 128"/>
                <a:gd name="T61" fmla="*/ 58 h 124"/>
                <a:gd name="T62" fmla="*/ 19 w 128"/>
                <a:gd name="T63" fmla="*/ 69 h 124"/>
                <a:gd name="T64" fmla="*/ 23 w 128"/>
                <a:gd name="T65" fmla="*/ 79 h 124"/>
                <a:gd name="T66" fmla="*/ 25 w 128"/>
                <a:gd name="T67" fmla="*/ 82 h 124"/>
                <a:gd name="T68" fmla="*/ 49 w 128"/>
                <a:gd name="T69" fmla="*/ 73 h 124"/>
                <a:gd name="T70" fmla="*/ 25 w 128"/>
                <a:gd name="T71" fmla="*/ 82 h 124"/>
                <a:gd name="T72" fmla="*/ 51 w 128"/>
                <a:gd name="T73" fmla="*/ 76 h 124"/>
                <a:gd name="T74" fmla="*/ 41 w 128"/>
                <a:gd name="T75" fmla="*/ 97 h 124"/>
                <a:gd name="T76" fmla="*/ 44 w 128"/>
                <a:gd name="T77" fmla="*/ 99 h 124"/>
                <a:gd name="T78" fmla="*/ 57 w 128"/>
                <a:gd name="T79" fmla="*/ 79 h 124"/>
                <a:gd name="T80" fmla="*/ 44 w 128"/>
                <a:gd name="T81" fmla="*/ 99 h 124"/>
                <a:gd name="T82" fmla="*/ 60 w 128"/>
                <a:gd name="T83" fmla="*/ 82 h 124"/>
                <a:gd name="T84" fmla="*/ 57 w 128"/>
                <a:gd name="T85" fmla="*/ 103 h 124"/>
                <a:gd name="T86" fmla="*/ 54 w 128"/>
                <a:gd name="T87" fmla="*/ 23 h 124"/>
                <a:gd name="T88" fmla="*/ 63 w 128"/>
                <a:gd name="T89" fmla="*/ 48 h 124"/>
                <a:gd name="T90" fmla="*/ 82 w 128"/>
                <a:gd name="T91" fmla="*/ 101 h 124"/>
                <a:gd name="T92" fmla="*/ 67 w 128"/>
                <a:gd name="T93" fmla="*/ 104 h 124"/>
                <a:gd name="T94" fmla="*/ 64 w 128"/>
                <a:gd name="T95" fmla="*/ 78 h 124"/>
                <a:gd name="T96" fmla="*/ 82 w 128"/>
                <a:gd name="T97" fmla="*/ 99 h 124"/>
                <a:gd name="T98" fmla="*/ 70 w 128"/>
                <a:gd name="T99" fmla="*/ 74 h 124"/>
                <a:gd name="T100" fmla="*/ 82 w 128"/>
                <a:gd name="T101" fmla="*/ 101 h 124"/>
                <a:gd name="T102" fmla="*/ 73 w 128"/>
                <a:gd name="T103" fmla="*/ 72 h 124"/>
                <a:gd name="T104" fmla="*/ 102 w 128"/>
                <a:gd name="T105" fmla="*/ 82 h 124"/>
                <a:gd name="T106" fmla="*/ 103 w 128"/>
                <a:gd name="T107" fmla="*/ 78 h 124"/>
                <a:gd name="T108" fmla="*/ 77 w 128"/>
                <a:gd name="T109" fmla="*/ 64 h 124"/>
                <a:gd name="T110" fmla="*/ 104 w 128"/>
                <a:gd name="T111" fmla="*/ 73 h 124"/>
                <a:gd name="T112" fmla="*/ 77 w 128"/>
                <a:gd name="T113" fmla="*/ 59 h 124"/>
                <a:gd name="T114" fmla="*/ 101 w 128"/>
                <a:gd name="T115" fmla="*/ 56 h 124"/>
                <a:gd name="T116" fmla="*/ 105 w 128"/>
                <a:gd name="T117" fmla="*/ 6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24">
                  <a:moveTo>
                    <a:pt x="52" y="8"/>
                  </a:moveTo>
                  <a:cubicBezTo>
                    <a:pt x="48" y="9"/>
                    <a:pt x="45" y="11"/>
                    <a:pt x="42" y="13"/>
                  </a:cubicBezTo>
                  <a:cubicBezTo>
                    <a:pt x="27" y="17"/>
                    <a:pt x="13" y="26"/>
                    <a:pt x="6" y="40"/>
                  </a:cubicBezTo>
                  <a:cubicBezTo>
                    <a:pt x="0" y="53"/>
                    <a:pt x="1" y="67"/>
                    <a:pt x="6" y="80"/>
                  </a:cubicBezTo>
                  <a:cubicBezTo>
                    <a:pt x="18" y="107"/>
                    <a:pt x="48" y="124"/>
                    <a:pt x="78" y="118"/>
                  </a:cubicBezTo>
                  <a:cubicBezTo>
                    <a:pt x="111" y="111"/>
                    <a:pt x="128" y="79"/>
                    <a:pt x="116" y="49"/>
                  </a:cubicBezTo>
                  <a:cubicBezTo>
                    <a:pt x="107" y="24"/>
                    <a:pt x="80" y="0"/>
                    <a:pt x="52" y="8"/>
                  </a:cubicBezTo>
                  <a:close/>
                  <a:moveTo>
                    <a:pt x="97" y="44"/>
                  </a:moveTo>
                  <a:cubicBezTo>
                    <a:pt x="99" y="46"/>
                    <a:pt x="100" y="49"/>
                    <a:pt x="101" y="52"/>
                  </a:cubicBezTo>
                  <a:cubicBezTo>
                    <a:pt x="101" y="52"/>
                    <a:pt x="100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1" y="52"/>
                    <a:pt x="83" y="52"/>
                    <a:pt x="76" y="55"/>
                  </a:cubicBezTo>
                  <a:cubicBezTo>
                    <a:pt x="76" y="54"/>
                    <a:pt x="75" y="54"/>
                    <a:pt x="75" y="54"/>
                  </a:cubicBezTo>
                  <a:cubicBezTo>
                    <a:pt x="82" y="49"/>
                    <a:pt x="88" y="45"/>
                    <a:pt x="95" y="41"/>
                  </a:cubicBezTo>
                  <a:cubicBezTo>
                    <a:pt x="96" y="42"/>
                    <a:pt x="97" y="43"/>
                    <a:pt x="97" y="44"/>
                  </a:cubicBezTo>
                  <a:close/>
                  <a:moveTo>
                    <a:pt x="93" y="38"/>
                  </a:moveTo>
                  <a:cubicBezTo>
                    <a:pt x="86" y="42"/>
                    <a:pt x="80" y="45"/>
                    <a:pt x="74" y="50"/>
                  </a:cubicBezTo>
                  <a:cubicBezTo>
                    <a:pt x="79" y="44"/>
                    <a:pt x="84" y="38"/>
                    <a:pt x="90" y="34"/>
                  </a:cubicBezTo>
                  <a:cubicBezTo>
                    <a:pt x="91" y="36"/>
                    <a:pt x="92" y="37"/>
                    <a:pt x="93" y="38"/>
                  </a:cubicBezTo>
                  <a:close/>
                  <a:moveTo>
                    <a:pt x="78" y="26"/>
                  </a:moveTo>
                  <a:cubicBezTo>
                    <a:pt x="81" y="28"/>
                    <a:pt x="84" y="30"/>
                    <a:pt x="87" y="32"/>
                  </a:cubicBezTo>
                  <a:cubicBezTo>
                    <a:pt x="80" y="36"/>
                    <a:pt x="74" y="43"/>
                    <a:pt x="70" y="50"/>
                  </a:cubicBezTo>
                  <a:cubicBezTo>
                    <a:pt x="70" y="50"/>
                    <a:pt x="69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70" y="47"/>
                    <a:pt x="71" y="45"/>
                    <a:pt x="72" y="42"/>
                  </a:cubicBezTo>
                  <a:cubicBezTo>
                    <a:pt x="73" y="39"/>
                    <a:pt x="74" y="36"/>
                    <a:pt x="76" y="33"/>
                  </a:cubicBezTo>
                  <a:cubicBezTo>
                    <a:pt x="76" y="32"/>
                    <a:pt x="78" y="29"/>
                    <a:pt x="77" y="29"/>
                  </a:cubicBezTo>
                  <a:cubicBezTo>
                    <a:pt x="79" y="28"/>
                    <a:pt x="79" y="27"/>
                    <a:pt x="78" y="26"/>
                  </a:cubicBezTo>
                  <a:close/>
                  <a:moveTo>
                    <a:pt x="67" y="22"/>
                  </a:moveTo>
                  <a:cubicBezTo>
                    <a:pt x="70" y="22"/>
                    <a:pt x="74" y="24"/>
                    <a:pt x="77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3" y="26"/>
                    <a:pt x="71" y="33"/>
                    <a:pt x="70" y="36"/>
                  </a:cubicBezTo>
                  <a:cubicBezTo>
                    <a:pt x="69" y="39"/>
                    <a:pt x="68" y="42"/>
                    <a:pt x="67" y="45"/>
                  </a:cubicBezTo>
                  <a:cubicBezTo>
                    <a:pt x="66" y="37"/>
                    <a:pt x="66" y="30"/>
                    <a:pt x="67" y="22"/>
                  </a:cubicBezTo>
                  <a:close/>
                  <a:moveTo>
                    <a:pt x="47" y="28"/>
                  </a:moveTo>
                  <a:cubicBezTo>
                    <a:pt x="48" y="27"/>
                    <a:pt x="50" y="26"/>
                    <a:pt x="51" y="25"/>
                  </a:cubicBezTo>
                  <a:cubicBezTo>
                    <a:pt x="54" y="33"/>
                    <a:pt x="56" y="41"/>
                    <a:pt x="59" y="49"/>
                  </a:cubicBezTo>
                  <a:cubicBezTo>
                    <a:pt x="59" y="49"/>
                    <a:pt x="59" y="49"/>
                    <a:pt x="58" y="49"/>
                  </a:cubicBezTo>
                  <a:cubicBezTo>
                    <a:pt x="54" y="42"/>
                    <a:pt x="50" y="36"/>
                    <a:pt x="46" y="29"/>
                  </a:cubicBezTo>
                  <a:cubicBezTo>
                    <a:pt x="46" y="29"/>
                    <a:pt x="46" y="28"/>
                    <a:pt x="47" y="28"/>
                  </a:cubicBezTo>
                  <a:close/>
                  <a:moveTo>
                    <a:pt x="39" y="30"/>
                  </a:moveTo>
                  <a:cubicBezTo>
                    <a:pt x="40" y="30"/>
                    <a:pt x="41" y="30"/>
                    <a:pt x="42" y="30"/>
                  </a:cubicBezTo>
                  <a:cubicBezTo>
                    <a:pt x="46" y="37"/>
                    <a:pt x="50" y="43"/>
                    <a:pt x="54" y="49"/>
                  </a:cubicBezTo>
                  <a:cubicBezTo>
                    <a:pt x="47" y="44"/>
                    <a:pt x="40" y="39"/>
                    <a:pt x="35" y="32"/>
                  </a:cubicBezTo>
                  <a:cubicBezTo>
                    <a:pt x="37" y="31"/>
                    <a:pt x="38" y="30"/>
                    <a:pt x="39" y="30"/>
                  </a:cubicBezTo>
                  <a:close/>
                  <a:moveTo>
                    <a:pt x="32" y="33"/>
                  </a:moveTo>
                  <a:cubicBezTo>
                    <a:pt x="36" y="40"/>
                    <a:pt x="43" y="45"/>
                    <a:pt x="50" y="50"/>
                  </a:cubicBezTo>
                  <a:cubicBezTo>
                    <a:pt x="49" y="50"/>
                    <a:pt x="48" y="50"/>
                    <a:pt x="47" y="50"/>
                  </a:cubicBezTo>
                  <a:cubicBezTo>
                    <a:pt x="39" y="47"/>
                    <a:pt x="31" y="44"/>
                    <a:pt x="23" y="41"/>
                  </a:cubicBezTo>
                  <a:cubicBezTo>
                    <a:pt x="26" y="38"/>
                    <a:pt x="29" y="35"/>
                    <a:pt x="32" y="33"/>
                  </a:cubicBezTo>
                  <a:close/>
                  <a:moveTo>
                    <a:pt x="19" y="49"/>
                  </a:moveTo>
                  <a:cubicBezTo>
                    <a:pt x="19" y="47"/>
                    <a:pt x="20" y="45"/>
                    <a:pt x="21" y="44"/>
                  </a:cubicBezTo>
                  <a:cubicBezTo>
                    <a:pt x="27" y="46"/>
                    <a:pt x="33" y="49"/>
                    <a:pt x="40" y="51"/>
                  </a:cubicBezTo>
                  <a:cubicBezTo>
                    <a:pt x="43" y="52"/>
                    <a:pt x="46" y="53"/>
                    <a:pt x="50" y="54"/>
                  </a:cubicBezTo>
                  <a:cubicBezTo>
                    <a:pt x="49" y="55"/>
                    <a:pt x="49" y="56"/>
                    <a:pt x="48" y="57"/>
                  </a:cubicBezTo>
                  <a:cubicBezTo>
                    <a:pt x="38" y="56"/>
                    <a:pt x="28" y="55"/>
                    <a:pt x="17" y="54"/>
                  </a:cubicBezTo>
                  <a:cubicBezTo>
                    <a:pt x="18" y="52"/>
                    <a:pt x="18" y="51"/>
                    <a:pt x="19" y="49"/>
                  </a:cubicBezTo>
                  <a:close/>
                  <a:moveTo>
                    <a:pt x="17" y="58"/>
                  </a:moveTo>
                  <a:cubicBezTo>
                    <a:pt x="27" y="59"/>
                    <a:pt x="38" y="60"/>
                    <a:pt x="48" y="61"/>
                  </a:cubicBezTo>
                  <a:cubicBezTo>
                    <a:pt x="48" y="62"/>
                    <a:pt x="48" y="62"/>
                    <a:pt x="48" y="63"/>
                  </a:cubicBezTo>
                  <a:cubicBezTo>
                    <a:pt x="38" y="64"/>
                    <a:pt x="28" y="64"/>
                    <a:pt x="18" y="66"/>
                  </a:cubicBezTo>
                  <a:cubicBezTo>
                    <a:pt x="17" y="63"/>
                    <a:pt x="17" y="60"/>
                    <a:pt x="17" y="58"/>
                  </a:cubicBezTo>
                  <a:close/>
                  <a:moveTo>
                    <a:pt x="22" y="78"/>
                  </a:moveTo>
                  <a:cubicBezTo>
                    <a:pt x="21" y="75"/>
                    <a:pt x="20" y="72"/>
                    <a:pt x="19" y="69"/>
                  </a:cubicBezTo>
                  <a:cubicBezTo>
                    <a:pt x="28" y="68"/>
                    <a:pt x="37" y="67"/>
                    <a:pt x="46" y="67"/>
                  </a:cubicBezTo>
                  <a:cubicBezTo>
                    <a:pt x="38" y="70"/>
                    <a:pt x="30" y="73"/>
                    <a:pt x="23" y="79"/>
                  </a:cubicBezTo>
                  <a:cubicBezTo>
                    <a:pt x="23" y="78"/>
                    <a:pt x="22" y="78"/>
                    <a:pt x="22" y="78"/>
                  </a:cubicBezTo>
                  <a:close/>
                  <a:moveTo>
                    <a:pt x="25" y="82"/>
                  </a:moveTo>
                  <a:cubicBezTo>
                    <a:pt x="32" y="77"/>
                    <a:pt x="40" y="73"/>
                    <a:pt x="48" y="70"/>
                  </a:cubicBezTo>
                  <a:cubicBezTo>
                    <a:pt x="48" y="71"/>
                    <a:pt x="49" y="72"/>
                    <a:pt x="49" y="73"/>
                  </a:cubicBezTo>
                  <a:cubicBezTo>
                    <a:pt x="43" y="78"/>
                    <a:pt x="37" y="83"/>
                    <a:pt x="30" y="88"/>
                  </a:cubicBezTo>
                  <a:cubicBezTo>
                    <a:pt x="28" y="86"/>
                    <a:pt x="26" y="84"/>
                    <a:pt x="25" y="82"/>
                  </a:cubicBezTo>
                  <a:close/>
                  <a:moveTo>
                    <a:pt x="33" y="91"/>
                  </a:moveTo>
                  <a:cubicBezTo>
                    <a:pt x="39" y="86"/>
                    <a:pt x="45" y="81"/>
                    <a:pt x="51" y="76"/>
                  </a:cubicBezTo>
                  <a:cubicBezTo>
                    <a:pt x="51" y="76"/>
                    <a:pt x="52" y="76"/>
                    <a:pt x="52" y="77"/>
                  </a:cubicBezTo>
                  <a:cubicBezTo>
                    <a:pt x="49" y="84"/>
                    <a:pt x="45" y="91"/>
                    <a:pt x="41" y="97"/>
                  </a:cubicBezTo>
                  <a:cubicBezTo>
                    <a:pt x="38" y="95"/>
                    <a:pt x="35" y="93"/>
                    <a:pt x="33" y="91"/>
                  </a:cubicBezTo>
                  <a:close/>
                  <a:moveTo>
                    <a:pt x="44" y="99"/>
                  </a:moveTo>
                  <a:cubicBezTo>
                    <a:pt x="49" y="93"/>
                    <a:pt x="52" y="86"/>
                    <a:pt x="55" y="79"/>
                  </a:cubicBezTo>
                  <a:cubicBezTo>
                    <a:pt x="56" y="79"/>
                    <a:pt x="56" y="79"/>
                    <a:pt x="57" y="79"/>
                  </a:cubicBezTo>
                  <a:cubicBezTo>
                    <a:pt x="55" y="87"/>
                    <a:pt x="53" y="94"/>
                    <a:pt x="53" y="102"/>
                  </a:cubicBezTo>
                  <a:cubicBezTo>
                    <a:pt x="50" y="102"/>
                    <a:pt x="47" y="100"/>
                    <a:pt x="44" y="99"/>
                  </a:cubicBezTo>
                  <a:close/>
                  <a:moveTo>
                    <a:pt x="57" y="103"/>
                  </a:moveTo>
                  <a:cubicBezTo>
                    <a:pt x="57" y="96"/>
                    <a:pt x="58" y="89"/>
                    <a:pt x="60" y="82"/>
                  </a:cubicBezTo>
                  <a:cubicBezTo>
                    <a:pt x="61" y="89"/>
                    <a:pt x="61" y="97"/>
                    <a:pt x="63" y="104"/>
                  </a:cubicBezTo>
                  <a:cubicBezTo>
                    <a:pt x="61" y="104"/>
                    <a:pt x="59" y="104"/>
                    <a:pt x="57" y="103"/>
                  </a:cubicBezTo>
                  <a:close/>
                  <a:moveTo>
                    <a:pt x="62" y="48"/>
                  </a:moveTo>
                  <a:cubicBezTo>
                    <a:pt x="60" y="40"/>
                    <a:pt x="58" y="31"/>
                    <a:pt x="54" y="23"/>
                  </a:cubicBezTo>
                  <a:cubicBezTo>
                    <a:pt x="57" y="22"/>
                    <a:pt x="60" y="22"/>
                    <a:pt x="63" y="22"/>
                  </a:cubicBezTo>
                  <a:cubicBezTo>
                    <a:pt x="62" y="30"/>
                    <a:pt x="62" y="39"/>
                    <a:pt x="63" y="48"/>
                  </a:cubicBezTo>
                  <a:cubicBezTo>
                    <a:pt x="63" y="48"/>
                    <a:pt x="63" y="48"/>
                    <a:pt x="62" y="48"/>
                  </a:cubicBezTo>
                  <a:close/>
                  <a:moveTo>
                    <a:pt x="82" y="101"/>
                  </a:moveTo>
                  <a:cubicBezTo>
                    <a:pt x="77" y="103"/>
                    <a:pt x="72" y="104"/>
                    <a:pt x="67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5" y="96"/>
                    <a:pt x="64" y="87"/>
                    <a:pt x="64" y="79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9" y="85"/>
                    <a:pt x="74" y="93"/>
                    <a:pt x="78" y="100"/>
                  </a:cubicBezTo>
                  <a:cubicBezTo>
                    <a:pt x="79" y="103"/>
                    <a:pt x="83" y="101"/>
                    <a:pt x="82" y="99"/>
                  </a:cubicBezTo>
                  <a:cubicBezTo>
                    <a:pt x="77" y="91"/>
                    <a:pt x="72" y="84"/>
                    <a:pt x="68" y="76"/>
                  </a:cubicBezTo>
                  <a:cubicBezTo>
                    <a:pt x="68" y="76"/>
                    <a:pt x="69" y="75"/>
                    <a:pt x="70" y="74"/>
                  </a:cubicBezTo>
                  <a:cubicBezTo>
                    <a:pt x="79" y="80"/>
                    <a:pt x="88" y="85"/>
                    <a:pt x="95" y="92"/>
                  </a:cubicBezTo>
                  <a:cubicBezTo>
                    <a:pt x="92" y="95"/>
                    <a:pt x="87" y="99"/>
                    <a:pt x="82" y="101"/>
                  </a:cubicBezTo>
                  <a:close/>
                  <a:moveTo>
                    <a:pt x="98" y="89"/>
                  </a:moveTo>
                  <a:cubicBezTo>
                    <a:pt x="91" y="82"/>
                    <a:pt x="82" y="77"/>
                    <a:pt x="73" y="72"/>
                  </a:cubicBezTo>
                  <a:cubicBezTo>
                    <a:pt x="74" y="71"/>
                    <a:pt x="75" y="70"/>
                    <a:pt x="76" y="68"/>
                  </a:cubicBezTo>
                  <a:cubicBezTo>
                    <a:pt x="85" y="72"/>
                    <a:pt x="93" y="77"/>
                    <a:pt x="102" y="82"/>
                  </a:cubicBezTo>
                  <a:cubicBezTo>
                    <a:pt x="101" y="84"/>
                    <a:pt x="100" y="87"/>
                    <a:pt x="98" y="89"/>
                  </a:cubicBezTo>
                  <a:close/>
                  <a:moveTo>
                    <a:pt x="103" y="78"/>
                  </a:moveTo>
                  <a:cubicBezTo>
                    <a:pt x="95" y="73"/>
                    <a:pt x="86" y="68"/>
                    <a:pt x="77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3"/>
                    <a:pt x="77" y="62"/>
                  </a:cubicBezTo>
                  <a:cubicBezTo>
                    <a:pt x="86" y="66"/>
                    <a:pt x="95" y="69"/>
                    <a:pt x="104" y="73"/>
                  </a:cubicBezTo>
                  <a:cubicBezTo>
                    <a:pt x="104" y="75"/>
                    <a:pt x="104" y="76"/>
                    <a:pt x="103" y="78"/>
                  </a:cubicBezTo>
                  <a:close/>
                  <a:moveTo>
                    <a:pt x="77" y="59"/>
                  </a:moveTo>
                  <a:cubicBezTo>
                    <a:pt x="84" y="56"/>
                    <a:pt x="92" y="56"/>
                    <a:pt x="100" y="56"/>
                  </a:cubicBezTo>
                  <a:cubicBezTo>
                    <a:pt x="100" y="56"/>
                    <a:pt x="100" y="56"/>
                    <a:pt x="101" y="56"/>
                  </a:cubicBezTo>
                  <a:cubicBezTo>
                    <a:pt x="101" y="55"/>
                    <a:pt x="102" y="55"/>
                    <a:pt x="103" y="55"/>
                  </a:cubicBezTo>
                  <a:cubicBezTo>
                    <a:pt x="104" y="60"/>
                    <a:pt x="105" y="64"/>
                    <a:pt x="105" y="69"/>
                  </a:cubicBezTo>
                  <a:cubicBezTo>
                    <a:pt x="95" y="66"/>
                    <a:pt x="86" y="62"/>
                    <a:pt x="7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Freeform 89"/>
            <p:cNvSpPr>
              <a:spLocks noEditPoints="1"/>
            </p:cNvSpPr>
            <p:nvPr/>
          </p:nvSpPr>
          <p:spPr bwMode="auto">
            <a:xfrm>
              <a:off x="3138488" y="3195638"/>
              <a:ext cx="168275" cy="169863"/>
            </a:xfrm>
            <a:custGeom>
              <a:avLst/>
              <a:gdLst>
                <a:gd name="T0" fmla="*/ 5 w 119"/>
                <a:gd name="T1" fmla="*/ 90 h 120"/>
                <a:gd name="T2" fmla="*/ 73 w 119"/>
                <a:gd name="T3" fmla="*/ 117 h 120"/>
                <a:gd name="T4" fmla="*/ 114 w 119"/>
                <a:gd name="T5" fmla="*/ 52 h 120"/>
                <a:gd name="T6" fmla="*/ 4 w 119"/>
                <a:gd name="T7" fmla="*/ 87 h 120"/>
                <a:gd name="T8" fmla="*/ 20 w 119"/>
                <a:gd name="T9" fmla="*/ 80 h 120"/>
                <a:gd name="T10" fmla="*/ 39 w 119"/>
                <a:gd name="T11" fmla="*/ 69 h 120"/>
                <a:gd name="T12" fmla="*/ 20 w 119"/>
                <a:gd name="T13" fmla="*/ 80 h 120"/>
                <a:gd name="T14" fmla="*/ 41 w 119"/>
                <a:gd name="T15" fmla="*/ 72 h 120"/>
                <a:gd name="T16" fmla="*/ 43 w 119"/>
                <a:gd name="T17" fmla="*/ 74 h 120"/>
                <a:gd name="T18" fmla="*/ 23 w 119"/>
                <a:gd name="T19" fmla="*/ 88 h 120"/>
                <a:gd name="T20" fmla="*/ 37 w 119"/>
                <a:gd name="T21" fmla="*/ 98 h 120"/>
                <a:gd name="T22" fmla="*/ 50 w 119"/>
                <a:gd name="T23" fmla="*/ 79 h 120"/>
                <a:gd name="T24" fmla="*/ 68 w 119"/>
                <a:gd name="T25" fmla="*/ 102 h 120"/>
                <a:gd name="T26" fmla="*/ 61 w 119"/>
                <a:gd name="T27" fmla="*/ 77 h 120"/>
                <a:gd name="T28" fmla="*/ 80 w 119"/>
                <a:gd name="T29" fmla="*/ 100 h 120"/>
                <a:gd name="T30" fmla="*/ 96 w 119"/>
                <a:gd name="T31" fmla="*/ 90 h 120"/>
                <a:gd name="T32" fmla="*/ 67 w 119"/>
                <a:gd name="T33" fmla="*/ 73 h 120"/>
                <a:gd name="T34" fmla="*/ 97 w 119"/>
                <a:gd name="T35" fmla="*/ 90 h 120"/>
                <a:gd name="T36" fmla="*/ 99 w 119"/>
                <a:gd name="T37" fmla="*/ 87 h 120"/>
                <a:gd name="T38" fmla="*/ 71 w 119"/>
                <a:gd name="T39" fmla="*/ 66 h 120"/>
                <a:gd name="T40" fmla="*/ 99 w 119"/>
                <a:gd name="T41" fmla="*/ 87 h 120"/>
                <a:gd name="T42" fmla="*/ 97 w 119"/>
                <a:gd name="T43" fmla="*/ 52 h 120"/>
                <a:gd name="T44" fmla="*/ 101 w 119"/>
                <a:gd name="T45" fmla="*/ 65 h 120"/>
                <a:gd name="T46" fmla="*/ 71 w 119"/>
                <a:gd name="T47" fmla="*/ 61 h 120"/>
                <a:gd name="T48" fmla="*/ 96 w 119"/>
                <a:gd name="T49" fmla="*/ 49 h 120"/>
                <a:gd name="T50" fmla="*/ 69 w 119"/>
                <a:gd name="T51" fmla="*/ 56 h 120"/>
                <a:gd name="T52" fmla="*/ 96 w 119"/>
                <a:gd name="T53" fmla="*/ 49 h 120"/>
                <a:gd name="T54" fmla="*/ 84 w 119"/>
                <a:gd name="T55" fmla="*/ 34 h 120"/>
                <a:gd name="T56" fmla="*/ 62 w 119"/>
                <a:gd name="T57" fmla="*/ 51 h 120"/>
                <a:gd name="T58" fmla="*/ 72 w 119"/>
                <a:gd name="T59" fmla="*/ 26 h 120"/>
                <a:gd name="T60" fmla="*/ 69 w 119"/>
                <a:gd name="T61" fmla="*/ 25 h 120"/>
                <a:gd name="T62" fmla="*/ 59 w 119"/>
                <a:gd name="T63" fmla="*/ 50 h 120"/>
                <a:gd name="T64" fmla="*/ 59 w 119"/>
                <a:gd name="T65" fmla="*/ 23 h 120"/>
                <a:gd name="T66" fmla="*/ 52 w 119"/>
                <a:gd name="T67" fmla="*/ 102 h 120"/>
                <a:gd name="T68" fmla="*/ 57 w 119"/>
                <a:gd name="T69" fmla="*/ 78 h 120"/>
                <a:gd name="T70" fmla="*/ 55 w 119"/>
                <a:gd name="T71" fmla="*/ 23 h 120"/>
                <a:gd name="T72" fmla="*/ 44 w 119"/>
                <a:gd name="T73" fmla="*/ 26 h 120"/>
                <a:gd name="T74" fmla="*/ 41 w 119"/>
                <a:gd name="T75" fmla="*/ 28 h 120"/>
                <a:gd name="T76" fmla="*/ 51 w 119"/>
                <a:gd name="T77" fmla="*/ 50 h 120"/>
                <a:gd name="T78" fmla="*/ 41 w 119"/>
                <a:gd name="T79" fmla="*/ 28 h 120"/>
                <a:gd name="T80" fmla="*/ 47 w 119"/>
                <a:gd name="T81" fmla="*/ 52 h 120"/>
                <a:gd name="T82" fmla="*/ 45 w 119"/>
                <a:gd name="T83" fmla="*/ 53 h 120"/>
                <a:gd name="T84" fmla="*/ 31 w 119"/>
                <a:gd name="T85" fmla="*/ 36 h 120"/>
                <a:gd name="T86" fmla="*/ 42 w 119"/>
                <a:gd name="T87" fmla="*/ 56 h 120"/>
                <a:gd name="T88" fmla="*/ 21 w 119"/>
                <a:gd name="T89" fmla="*/ 54 h 120"/>
                <a:gd name="T90" fmla="*/ 20 w 119"/>
                <a:gd name="T91" fmla="*/ 58 h 120"/>
                <a:gd name="T92" fmla="*/ 18 w 119"/>
                <a:gd name="T93" fmla="*/ 64 h 120"/>
                <a:gd name="T94" fmla="*/ 18 w 119"/>
                <a:gd name="T95" fmla="*/ 68 h 120"/>
                <a:gd name="T96" fmla="*/ 18 w 119"/>
                <a:gd name="T97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120">
                  <a:moveTo>
                    <a:pt x="5" y="90"/>
                  </a:moveTo>
                  <a:cubicBezTo>
                    <a:pt x="5" y="90"/>
                    <a:pt x="5" y="90"/>
                    <a:pt x="5" y="90"/>
                  </a:cubicBezTo>
                  <a:cubicBezTo>
                    <a:pt x="6" y="92"/>
                    <a:pt x="8" y="94"/>
                    <a:pt x="10" y="95"/>
                  </a:cubicBezTo>
                  <a:cubicBezTo>
                    <a:pt x="21" y="115"/>
                    <a:pt x="52" y="120"/>
                    <a:pt x="73" y="117"/>
                  </a:cubicBezTo>
                  <a:cubicBezTo>
                    <a:pt x="87" y="115"/>
                    <a:pt x="101" y="110"/>
                    <a:pt x="110" y="98"/>
                  </a:cubicBezTo>
                  <a:cubicBezTo>
                    <a:pt x="119" y="84"/>
                    <a:pt x="118" y="67"/>
                    <a:pt x="114" y="52"/>
                  </a:cubicBezTo>
                  <a:cubicBezTo>
                    <a:pt x="104" y="23"/>
                    <a:pt x="71" y="0"/>
                    <a:pt x="40" y="11"/>
                  </a:cubicBezTo>
                  <a:cubicBezTo>
                    <a:pt x="10" y="22"/>
                    <a:pt x="0" y="58"/>
                    <a:pt x="4" y="87"/>
                  </a:cubicBezTo>
                  <a:cubicBezTo>
                    <a:pt x="4" y="88"/>
                    <a:pt x="4" y="89"/>
                    <a:pt x="5" y="90"/>
                  </a:cubicBezTo>
                  <a:close/>
                  <a:moveTo>
                    <a:pt x="20" y="80"/>
                  </a:moveTo>
                  <a:cubicBezTo>
                    <a:pt x="20" y="79"/>
                    <a:pt x="20" y="78"/>
                    <a:pt x="19" y="77"/>
                  </a:cubicBezTo>
                  <a:cubicBezTo>
                    <a:pt x="24" y="73"/>
                    <a:pt x="32" y="72"/>
                    <a:pt x="39" y="69"/>
                  </a:cubicBezTo>
                  <a:cubicBezTo>
                    <a:pt x="32" y="74"/>
                    <a:pt x="26" y="79"/>
                    <a:pt x="21" y="84"/>
                  </a:cubicBezTo>
                  <a:cubicBezTo>
                    <a:pt x="21" y="83"/>
                    <a:pt x="20" y="81"/>
                    <a:pt x="20" y="80"/>
                  </a:cubicBezTo>
                  <a:close/>
                  <a:moveTo>
                    <a:pt x="23" y="88"/>
                  </a:moveTo>
                  <a:cubicBezTo>
                    <a:pt x="28" y="82"/>
                    <a:pt x="35" y="77"/>
                    <a:pt x="41" y="72"/>
                  </a:cubicBezTo>
                  <a:cubicBezTo>
                    <a:pt x="42" y="72"/>
                    <a:pt x="42" y="73"/>
                    <a:pt x="42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39" y="81"/>
                    <a:pt x="36" y="89"/>
                    <a:pt x="33" y="97"/>
                  </a:cubicBezTo>
                  <a:cubicBezTo>
                    <a:pt x="29" y="95"/>
                    <a:pt x="26" y="92"/>
                    <a:pt x="23" y="88"/>
                  </a:cubicBezTo>
                  <a:close/>
                  <a:moveTo>
                    <a:pt x="48" y="101"/>
                  </a:moveTo>
                  <a:cubicBezTo>
                    <a:pt x="44" y="101"/>
                    <a:pt x="40" y="100"/>
                    <a:pt x="37" y="98"/>
                  </a:cubicBezTo>
                  <a:cubicBezTo>
                    <a:pt x="39" y="91"/>
                    <a:pt x="42" y="84"/>
                    <a:pt x="45" y="77"/>
                  </a:cubicBezTo>
                  <a:cubicBezTo>
                    <a:pt x="47" y="78"/>
                    <a:pt x="49" y="79"/>
                    <a:pt x="50" y="79"/>
                  </a:cubicBezTo>
                  <a:cubicBezTo>
                    <a:pt x="50" y="87"/>
                    <a:pt x="49" y="94"/>
                    <a:pt x="48" y="101"/>
                  </a:cubicBezTo>
                  <a:close/>
                  <a:moveTo>
                    <a:pt x="68" y="102"/>
                  </a:moveTo>
                  <a:cubicBezTo>
                    <a:pt x="67" y="102"/>
                    <a:pt x="66" y="102"/>
                    <a:pt x="65" y="102"/>
                  </a:cubicBezTo>
                  <a:cubicBezTo>
                    <a:pt x="63" y="94"/>
                    <a:pt x="62" y="86"/>
                    <a:pt x="61" y="77"/>
                  </a:cubicBezTo>
                  <a:cubicBezTo>
                    <a:pt x="62" y="77"/>
                    <a:pt x="63" y="76"/>
                    <a:pt x="64" y="75"/>
                  </a:cubicBezTo>
                  <a:cubicBezTo>
                    <a:pt x="69" y="84"/>
                    <a:pt x="75" y="91"/>
                    <a:pt x="80" y="100"/>
                  </a:cubicBezTo>
                  <a:cubicBezTo>
                    <a:pt x="76" y="101"/>
                    <a:pt x="72" y="102"/>
                    <a:pt x="68" y="102"/>
                  </a:cubicBezTo>
                  <a:close/>
                  <a:moveTo>
                    <a:pt x="96" y="90"/>
                  </a:moveTo>
                  <a:cubicBezTo>
                    <a:pt x="93" y="94"/>
                    <a:pt x="89" y="97"/>
                    <a:pt x="84" y="99"/>
                  </a:cubicBezTo>
                  <a:cubicBezTo>
                    <a:pt x="78" y="90"/>
                    <a:pt x="72" y="82"/>
                    <a:pt x="67" y="73"/>
                  </a:cubicBezTo>
                  <a:cubicBezTo>
                    <a:pt x="67" y="72"/>
                    <a:pt x="68" y="72"/>
                    <a:pt x="68" y="72"/>
                  </a:cubicBezTo>
                  <a:cubicBezTo>
                    <a:pt x="78" y="78"/>
                    <a:pt x="87" y="84"/>
                    <a:pt x="97" y="90"/>
                  </a:cubicBezTo>
                  <a:cubicBezTo>
                    <a:pt x="97" y="90"/>
                    <a:pt x="97" y="90"/>
                    <a:pt x="96" y="90"/>
                  </a:cubicBezTo>
                  <a:close/>
                  <a:moveTo>
                    <a:pt x="99" y="87"/>
                  </a:moveTo>
                  <a:cubicBezTo>
                    <a:pt x="89" y="81"/>
                    <a:pt x="80" y="74"/>
                    <a:pt x="70" y="68"/>
                  </a:cubicBezTo>
                  <a:cubicBezTo>
                    <a:pt x="70" y="67"/>
                    <a:pt x="70" y="67"/>
                    <a:pt x="71" y="66"/>
                  </a:cubicBezTo>
                  <a:cubicBezTo>
                    <a:pt x="81" y="67"/>
                    <a:pt x="92" y="67"/>
                    <a:pt x="102" y="69"/>
                  </a:cubicBezTo>
                  <a:cubicBezTo>
                    <a:pt x="103" y="75"/>
                    <a:pt x="102" y="82"/>
                    <a:pt x="99" y="87"/>
                  </a:cubicBezTo>
                  <a:close/>
                  <a:moveTo>
                    <a:pt x="97" y="53"/>
                  </a:moveTo>
                  <a:cubicBezTo>
                    <a:pt x="97" y="53"/>
                    <a:pt x="97" y="53"/>
                    <a:pt x="97" y="52"/>
                  </a:cubicBezTo>
                  <a:cubicBezTo>
                    <a:pt x="98" y="54"/>
                    <a:pt x="99" y="55"/>
                    <a:pt x="99" y="56"/>
                  </a:cubicBezTo>
                  <a:cubicBezTo>
                    <a:pt x="100" y="59"/>
                    <a:pt x="101" y="62"/>
                    <a:pt x="101" y="65"/>
                  </a:cubicBezTo>
                  <a:cubicBezTo>
                    <a:pt x="91" y="63"/>
                    <a:pt x="81" y="63"/>
                    <a:pt x="71" y="62"/>
                  </a:cubicBezTo>
                  <a:cubicBezTo>
                    <a:pt x="71" y="62"/>
                    <a:pt x="71" y="61"/>
                    <a:pt x="71" y="61"/>
                  </a:cubicBezTo>
                  <a:cubicBezTo>
                    <a:pt x="80" y="59"/>
                    <a:pt x="88" y="56"/>
                    <a:pt x="97" y="53"/>
                  </a:cubicBezTo>
                  <a:close/>
                  <a:moveTo>
                    <a:pt x="96" y="49"/>
                  </a:moveTo>
                  <a:cubicBezTo>
                    <a:pt x="87" y="52"/>
                    <a:pt x="78" y="55"/>
                    <a:pt x="69" y="57"/>
                  </a:cubicBezTo>
                  <a:cubicBezTo>
                    <a:pt x="69" y="57"/>
                    <a:pt x="69" y="56"/>
                    <a:pt x="69" y="56"/>
                  </a:cubicBezTo>
                  <a:cubicBezTo>
                    <a:pt x="75" y="50"/>
                    <a:pt x="82" y="44"/>
                    <a:pt x="87" y="37"/>
                  </a:cubicBezTo>
                  <a:cubicBezTo>
                    <a:pt x="90" y="41"/>
                    <a:pt x="93" y="45"/>
                    <a:pt x="96" y="49"/>
                  </a:cubicBezTo>
                  <a:close/>
                  <a:moveTo>
                    <a:pt x="72" y="26"/>
                  </a:moveTo>
                  <a:cubicBezTo>
                    <a:pt x="76" y="28"/>
                    <a:pt x="80" y="31"/>
                    <a:pt x="84" y="34"/>
                  </a:cubicBezTo>
                  <a:cubicBezTo>
                    <a:pt x="79" y="41"/>
                    <a:pt x="72" y="47"/>
                    <a:pt x="66" y="53"/>
                  </a:cubicBezTo>
                  <a:cubicBezTo>
                    <a:pt x="65" y="52"/>
                    <a:pt x="64" y="51"/>
                    <a:pt x="62" y="51"/>
                  </a:cubicBezTo>
                  <a:cubicBezTo>
                    <a:pt x="65" y="43"/>
                    <a:pt x="68" y="35"/>
                    <a:pt x="71" y="27"/>
                  </a:cubicBezTo>
                  <a:cubicBezTo>
                    <a:pt x="72" y="27"/>
                    <a:pt x="72" y="26"/>
                    <a:pt x="72" y="26"/>
                  </a:cubicBezTo>
                  <a:close/>
                  <a:moveTo>
                    <a:pt x="59" y="23"/>
                  </a:moveTo>
                  <a:cubicBezTo>
                    <a:pt x="62" y="23"/>
                    <a:pt x="65" y="24"/>
                    <a:pt x="69" y="25"/>
                  </a:cubicBezTo>
                  <a:cubicBezTo>
                    <a:pt x="68" y="25"/>
                    <a:pt x="68" y="25"/>
                    <a:pt x="68" y="26"/>
                  </a:cubicBezTo>
                  <a:cubicBezTo>
                    <a:pt x="65" y="34"/>
                    <a:pt x="62" y="42"/>
                    <a:pt x="59" y="50"/>
                  </a:cubicBezTo>
                  <a:cubicBezTo>
                    <a:pt x="58" y="50"/>
                    <a:pt x="58" y="50"/>
                    <a:pt x="57" y="50"/>
                  </a:cubicBezTo>
                  <a:cubicBezTo>
                    <a:pt x="57" y="41"/>
                    <a:pt x="57" y="32"/>
                    <a:pt x="59" y="23"/>
                  </a:cubicBezTo>
                  <a:close/>
                  <a:moveTo>
                    <a:pt x="61" y="103"/>
                  </a:moveTo>
                  <a:cubicBezTo>
                    <a:pt x="58" y="103"/>
                    <a:pt x="55" y="102"/>
                    <a:pt x="52" y="102"/>
                  </a:cubicBezTo>
                  <a:cubicBezTo>
                    <a:pt x="53" y="94"/>
                    <a:pt x="53" y="87"/>
                    <a:pt x="54" y="79"/>
                  </a:cubicBezTo>
                  <a:cubicBezTo>
                    <a:pt x="55" y="79"/>
                    <a:pt x="56" y="79"/>
                    <a:pt x="57" y="78"/>
                  </a:cubicBezTo>
                  <a:cubicBezTo>
                    <a:pt x="58" y="86"/>
                    <a:pt x="60" y="94"/>
                    <a:pt x="61" y="103"/>
                  </a:cubicBezTo>
                  <a:close/>
                  <a:moveTo>
                    <a:pt x="55" y="23"/>
                  </a:moveTo>
                  <a:cubicBezTo>
                    <a:pt x="54" y="30"/>
                    <a:pt x="54" y="38"/>
                    <a:pt x="53" y="45"/>
                  </a:cubicBezTo>
                  <a:cubicBezTo>
                    <a:pt x="50" y="39"/>
                    <a:pt x="47" y="32"/>
                    <a:pt x="44" y="26"/>
                  </a:cubicBezTo>
                  <a:cubicBezTo>
                    <a:pt x="48" y="24"/>
                    <a:pt x="51" y="23"/>
                    <a:pt x="55" y="23"/>
                  </a:cubicBezTo>
                  <a:close/>
                  <a:moveTo>
                    <a:pt x="41" y="28"/>
                  </a:moveTo>
                  <a:cubicBezTo>
                    <a:pt x="44" y="35"/>
                    <a:pt x="48" y="43"/>
                    <a:pt x="52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5" y="44"/>
                    <a:pt x="40" y="39"/>
                    <a:pt x="34" y="33"/>
                  </a:cubicBezTo>
                  <a:cubicBezTo>
                    <a:pt x="36" y="31"/>
                    <a:pt x="38" y="29"/>
                    <a:pt x="41" y="28"/>
                  </a:cubicBezTo>
                  <a:close/>
                  <a:moveTo>
                    <a:pt x="31" y="36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3"/>
                    <a:pt x="45" y="53"/>
                  </a:cubicBezTo>
                  <a:cubicBezTo>
                    <a:pt x="39" y="49"/>
                    <a:pt x="33" y="45"/>
                    <a:pt x="26" y="42"/>
                  </a:cubicBezTo>
                  <a:cubicBezTo>
                    <a:pt x="28" y="40"/>
                    <a:pt x="30" y="38"/>
                    <a:pt x="31" y="36"/>
                  </a:cubicBezTo>
                  <a:close/>
                  <a:moveTo>
                    <a:pt x="24" y="45"/>
                  </a:moveTo>
                  <a:cubicBezTo>
                    <a:pt x="31" y="49"/>
                    <a:pt x="37" y="52"/>
                    <a:pt x="42" y="56"/>
                  </a:cubicBezTo>
                  <a:cubicBezTo>
                    <a:pt x="42" y="57"/>
                    <a:pt x="42" y="58"/>
                    <a:pt x="41" y="58"/>
                  </a:cubicBezTo>
                  <a:cubicBezTo>
                    <a:pt x="35" y="57"/>
                    <a:pt x="28" y="55"/>
                    <a:pt x="21" y="54"/>
                  </a:cubicBezTo>
                  <a:cubicBezTo>
                    <a:pt x="22" y="51"/>
                    <a:pt x="23" y="48"/>
                    <a:pt x="24" y="45"/>
                  </a:cubicBezTo>
                  <a:close/>
                  <a:moveTo>
                    <a:pt x="20" y="58"/>
                  </a:moveTo>
                  <a:cubicBezTo>
                    <a:pt x="26" y="59"/>
                    <a:pt x="33" y="60"/>
                    <a:pt x="39" y="62"/>
                  </a:cubicBezTo>
                  <a:cubicBezTo>
                    <a:pt x="32" y="62"/>
                    <a:pt x="25" y="63"/>
                    <a:pt x="18" y="64"/>
                  </a:cubicBezTo>
                  <a:cubicBezTo>
                    <a:pt x="19" y="62"/>
                    <a:pt x="19" y="60"/>
                    <a:pt x="20" y="58"/>
                  </a:cubicBezTo>
                  <a:close/>
                  <a:moveTo>
                    <a:pt x="18" y="68"/>
                  </a:moveTo>
                  <a:cubicBezTo>
                    <a:pt x="25" y="67"/>
                    <a:pt x="31" y="66"/>
                    <a:pt x="38" y="66"/>
                  </a:cubicBezTo>
                  <a:cubicBezTo>
                    <a:pt x="31" y="68"/>
                    <a:pt x="24" y="70"/>
                    <a:pt x="18" y="73"/>
                  </a:cubicBezTo>
                  <a:cubicBezTo>
                    <a:pt x="18" y="71"/>
                    <a:pt x="18" y="70"/>
                    <a:pt x="18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Freeform 90"/>
            <p:cNvSpPr>
              <a:spLocks noEditPoints="1"/>
            </p:cNvSpPr>
            <p:nvPr/>
          </p:nvSpPr>
          <p:spPr bwMode="auto">
            <a:xfrm>
              <a:off x="3387725" y="2681288"/>
              <a:ext cx="392113" cy="503238"/>
            </a:xfrm>
            <a:custGeom>
              <a:avLst/>
              <a:gdLst>
                <a:gd name="T0" fmla="*/ 110 w 278"/>
                <a:gd name="T1" fmla="*/ 15 h 355"/>
                <a:gd name="T2" fmla="*/ 10 w 278"/>
                <a:gd name="T3" fmla="*/ 288 h 355"/>
                <a:gd name="T4" fmla="*/ 174 w 278"/>
                <a:gd name="T5" fmla="*/ 350 h 355"/>
                <a:gd name="T6" fmla="*/ 275 w 278"/>
                <a:gd name="T7" fmla="*/ 128 h 355"/>
                <a:gd name="T8" fmla="*/ 238 w 278"/>
                <a:gd name="T9" fmla="*/ 327 h 355"/>
                <a:gd name="T10" fmla="*/ 235 w 278"/>
                <a:gd name="T11" fmla="*/ 329 h 355"/>
                <a:gd name="T12" fmla="*/ 225 w 278"/>
                <a:gd name="T13" fmla="*/ 331 h 355"/>
                <a:gd name="T14" fmla="*/ 213 w 278"/>
                <a:gd name="T15" fmla="*/ 332 h 355"/>
                <a:gd name="T16" fmla="*/ 204 w 278"/>
                <a:gd name="T17" fmla="*/ 321 h 355"/>
                <a:gd name="T18" fmla="*/ 189 w 278"/>
                <a:gd name="T19" fmla="*/ 321 h 355"/>
                <a:gd name="T20" fmla="*/ 181 w 278"/>
                <a:gd name="T21" fmla="*/ 320 h 355"/>
                <a:gd name="T22" fmla="*/ 168 w 278"/>
                <a:gd name="T23" fmla="*/ 322 h 355"/>
                <a:gd name="T24" fmla="*/ 158 w 278"/>
                <a:gd name="T25" fmla="*/ 324 h 355"/>
                <a:gd name="T26" fmla="*/ 148 w 278"/>
                <a:gd name="T27" fmla="*/ 320 h 355"/>
                <a:gd name="T28" fmla="*/ 136 w 278"/>
                <a:gd name="T29" fmla="*/ 324 h 355"/>
                <a:gd name="T30" fmla="*/ 131 w 278"/>
                <a:gd name="T31" fmla="*/ 326 h 355"/>
                <a:gd name="T32" fmla="*/ 121 w 278"/>
                <a:gd name="T33" fmla="*/ 326 h 355"/>
                <a:gd name="T34" fmla="*/ 110 w 278"/>
                <a:gd name="T35" fmla="*/ 325 h 355"/>
                <a:gd name="T36" fmla="*/ 100 w 278"/>
                <a:gd name="T37" fmla="*/ 336 h 355"/>
                <a:gd name="T38" fmla="*/ 88 w 278"/>
                <a:gd name="T39" fmla="*/ 335 h 355"/>
                <a:gd name="T40" fmla="*/ 75 w 278"/>
                <a:gd name="T41" fmla="*/ 333 h 355"/>
                <a:gd name="T42" fmla="*/ 65 w 278"/>
                <a:gd name="T43" fmla="*/ 327 h 355"/>
                <a:gd name="T44" fmla="*/ 59 w 278"/>
                <a:gd name="T45" fmla="*/ 324 h 355"/>
                <a:gd name="T46" fmla="*/ 55 w 278"/>
                <a:gd name="T47" fmla="*/ 320 h 355"/>
                <a:gd name="T48" fmla="*/ 56 w 278"/>
                <a:gd name="T49" fmla="*/ 302 h 355"/>
                <a:gd name="T50" fmla="*/ 47 w 278"/>
                <a:gd name="T51" fmla="*/ 300 h 355"/>
                <a:gd name="T52" fmla="*/ 48 w 278"/>
                <a:gd name="T53" fmla="*/ 292 h 355"/>
                <a:gd name="T54" fmla="*/ 39 w 278"/>
                <a:gd name="T55" fmla="*/ 283 h 355"/>
                <a:gd name="T56" fmla="*/ 29 w 278"/>
                <a:gd name="T57" fmla="*/ 271 h 355"/>
                <a:gd name="T58" fmla="*/ 28 w 278"/>
                <a:gd name="T59" fmla="*/ 262 h 355"/>
                <a:gd name="T60" fmla="*/ 25 w 278"/>
                <a:gd name="T61" fmla="*/ 247 h 355"/>
                <a:gd name="T62" fmla="*/ 25 w 278"/>
                <a:gd name="T63" fmla="*/ 234 h 355"/>
                <a:gd name="T64" fmla="*/ 27 w 278"/>
                <a:gd name="T65" fmla="*/ 221 h 355"/>
                <a:gd name="T66" fmla="*/ 32 w 278"/>
                <a:gd name="T67" fmla="*/ 207 h 355"/>
                <a:gd name="T68" fmla="*/ 27 w 278"/>
                <a:gd name="T69" fmla="*/ 196 h 355"/>
                <a:gd name="T70" fmla="*/ 28 w 278"/>
                <a:gd name="T71" fmla="*/ 190 h 355"/>
                <a:gd name="T72" fmla="*/ 30 w 278"/>
                <a:gd name="T73" fmla="*/ 181 h 355"/>
                <a:gd name="T74" fmla="*/ 40 w 278"/>
                <a:gd name="T75" fmla="*/ 171 h 355"/>
                <a:gd name="T76" fmla="*/ 40 w 278"/>
                <a:gd name="T77" fmla="*/ 156 h 355"/>
                <a:gd name="T78" fmla="*/ 46 w 278"/>
                <a:gd name="T79" fmla="*/ 136 h 355"/>
                <a:gd name="T80" fmla="*/ 51 w 278"/>
                <a:gd name="T81" fmla="*/ 126 h 355"/>
                <a:gd name="T82" fmla="*/ 57 w 278"/>
                <a:gd name="T83" fmla="*/ 108 h 355"/>
                <a:gd name="T84" fmla="*/ 64 w 278"/>
                <a:gd name="T85" fmla="*/ 92 h 355"/>
                <a:gd name="T86" fmla="*/ 68 w 278"/>
                <a:gd name="T87" fmla="*/ 80 h 355"/>
                <a:gd name="T88" fmla="*/ 71 w 278"/>
                <a:gd name="T89" fmla="*/ 66 h 355"/>
                <a:gd name="T90" fmla="*/ 83 w 278"/>
                <a:gd name="T91" fmla="*/ 50 h 355"/>
                <a:gd name="T92" fmla="*/ 102 w 278"/>
                <a:gd name="T93" fmla="*/ 35 h 355"/>
                <a:gd name="T94" fmla="*/ 259 w 278"/>
                <a:gd name="T95" fmla="*/ 76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8" h="355">
                  <a:moveTo>
                    <a:pt x="269" y="44"/>
                  </a:moveTo>
                  <a:cubicBezTo>
                    <a:pt x="266" y="28"/>
                    <a:pt x="258" y="12"/>
                    <a:pt x="242" y="6"/>
                  </a:cubicBezTo>
                  <a:cubicBezTo>
                    <a:pt x="224" y="0"/>
                    <a:pt x="204" y="3"/>
                    <a:pt x="186" y="4"/>
                  </a:cubicBezTo>
                  <a:cubicBezTo>
                    <a:pt x="161" y="6"/>
                    <a:pt x="134" y="7"/>
                    <a:pt x="110" y="15"/>
                  </a:cubicBezTo>
                  <a:cubicBezTo>
                    <a:pt x="75" y="26"/>
                    <a:pt x="55" y="59"/>
                    <a:pt x="42" y="92"/>
                  </a:cubicBezTo>
                  <a:cubicBezTo>
                    <a:pt x="35" y="109"/>
                    <a:pt x="30" y="127"/>
                    <a:pt x="25" y="144"/>
                  </a:cubicBezTo>
                  <a:cubicBezTo>
                    <a:pt x="18" y="168"/>
                    <a:pt x="10" y="192"/>
                    <a:pt x="6" y="217"/>
                  </a:cubicBezTo>
                  <a:cubicBezTo>
                    <a:pt x="1" y="240"/>
                    <a:pt x="0" y="265"/>
                    <a:pt x="10" y="288"/>
                  </a:cubicBezTo>
                  <a:cubicBezTo>
                    <a:pt x="19" y="309"/>
                    <a:pt x="38" y="324"/>
                    <a:pt x="54" y="340"/>
                  </a:cubicBezTo>
                  <a:cubicBezTo>
                    <a:pt x="56" y="341"/>
                    <a:pt x="57" y="342"/>
                    <a:pt x="59" y="342"/>
                  </a:cubicBezTo>
                  <a:cubicBezTo>
                    <a:pt x="71" y="349"/>
                    <a:pt x="88" y="350"/>
                    <a:pt x="101" y="352"/>
                  </a:cubicBezTo>
                  <a:cubicBezTo>
                    <a:pt x="126" y="355"/>
                    <a:pt x="149" y="353"/>
                    <a:pt x="174" y="350"/>
                  </a:cubicBezTo>
                  <a:cubicBezTo>
                    <a:pt x="195" y="348"/>
                    <a:pt x="218" y="350"/>
                    <a:pt x="238" y="343"/>
                  </a:cubicBezTo>
                  <a:cubicBezTo>
                    <a:pt x="259" y="337"/>
                    <a:pt x="269" y="320"/>
                    <a:pt x="273" y="301"/>
                  </a:cubicBezTo>
                  <a:cubicBezTo>
                    <a:pt x="278" y="272"/>
                    <a:pt x="274" y="244"/>
                    <a:pt x="274" y="215"/>
                  </a:cubicBezTo>
                  <a:cubicBezTo>
                    <a:pt x="273" y="186"/>
                    <a:pt x="275" y="157"/>
                    <a:pt x="275" y="128"/>
                  </a:cubicBezTo>
                  <a:cubicBezTo>
                    <a:pt x="276" y="100"/>
                    <a:pt x="274" y="72"/>
                    <a:pt x="269" y="44"/>
                  </a:cubicBezTo>
                  <a:close/>
                  <a:moveTo>
                    <a:pt x="260" y="264"/>
                  </a:moveTo>
                  <a:cubicBezTo>
                    <a:pt x="260" y="282"/>
                    <a:pt x="261" y="307"/>
                    <a:pt x="247" y="321"/>
                  </a:cubicBezTo>
                  <a:cubicBezTo>
                    <a:pt x="245" y="324"/>
                    <a:pt x="242" y="326"/>
                    <a:pt x="238" y="327"/>
                  </a:cubicBezTo>
                  <a:cubicBezTo>
                    <a:pt x="240" y="322"/>
                    <a:pt x="239" y="316"/>
                    <a:pt x="238" y="310"/>
                  </a:cubicBezTo>
                  <a:cubicBezTo>
                    <a:pt x="238" y="308"/>
                    <a:pt x="234" y="309"/>
                    <a:pt x="235" y="311"/>
                  </a:cubicBezTo>
                  <a:cubicBezTo>
                    <a:pt x="236" y="317"/>
                    <a:pt x="236" y="322"/>
                    <a:pt x="235" y="328"/>
                  </a:cubicBezTo>
                  <a:cubicBezTo>
                    <a:pt x="234" y="328"/>
                    <a:pt x="235" y="328"/>
                    <a:pt x="235" y="329"/>
                  </a:cubicBezTo>
                  <a:cubicBezTo>
                    <a:pt x="233" y="329"/>
                    <a:pt x="231" y="330"/>
                    <a:pt x="229" y="330"/>
                  </a:cubicBezTo>
                  <a:cubicBezTo>
                    <a:pt x="229" y="325"/>
                    <a:pt x="229" y="319"/>
                    <a:pt x="228" y="313"/>
                  </a:cubicBezTo>
                  <a:cubicBezTo>
                    <a:pt x="227" y="311"/>
                    <a:pt x="223" y="312"/>
                    <a:pt x="224" y="314"/>
                  </a:cubicBezTo>
                  <a:cubicBezTo>
                    <a:pt x="225" y="320"/>
                    <a:pt x="225" y="325"/>
                    <a:pt x="225" y="331"/>
                  </a:cubicBezTo>
                  <a:cubicBezTo>
                    <a:pt x="222" y="332"/>
                    <a:pt x="220" y="332"/>
                    <a:pt x="217" y="332"/>
                  </a:cubicBezTo>
                  <a:cubicBezTo>
                    <a:pt x="217" y="316"/>
                    <a:pt x="217" y="316"/>
                    <a:pt x="217" y="316"/>
                  </a:cubicBezTo>
                  <a:cubicBezTo>
                    <a:pt x="217" y="314"/>
                    <a:pt x="213" y="314"/>
                    <a:pt x="213" y="316"/>
                  </a:cubicBezTo>
                  <a:cubicBezTo>
                    <a:pt x="213" y="332"/>
                    <a:pt x="213" y="332"/>
                    <a:pt x="213" y="332"/>
                  </a:cubicBezTo>
                  <a:cubicBezTo>
                    <a:pt x="212" y="332"/>
                    <a:pt x="211" y="332"/>
                    <a:pt x="210" y="332"/>
                  </a:cubicBezTo>
                  <a:cubicBezTo>
                    <a:pt x="209" y="332"/>
                    <a:pt x="208" y="333"/>
                    <a:pt x="208" y="333"/>
                  </a:cubicBezTo>
                  <a:cubicBezTo>
                    <a:pt x="208" y="321"/>
                    <a:pt x="208" y="321"/>
                    <a:pt x="208" y="321"/>
                  </a:cubicBezTo>
                  <a:cubicBezTo>
                    <a:pt x="208" y="319"/>
                    <a:pt x="204" y="319"/>
                    <a:pt x="204" y="321"/>
                  </a:cubicBezTo>
                  <a:cubicBezTo>
                    <a:pt x="204" y="333"/>
                    <a:pt x="204" y="333"/>
                    <a:pt x="204" y="333"/>
                  </a:cubicBezTo>
                  <a:cubicBezTo>
                    <a:pt x="201" y="333"/>
                    <a:pt x="197" y="333"/>
                    <a:pt x="194" y="334"/>
                  </a:cubicBezTo>
                  <a:cubicBezTo>
                    <a:pt x="194" y="329"/>
                    <a:pt x="194" y="324"/>
                    <a:pt x="193" y="320"/>
                  </a:cubicBezTo>
                  <a:cubicBezTo>
                    <a:pt x="193" y="317"/>
                    <a:pt x="189" y="318"/>
                    <a:pt x="189" y="321"/>
                  </a:cubicBezTo>
                  <a:cubicBezTo>
                    <a:pt x="190" y="325"/>
                    <a:pt x="191" y="329"/>
                    <a:pt x="190" y="334"/>
                  </a:cubicBezTo>
                  <a:cubicBezTo>
                    <a:pt x="188" y="334"/>
                    <a:pt x="187" y="334"/>
                    <a:pt x="185" y="334"/>
                  </a:cubicBezTo>
                  <a:cubicBezTo>
                    <a:pt x="185" y="320"/>
                    <a:pt x="185" y="320"/>
                    <a:pt x="185" y="320"/>
                  </a:cubicBezTo>
                  <a:cubicBezTo>
                    <a:pt x="185" y="318"/>
                    <a:pt x="181" y="318"/>
                    <a:pt x="181" y="320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78" y="335"/>
                    <a:pt x="174" y="335"/>
                    <a:pt x="171" y="336"/>
                  </a:cubicBezTo>
                  <a:cubicBezTo>
                    <a:pt x="171" y="331"/>
                    <a:pt x="171" y="327"/>
                    <a:pt x="172" y="323"/>
                  </a:cubicBezTo>
                  <a:cubicBezTo>
                    <a:pt x="172" y="321"/>
                    <a:pt x="169" y="320"/>
                    <a:pt x="168" y="322"/>
                  </a:cubicBezTo>
                  <a:cubicBezTo>
                    <a:pt x="167" y="327"/>
                    <a:pt x="167" y="331"/>
                    <a:pt x="167" y="336"/>
                  </a:cubicBezTo>
                  <a:cubicBezTo>
                    <a:pt x="165" y="336"/>
                    <a:pt x="163" y="336"/>
                    <a:pt x="161" y="337"/>
                  </a:cubicBezTo>
                  <a:cubicBezTo>
                    <a:pt x="161" y="332"/>
                    <a:pt x="161" y="328"/>
                    <a:pt x="161" y="324"/>
                  </a:cubicBezTo>
                  <a:cubicBezTo>
                    <a:pt x="161" y="322"/>
                    <a:pt x="158" y="322"/>
                    <a:pt x="158" y="324"/>
                  </a:cubicBezTo>
                  <a:cubicBezTo>
                    <a:pt x="158" y="328"/>
                    <a:pt x="157" y="333"/>
                    <a:pt x="157" y="337"/>
                  </a:cubicBezTo>
                  <a:cubicBezTo>
                    <a:pt x="155" y="337"/>
                    <a:pt x="152" y="337"/>
                    <a:pt x="150" y="338"/>
                  </a:cubicBezTo>
                  <a:cubicBezTo>
                    <a:pt x="151" y="332"/>
                    <a:pt x="151" y="326"/>
                    <a:pt x="152" y="321"/>
                  </a:cubicBezTo>
                  <a:cubicBezTo>
                    <a:pt x="152" y="318"/>
                    <a:pt x="149" y="317"/>
                    <a:pt x="148" y="320"/>
                  </a:cubicBezTo>
                  <a:cubicBezTo>
                    <a:pt x="147" y="326"/>
                    <a:pt x="147" y="332"/>
                    <a:pt x="146" y="338"/>
                  </a:cubicBezTo>
                  <a:cubicBezTo>
                    <a:pt x="143" y="338"/>
                    <a:pt x="141" y="338"/>
                    <a:pt x="139" y="338"/>
                  </a:cubicBezTo>
                  <a:cubicBezTo>
                    <a:pt x="140" y="334"/>
                    <a:pt x="140" y="329"/>
                    <a:pt x="140" y="324"/>
                  </a:cubicBezTo>
                  <a:cubicBezTo>
                    <a:pt x="140" y="322"/>
                    <a:pt x="136" y="322"/>
                    <a:pt x="136" y="324"/>
                  </a:cubicBezTo>
                  <a:cubicBezTo>
                    <a:pt x="136" y="329"/>
                    <a:pt x="136" y="333"/>
                    <a:pt x="135" y="338"/>
                  </a:cubicBezTo>
                  <a:cubicBezTo>
                    <a:pt x="135" y="338"/>
                    <a:pt x="135" y="338"/>
                    <a:pt x="135" y="338"/>
                  </a:cubicBezTo>
                  <a:cubicBezTo>
                    <a:pt x="133" y="338"/>
                    <a:pt x="131" y="338"/>
                    <a:pt x="129" y="338"/>
                  </a:cubicBezTo>
                  <a:cubicBezTo>
                    <a:pt x="130" y="334"/>
                    <a:pt x="130" y="330"/>
                    <a:pt x="131" y="326"/>
                  </a:cubicBezTo>
                  <a:cubicBezTo>
                    <a:pt x="131" y="323"/>
                    <a:pt x="128" y="322"/>
                    <a:pt x="127" y="325"/>
                  </a:cubicBezTo>
                  <a:cubicBezTo>
                    <a:pt x="126" y="329"/>
                    <a:pt x="126" y="334"/>
                    <a:pt x="125" y="338"/>
                  </a:cubicBezTo>
                  <a:cubicBezTo>
                    <a:pt x="123" y="338"/>
                    <a:pt x="122" y="338"/>
                    <a:pt x="120" y="338"/>
                  </a:cubicBezTo>
                  <a:cubicBezTo>
                    <a:pt x="120" y="334"/>
                    <a:pt x="120" y="330"/>
                    <a:pt x="121" y="326"/>
                  </a:cubicBezTo>
                  <a:cubicBezTo>
                    <a:pt x="122" y="324"/>
                    <a:pt x="119" y="323"/>
                    <a:pt x="118" y="325"/>
                  </a:cubicBezTo>
                  <a:cubicBezTo>
                    <a:pt x="117" y="329"/>
                    <a:pt x="116" y="334"/>
                    <a:pt x="116" y="338"/>
                  </a:cubicBezTo>
                  <a:cubicBezTo>
                    <a:pt x="113" y="338"/>
                    <a:pt x="110" y="337"/>
                    <a:pt x="107" y="337"/>
                  </a:cubicBezTo>
                  <a:cubicBezTo>
                    <a:pt x="109" y="333"/>
                    <a:pt x="110" y="329"/>
                    <a:pt x="110" y="325"/>
                  </a:cubicBezTo>
                  <a:cubicBezTo>
                    <a:pt x="110" y="323"/>
                    <a:pt x="106" y="323"/>
                    <a:pt x="106" y="325"/>
                  </a:cubicBezTo>
                  <a:cubicBezTo>
                    <a:pt x="106" y="329"/>
                    <a:pt x="105" y="333"/>
                    <a:pt x="104" y="337"/>
                  </a:cubicBezTo>
                  <a:cubicBezTo>
                    <a:pt x="103" y="337"/>
                    <a:pt x="102" y="337"/>
                    <a:pt x="101" y="337"/>
                  </a:cubicBezTo>
                  <a:cubicBezTo>
                    <a:pt x="100" y="336"/>
                    <a:pt x="100" y="336"/>
                    <a:pt x="100" y="336"/>
                  </a:cubicBezTo>
                  <a:cubicBezTo>
                    <a:pt x="101" y="333"/>
                    <a:pt x="102" y="329"/>
                    <a:pt x="102" y="325"/>
                  </a:cubicBezTo>
                  <a:cubicBezTo>
                    <a:pt x="102" y="323"/>
                    <a:pt x="98" y="323"/>
                    <a:pt x="98" y="325"/>
                  </a:cubicBezTo>
                  <a:cubicBezTo>
                    <a:pt x="98" y="329"/>
                    <a:pt x="97" y="333"/>
                    <a:pt x="96" y="336"/>
                  </a:cubicBezTo>
                  <a:cubicBezTo>
                    <a:pt x="93" y="336"/>
                    <a:pt x="91" y="336"/>
                    <a:pt x="88" y="335"/>
                  </a:cubicBezTo>
                  <a:cubicBezTo>
                    <a:pt x="89" y="332"/>
                    <a:pt x="90" y="329"/>
                    <a:pt x="91" y="326"/>
                  </a:cubicBezTo>
                  <a:cubicBezTo>
                    <a:pt x="92" y="324"/>
                    <a:pt x="88" y="323"/>
                    <a:pt x="87" y="325"/>
                  </a:cubicBezTo>
                  <a:cubicBezTo>
                    <a:pt x="86" y="328"/>
                    <a:pt x="85" y="331"/>
                    <a:pt x="84" y="335"/>
                  </a:cubicBezTo>
                  <a:cubicBezTo>
                    <a:pt x="81" y="334"/>
                    <a:pt x="78" y="333"/>
                    <a:pt x="75" y="333"/>
                  </a:cubicBezTo>
                  <a:cubicBezTo>
                    <a:pt x="77" y="330"/>
                    <a:pt x="78" y="327"/>
                    <a:pt x="80" y="324"/>
                  </a:cubicBezTo>
                  <a:cubicBezTo>
                    <a:pt x="81" y="322"/>
                    <a:pt x="78" y="320"/>
                    <a:pt x="77" y="322"/>
                  </a:cubicBezTo>
                  <a:cubicBezTo>
                    <a:pt x="75" y="325"/>
                    <a:pt x="73" y="328"/>
                    <a:pt x="72" y="331"/>
                  </a:cubicBezTo>
                  <a:cubicBezTo>
                    <a:pt x="69" y="330"/>
                    <a:pt x="67" y="329"/>
                    <a:pt x="65" y="327"/>
                  </a:cubicBezTo>
                  <a:cubicBezTo>
                    <a:pt x="67" y="323"/>
                    <a:pt x="70" y="319"/>
                    <a:pt x="73" y="316"/>
                  </a:cubicBezTo>
                  <a:cubicBezTo>
                    <a:pt x="75" y="314"/>
                    <a:pt x="72" y="312"/>
                    <a:pt x="71" y="313"/>
                  </a:cubicBezTo>
                  <a:cubicBezTo>
                    <a:pt x="67" y="317"/>
                    <a:pt x="65" y="321"/>
                    <a:pt x="62" y="325"/>
                  </a:cubicBezTo>
                  <a:cubicBezTo>
                    <a:pt x="61" y="324"/>
                    <a:pt x="60" y="324"/>
                    <a:pt x="59" y="324"/>
                  </a:cubicBezTo>
                  <a:cubicBezTo>
                    <a:pt x="59" y="324"/>
                    <a:pt x="58" y="323"/>
                    <a:pt x="58" y="323"/>
                  </a:cubicBezTo>
                  <a:cubicBezTo>
                    <a:pt x="61" y="318"/>
                    <a:pt x="64" y="313"/>
                    <a:pt x="67" y="309"/>
                  </a:cubicBezTo>
                  <a:cubicBezTo>
                    <a:pt x="68" y="307"/>
                    <a:pt x="65" y="305"/>
                    <a:pt x="64" y="307"/>
                  </a:cubicBezTo>
                  <a:cubicBezTo>
                    <a:pt x="61" y="311"/>
                    <a:pt x="58" y="316"/>
                    <a:pt x="55" y="320"/>
                  </a:cubicBezTo>
                  <a:cubicBezTo>
                    <a:pt x="54" y="319"/>
                    <a:pt x="52" y="317"/>
                    <a:pt x="51" y="316"/>
                  </a:cubicBezTo>
                  <a:cubicBezTo>
                    <a:pt x="51" y="316"/>
                    <a:pt x="51" y="316"/>
                    <a:pt x="51" y="315"/>
                  </a:cubicBezTo>
                  <a:cubicBezTo>
                    <a:pt x="52" y="311"/>
                    <a:pt x="55" y="308"/>
                    <a:pt x="58" y="306"/>
                  </a:cubicBezTo>
                  <a:cubicBezTo>
                    <a:pt x="60" y="304"/>
                    <a:pt x="58" y="301"/>
                    <a:pt x="56" y="302"/>
                  </a:cubicBezTo>
                  <a:cubicBezTo>
                    <a:pt x="52" y="305"/>
                    <a:pt x="50" y="309"/>
                    <a:pt x="48" y="313"/>
                  </a:cubicBezTo>
                  <a:cubicBezTo>
                    <a:pt x="46" y="312"/>
                    <a:pt x="45" y="310"/>
                    <a:pt x="43" y="308"/>
                  </a:cubicBezTo>
                  <a:cubicBezTo>
                    <a:pt x="45" y="306"/>
                    <a:pt x="47" y="304"/>
                    <a:pt x="49" y="303"/>
                  </a:cubicBezTo>
                  <a:cubicBezTo>
                    <a:pt x="51" y="302"/>
                    <a:pt x="49" y="299"/>
                    <a:pt x="47" y="300"/>
                  </a:cubicBezTo>
                  <a:cubicBezTo>
                    <a:pt x="44" y="301"/>
                    <a:pt x="42" y="303"/>
                    <a:pt x="41" y="305"/>
                  </a:cubicBezTo>
                  <a:cubicBezTo>
                    <a:pt x="40" y="305"/>
                    <a:pt x="39" y="304"/>
                    <a:pt x="39" y="303"/>
                  </a:cubicBezTo>
                  <a:cubicBezTo>
                    <a:pt x="42" y="300"/>
                    <a:pt x="46" y="297"/>
                    <a:pt x="50" y="295"/>
                  </a:cubicBezTo>
                  <a:cubicBezTo>
                    <a:pt x="52" y="294"/>
                    <a:pt x="51" y="291"/>
                    <a:pt x="48" y="292"/>
                  </a:cubicBezTo>
                  <a:cubicBezTo>
                    <a:pt x="44" y="294"/>
                    <a:pt x="40" y="297"/>
                    <a:pt x="36" y="300"/>
                  </a:cubicBezTo>
                  <a:cubicBezTo>
                    <a:pt x="34" y="298"/>
                    <a:pt x="33" y="296"/>
                    <a:pt x="31" y="293"/>
                  </a:cubicBezTo>
                  <a:cubicBezTo>
                    <a:pt x="34" y="291"/>
                    <a:pt x="37" y="288"/>
                    <a:pt x="41" y="286"/>
                  </a:cubicBezTo>
                  <a:cubicBezTo>
                    <a:pt x="43" y="285"/>
                    <a:pt x="41" y="281"/>
                    <a:pt x="39" y="283"/>
                  </a:cubicBezTo>
                  <a:cubicBezTo>
                    <a:pt x="35" y="285"/>
                    <a:pt x="32" y="287"/>
                    <a:pt x="29" y="290"/>
                  </a:cubicBezTo>
                  <a:cubicBezTo>
                    <a:pt x="26" y="287"/>
                    <a:pt x="24" y="283"/>
                    <a:pt x="23" y="279"/>
                  </a:cubicBezTo>
                  <a:cubicBezTo>
                    <a:pt x="26" y="278"/>
                    <a:pt x="29" y="276"/>
                    <a:pt x="32" y="274"/>
                  </a:cubicBezTo>
                  <a:cubicBezTo>
                    <a:pt x="34" y="272"/>
                    <a:pt x="31" y="269"/>
                    <a:pt x="29" y="271"/>
                  </a:cubicBezTo>
                  <a:cubicBezTo>
                    <a:pt x="27" y="273"/>
                    <a:pt x="24" y="275"/>
                    <a:pt x="21" y="276"/>
                  </a:cubicBezTo>
                  <a:cubicBezTo>
                    <a:pt x="21" y="275"/>
                    <a:pt x="21" y="275"/>
                    <a:pt x="21" y="274"/>
                  </a:cubicBezTo>
                  <a:cubicBezTo>
                    <a:pt x="20" y="272"/>
                    <a:pt x="19" y="270"/>
                    <a:pt x="19" y="268"/>
                  </a:cubicBezTo>
                  <a:cubicBezTo>
                    <a:pt x="22" y="266"/>
                    <a:pt x="25" y="264"/>
                    <a:pt x="28" y="262"/>
                  </a:cubicBezTo>
                  <a:cubicBezTo>
                    <a:pt x="30" y="261"/>
                    <a:pt x="28" y="257"/>
                    <a:pt x="26" y="259"/>
                  </a:cubicBezTo>
                  <a:cubicBezTo>
                    <a:pt x="23" y="260"/>
                    <a:pt x="21" y="262"/>
                    <a:pt x="18" y="264"/>
                  </a:cubicBezTo>
                  <a:cubicBezTo>
                    <a:pt x="17" y="259"/>
                    <a:pt x="17" y="255"/>
                    <a:pt x="17" y="251"/>
                  </a:cubicBezTo>
                  <a:cubicBezTo>
                    <a:pt x="20" y="250"/>
                    <a:pt x="23" y="249"/>
                    <a:pt x="25" y="247"/>
                  </a:cubicBezTo>
                  <a:cubicBezTo>
                    <a:pt x="27" y="246"/>
                    <a:pt x="25" y="243"/>
                    <a:pt x="23" y="244"/>
                  </a:cubicBezTo>
                  <a:cubicBezTo>
                    <a:pt x="21" y="245"/>
                    <a:pt x="19" y="246"/>
                    <a:pt x="17" y="247"/>
                  </a:cubicBezTo>
                  <a:cubicBezTo>
                    <a:pt x="17" y="243"/>
                    <a:pt x="17" y="240"/>
                    <a:pt x="18" y="236"/>
                  </a:cubicBezTo>
                  <a:cubicBezTo>
                    <a:pt x="20" y="235"/>
                    <a:pt x="22" y="235"/>
                    <a:pt x="25" y="234"/>
                  </a:cubicBezTo>
                  <a:cubicBezTo>
                    <a:pt x="27" y="234"/>
                    <a:pt x="26" y="230"/>
                    <a:pt x="24" y="231"/>
                  </a:cubicBezTo>
                  <a:cubicBezTo>
                    <a:pt x="22" y="231"/>
                    <a:pt x="20" y="232"/>
                    <a:pt x="18" y="232"/>
                  </a:cubicBezTo>
                  <a:cubicBezTo>
                    <a:pt x="18" y="229"/>
                    <a:pt x="19" y="226"/>
                    <a:pt x="20" y="223"/>
                  </a:cubicBezTo>
                  <a:cubicBezTo>
                    <a:pt x="22" y="221"/>
                    <a:pt x="24" y="221"/>
                    <a:pt x="27" y="221"/>
                  </a:cubicBezTo>
                  <a:cubicBezTo>
                    <a:pt x="29" y="221"/>
                    <a:pt x="29" y="217"/>
                    <a:pt x="27" y="217"/>
                  </a:cubicBezTo>
                  <a:cubicBezTo>
                    <a:pt x="25" y="217"/>
                    <a:pt x="22" y="218"/>
                    <a:pt x="20" y="218"/>
                  </a:cubicBezTo>
                  <a:cubicBezTo>
                    <a:pt x="21" y="214"/>
                    <a:pt x="22" y="210"/>
                    <a:pt x="23" y="205"/>
                  </a:cubicBezTo>
                  <a:cubicBezTo>
                    <a:pt x="26" y="206"/>
                    <a:pt x="29" y="206"/>
                    <a:pt x="32" y="207"/>
                  </a:cubicBezTo>
                  <a:cubicBezTo>
                    <a:pt x="35" y="207"/>
                    <a:pt x="35" y="203"/>
                    <a:pt x="32" y="203"/>
                  </a:cubicBezTo>
                  <a:cubicBezTo>
                    <a:pt x="29" y="203"/>
                    <a:pt x="27" y="202"/>
                    <a:pt x="24" y="202"/>
                  </a:cubicBezTo>
                  <a:cubicBezTo>
                    <a:pt x="25" y="200"/>
                    <a:pt x="25" y="198"/>
                    <a:pt x="26" y="196"/>
                  </a:cubicBezTo>
                  <a:cubicBezTo>
                    <a:pt x="26" y="196"/>
                    <a:pt x="26" y="196"/>
                    <a:pt x="27" y="196"/>
                  </a:cubicBezTo>
                  <a:cubicBezTo>
                    <a:pt x="35" y="196"/>
                    <a:pt x="35" y="196"/>
                    <a:pt x="35" y="196"/>
                  </a:cubicBezTo>
                  <a:cubicBezTo>
                    <a:pt x="37" y="196"/>
                    <a:pt x="37" y="192"/>
                    <a:pt x="35" y="192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8" y="190"/>
                  </a:cubicBezTo>
                  <a:cubicBezTo>
                    <a:pt x="28" y="188"/>
                    <a:pt x="29" y="186"/>
                    <a:pt x="29" y="185"/>
                  </a:cubicBezTo>
                  <a:cubicBezTo>
                    <a:pt x="32" y="184"/>
                    <a:pt x="35" y="184"/>
                    <a:pt x="37" y="184"/>
                  </a:cubicBezTo>
                  <a:cubicBezTo>
                    <a:pt x="40" y="184"/>
                    <a:pt x="40" y="180"/>
                    <a:pt x="37" y="180"/>
                  </a:cubicBezTo>
                  <a:cubicBezTo>
                    <a:pt x="35" y="180"/>
                    <a:pt x="33" y="180"/>
                    <a:pt x="30" y="181"/>
                  </a:cubicBezTo>
                  <a:cubicBezTo>
                    <a:pt x="31" y="178"/>
                    <a:pt x="32" y="176"/>
                    <a:pt x="32" y="173"/>
                  </a:cubicBezTo>
                  <a:cubicBezTo>
                    <a:pt x="33" y="173"/>
                    <a:pt x="34" y="173"/>
                    <a:pt x="34" y="173"/>
                  </a:cubicBezTo>
                  <a:cubicBezTo>
                    <a:pt x="35" y="174"/>
                    <a:pt x="37" y="174"/>
                    <a:pt x="37" y="174"/>
                  </a:cubicBezTo>
                  <a:cubicBezTo>
                    <a:pt x="39" y="176"/>
                    <a:pt x="42" y="173"/>
                    <a:pt x="40" y="171"/>
                  </a:cubicBezTo>
                  <a:cubicBezTo>
                    <a:pt x="38" y="170"/>
                    <a:pt x="36" y="170"/>
                    <a:pt x="33" y="170"/>
                  </a:cubicBezTo>
                  <a:cubicBezTo>
                    <a:pt x="34" y="166"/>
                    <a:pt x="35" y="163"/>
                    <a:pt x="36" y="160"/>
                  </a:cubicBezTo>
                  <a:cubicBezTo>
                    <a:pt x="37" y="160"/>
                    <a:pt x="39" y="160"/>
                    <a:pt x="40" y="160"/>
                  </a:cubicBezTo>
                  <a:cubicBezTo>
                    <a:pt x="42" y="160"/>
                    <a:pt x="42" y="156"/>
                    <a:pt x="40" y="156"/>
                  </a:cubicBezTo>
                  <a:cubicBezTo>
                    <a:pt x="39" y="156"/>
                    <a:pt x="38" y="156"/>
                    <a:pt x="37" y="156"/>
                  </a:cubicBezTo>
                  <a:cubicBezTo>
                    <a:pt x="39" y="151"/>
                    <a:pt x="40" y="146"/>
                    <a:pt x="42" y="142"/>
                  </a:cubicBezTo>
                  <a:cubicBezTo>
                    <a:pt x="43" y="141"/>
                    <a:pt x="45" y="141"/>
                    <a:pt x="47" y="140"/>
                  </a:cubicBezTo>
                  <a:cubicBezTo>
                    <a:pt x="50" y="139"/>
                    <a:pt x="49" y="136"/>
                    <a:pt x="46" y="136"/>
                  </a:cubicBezTo>
                  <a:cubicBezTo>
                    <a:pt x="45" y="137"/>
                    <a:pt x="44" y="137"/>
                    <a:pt x="43" y="137"/>
                  </a:cubicBezTo>
                  <a:cubicBezTo>
                    <a:pt x="44" y="134"/>
                    <a:pt x="44" y="132"/>
                    <a:pt x="45" y="129"/>
                  </a:cubicBezTo>
                  <a:cubicBezTo>
                    <a:pt x="46" y="128"/>
                    <a:pt x="46" y="127"/>
                    <a:pt x="46" y="126"/>
                  </a:cubicBezTo>
                  <a:cubicBezTo>
                    <a:pt x="48" y="126"/>
                    <a:pt x="49" y="126"/>
                    <a:pt x="51" y="126"/>
                  </a:cubicBezTo>
                  <a:cubicBezTo>
                    <a:pt x="53" y="126"/>
                    <a:pt x="53" y="122"/>
                    <a:pt x="51" y="122"/>
                  </a:cubicBezTo>
                  <a:cubicBezTo>
                    <a:pt x="49" y="122"/>
                    <a:pt x="48" y="122"/>
                    <a:pt x="47" y="122"/>
                  </a:cubicBezTo>
                  <a:cubicBezTo>
                    <a:pt x="48" y="118"/>
                    <a:pt x="50" y="115"/>
                    <a:pt x="51" y="111"/>
                  </a:cubicBezTo>
                  <a:cubicBezTo>
                    <a:pt x="53" y="110"/>
                    <a:pt x="56" y="109"/>
                    <a:pt x="57" y="108"/>
                  </a:cubicBezTo>
                  <a:cubicBezTo>
                    <a:pt x="59" y="106"/>
                    <a:pt x="56" y="103"/>
                    <a:pt x="55" y="105"/>
                  </a:cubicBezTo>
                  <a:cubicBezTo>
                    <a:pt x="54" y="106"/>
                    <a:pt x="53" y="106"/>
                    <a:pt x="52" y="107"/>
                  </a:cubicBezTo>
                  <a:cubicBezTo>
                    <a:pt x="54" y="102"/>
                    <a:pt x="56" y="97"/>
                    <a:pt x="58" y="92"/>
                  </a:cubicBezTo>
                  <a:cubicBezTo>
                    <a:pt x="60" y="92"/>
                    <a:pt x="62" y="92"/>
                    <a:pt x="64" y="92"/>
                  </a:cubicBezTo>
                  <a:cubicBezTo>
                    <a:pt x="66" y="92"/>
                    <a:pt x="66" y="89"/>
                    <a:pt x="64" y="89"/>
                  </a:cubicBezTo>
                  <a:cubicBezTo>
                    <a:pt x="62" y="89"/>
                    <a:pt x="61" y="89"/>
                    <a:pt x="59" y="88"/>
                  </a:cubicBezTo>
                  <a:cubicBezTo>
                    <a:pt x="61" y="85"/>
                    <a:pt x="62" y="82"/>
                    <a:pt x="64" y="79"/>
                  </a:cubicBezTo>
                  <a:cubicBezTo>
                    <a:pt x="65" y="79"/>
                    <a:pt x="67" y="80"/>
                    <a:pt x="68" y="80"/>
                  </a:cubicBezTo>
                  <a:cubicBezTo>
                    <a:pt x="70" y="81"/>
                    <a:pt x="72" y="78"/>
                    <a:pt x="70" y="77"/>
                  </a:cubicBezTo>
                  <a:cubicBezTo>
                    <a:pt x="69" y="76"/>
                    <a:pt x="67" y="76"/>
                    <a:pt x="65" y="76"/>
                  </a:cubicBezTo>
                  <a:cubicBezTo>
                    <a:pt x="65" y="75"/>
                    <a:pt x="66" y="75"/>
                    <a:pt x="66" y="75"/>
                  </a:cubicBezTo>
                  <a:cubicBezTo>
                    <a:pt x="67" y="72"/>
                    <a:pt x="69" y="69"/>
                    <a:pt x="71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80" y="66"/>
                    <a:pt x="80" y="62"/>
                    <a:pt x="77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6" y="58"/>
                    <a:pt x="80" y="54"/>
                    <a:pt x="83" y="50"/>
                  </a:cubicBezTo>
                  <a:cubicBezTo>
                    <a:pt x="85" y="50"/>
                    <a:pt x="87" y="51"/>
                    <a:pt x="89" y="51"/>
                  </a:cubicBezTo>
                  <a:cubicBezTo>
                    <a:pt x="91" y="52"/>
                    <a:pt x="92" y="48"/>
                    <a:pt x="90" y="48"/>
                  </a:cubicBezTo>
                  <a:cubicBezTo>
                    <a:pt x="89" y="47"/>
                    <a:pt x="87" y="47"/>
                    <a:pt x="86" y="47"/>
                  </a:cubicBezTo>
                  <a:cubicBezTo>
                    <a:pt x="91" y="42"/>
                    <a:pt x="96" y="38"/>
                    <a:pt x="102" y="35"/>
                  </a:cubicBezTo>
                  <a:cubicBezTo>
                    <a:pt x="123" y="23"/>
                    <a:pt x="152" y="22"/>
                    <a:pt x="175" y="20"/>
                  </a:cubicBezTo>
                  <a:cubicBezTo>
                    <a:pt x="188" y="19"/>
                    <a:pt x="200" y="18"/>
                    <a:pt x="213" y="18"/>
                  </a:cubicBezTo>
                  <a:cubicBezTo>
                    <a:pt x="221" y="18"/>
                    <a:pt x="230" y="18"/>
                    <a:pt x="237" y="21"/>
                  </a:cubicBezTo>
                  <a:cubicBezTo>
                    <a:pt x="257" y="29"/>
                    <a:pt x="257" y="59"/>
                    <a:pt x="259" y="76"/>
                  </a:cubicBezTo>
                  <a:cubicBezTo>
                    <a:pt x="263" y="118"/>
                    <a:pt x="259" y="160"/>
                    <a:pt x="259" y="202"/>
                  </a:cubicBezTo>
                  <a:cubicBezTo>
                    <a:pt x="258" y="222"/>
                    <a:pt x="260" y="243"/>
                    <a:pt x="26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" name="Freeform 91"/>
            <p:cNvSpPr/>
            <p:nvPr/>
          </p:nvSpPr>
          <p:spPr bwMode="auto">
            <a:xfrm>
              <a:off x="3646488" y="2957513"/>
              <a:ext cx="82550" cy="28575"/>
            </a:xfrm>
            <a:custGeom>
              <a:avLst/>
              <a:gdLst>
                <a:gd name="T0" fmla="*/ 49 w 58"/>
                <a:gd name="T1" fmla="*/ 3 h 20"/>
                <a:gd name="T2" fmla="*/ 10 w 58"/>
                <a:gd name="T3" fmla="*/ 3 h 20"/>
                <a:gd name="T4" fmla="*/ 10 w 58"/>
                <a:gd name="T5" fmla="*/ 18 h 20"/>
                <a:gd name="T6" fmla="*/ 45 w 58"/>
                <a:gd name="T7" fmla="*/ 18 h 20"/>
                <a:gd name="T8" fmla="*/ 49 w 58"/>
                <a:gd name="T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0">
                  <a:moveTo>
                    <a:pt x="49" y="3"/>
                  </a:moveTo>
                  <a:cubicBezTo>
                    <a:pt x="37" y="0"/>
                    <a:pt x="22" y="1"/>
                    <a:pt x="10" y="3"/>
                  </a:cubicBezTo>
                  <a:cubicBezTo>
                    <a:pt x="1" y="4"/>
                    <a:pt x="0" y="19"/>
                    <a:pt x="10" y="18"/>
                  </a:cubicBezTo>
                  <a:cubicBezTo>
                    <a:pt x="21" y="17"/>
                    <a:pt x="34" y="15"/>
                    <a:pt x="45" y="18"/>
                  </a:cubicBezTo>
                  <a:cubicBezTo>
                    <a:pt x="54" y="20"/>
                    <a:pt x="58" y="6"/>
                    <a:pt x="4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Freeform 92"/>
            <p:cNvSpPr>
              <a:spLocks noEditPoints="1"/>
            </p:cNvSpPr>
            <p:nvPr/>
          </p:nvSpPr>
          <p:spPr bwMode="auto">
            <a:xfrm>
              <a:off x="3421063" y="2722563"/>
              <a:ext cx="325438" cy="217488"/>
            </a:xfrm>
            <a:custGeom>
              <a:avLst/>
              <a:gdLst>
                <a:gd name="T0" fmla="*/ 226 w 230"/>
                <a:gd name="T1" fmla="*/ 83 h 153"/>
                <a:gd name="T2" fmla="*/ 224 w 230"/>
                <a:gd name="T3" fmla="*/ 54 h 153"/>
                <a:gd name="T4" fmla="*/ 201 w 230"/>
                <a:gd name="T5" fmla="*/ 10 h 153"/>
                <a:gd name="T6" fmla="*/ 140 w 230"/>
                <a:gd name="T7" fmla="*/ 4 h 153"/>
                <a:gd name="T8" fmla="*/ 97 w 230"/>
                <a:gd name="T9" fmla="*/ 16 h 153"/>
                <a:gd name="T10" fmla="*/ 66 w 230"/>
                <a:gd name="T11" fmla="*/ 45 h 153"/>
                <a:gd name="T12" fmla="*/ 38 w 230"/>
                <a:gd name="T13" fmla="*/ 150 h 153"/>
                <a:gd name="T14" fmla="*/ 44 w 230"/>
                <a:gd name="T15" fmla="*/ 152 h 153"/>
                <a:gd name="T16" fmla="*/ 134 w 230"/>
                <a:gd name="T17" fmla="*/ 147 h 153"/>
                <a:gd name="T18" fmla="*/ 167 w 230"/>
                <a:gd name="T19" fmla="*/ 147 h 153"/>
                <a:gd name="T20" fmla="*/ 200 w 230"/>
                <a:gd name="T21" fmla="*/ 149 h 153"/>
                <a:gd name="T22" fmla="*/ 229 w 230"/>
                <a:gd name="T23" fmla="*/ 111 h 153"/>
                <a:gd name="T24" fmla="*/ 226 w 230"/>
                <a:gd name="T25" fmla="*/ 83 h 153"/>
                <a:gd name="T26" fmla="*/ 194 w 230"/>
                <a:gd name="T27" fmla="*/ 23 h 153"/>
                <a:gd name="T28" fmla="*/ 209 w 230"/>
                <a:gd name="T29" fmla="*/ 64 h 153"/>
                <a:gd name="T30" fmla="*/ 166 w 230"/>
                <a:gd name="T31" fmla="*/ 18 h 153"/>
                <a:gd name="T32" fmla="*/ 194 w 230"/>
                <a:gd name="T33" fmla="*/ 23 h 153"/>
                <a:gd name="T34" fmla="*/ 210 w 230"/>
                <a:gd name="T35" fmla="*/ 129 h 153"/>
                <a:gd name="T36" fmla="*/ 182 w 230"/>
                <a:gd name="T37" fmla="*/ 133 h 153"/>
                <a:gd name="T38" fmla="*/ 151 w 230"/>
                <a:gd name="T39" fmla="*/ 131 h 153"/>
                <a:gd name="T40" fmla="*/ 96 w 230"/>
                <a:gd name="T41" fmla="*/ 134 h 153"/>
                <a:gd name="T42" fmla="*/ 61 w 230"/>
                <a:gd name="T43" fmla="*/ 100 h 153"/>
                <a:gd name="T44" fmla="*/ 56 w 230"/>
                <a:gd name="T45" fmla="*/ 100 h 153"/>
                <a:gd name="T46" fmla="*/ 50 w 230"/>
                <a:gd name="T47" fmla="*/ 107 h 153"/>
                <a:gd name="T48" fmla="*/ 50 w 230"/>
                <a:gd name="T49" fmla="*/ 111 h 153"/>
                <a:gd name="T50" fmla="*/ 51 w 230"/>
                <a:gd name="T51" fmla="*/ 117 h 153"/>
                <a:gd name="T52" fmla="*/ 52 w 230"/>
                <a:gd name="T53" fmla="*/ 119 h 153"/>
                <a:gd name="T54" fmla="*/ 64 w 230"/>
                <a:gd name="T55" fmla="*/ 136 h 153"/>
                <a:gd name="T56" fmla="*/ 47 w 230"/>
                <a:gd name="T57" fmla="*/ 137 h 153"/>
                <a:gd name="T58" fmla="*/ 47 w 230"/>
                <a:gd name="T59" fmla="*/ 137 h 153"/>
                <a:gd name="T60" fmla="*/ 64 w 230"/>
                <a:gd name="T61" fmla="*/ 71 h 153"/>
                <a:gd name="T62" fmla="*/ 96 w 230"/>
                <a:gd name="T63" fmla="*/ 37 h 153"/>
                <a:gd name="T64" fmla="*/ 123 w 230"/>
                <a:gd name="T65" fmla="*/ 22 h 153"/>
                <a:gd name="T66" fmla="*/ 211 w 230"/>
                <a:gd name="T67" fmla="*/ 121 h 153"/>
                <a:gd name="T68" fmla="*/ 213 w 230"/>
                <a:gd name="T69" fmla="*/ 123 h 153"/>
                <a:gd name="T70" fmla="*/ 210 w 230"/>
                <a:gd name="T71" fmla="*/ 129 h 153"/>
                <a:gd name="T72" fmla="*/ 135 w 230"/>
                <a:gd name="T73" fmla="*/ 20 h 153"/>
                <a:gd name="T74" fmla="*/ 151 w 230"/>
                <a:gd name="T75" fmla="*/ 19 h 153"/>
                <a:gd name="T76" fmla="*/ 211 w 230"/>
                <a:gd name="T77" fmla="*/ 83 h 153"/>
                <a:gd name="T78" fmla="*/ 212 w 230"/>
                <a:gd name="T79" fmla="*/ 98 h 153"/>
                <a:gd name="T80" fmla="*/ 214 w 230"/>
                <a:gd name="T81" fmla="*/ 108 h 153"/>
                <a:gd name="T82" fmla="*/ 135 w 230"/>
                <a:gd name="T83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0" h="153">
                  <a:moveTo>
                    <a:pt x="226" y="83"/>
                  </a:moveTo>
                  <a:cubicBezTo>
                    <a:pt x="225" y="73"/>
                    <a:pt x="225" y="63"/>
                    <a:pt x="224" y="54"/>
                  </a:cubicBezTo>
                  <a:cubicBezTo>
                    <a:pt x="222" y="37"/>
                    <a:pt x="217" y="20"/>
                    <a:pt x="201" y="10"/>
                  </a:cubicBezTo>
                  <a:cubicBezTo>
                    <a:pt x="184" y="0"/>
                    <a:pt x="158" y="3"/>
                    <a:pt x="140" y="4"/>
                  </a:cubicBezTo>
                  <a:cubicBezTo>
                    <a:pt x="125" y="6"/>
                    <a:pt x="110" y="8"/>
                    <a:pt x="97" y="16"/>
                  </a:cubicBezTo>
                  <a:cubicBezTo>
                    <a:pt x="85" y="24"/>
                    <a:pt x="75" y="35"/>
                    <a:pt x="66" y="45"/>
                  </a:cubicBezTo>
                  <a:cubicBezTo>
                    <a:pt x="48" y="66"/>
                    <a:pt x="0" y="127"/>
                    <a:pt x="38" y="150"/>
                  </a:cubicBezTo>
                  <a:cubicBezTo>
                    <a:pt x="39" y="151"/>
                    <a:pt x="41" y="153"/>
                    <a:pt x="44" y="152"/>
                  </a:cubicBezTo>
                  <a:cubicBezTo>
                    <a:pt x="74" y="151"/>
                    <a:pt x="104" y="149"/>
                    <a:pt x="134" y="147"/>
                  </a:cubicBezTo>
                  <a:cubicBezTo>
                    <a:pt x="145" y="147"/>
                    <a:pt x="156" y="146"/>
                    <a:pt x="167" y="147"/>
                  </a:cubicBezTo>
                  <a:cubicBezTo>
                    <a:pt x="178" y="148"/>
                    <a:pt x="189" y="150"/>
                    <a:pt x="200" y="149"/>
                  </a:cubicBezTo>
                  <a:cubicBezTo>
                    <a:pt x="220" y="147"/>
                    <a:pt x="230" y="131"/>
                    <a:pt x="229" y="111"/>
                  </a:cubicBezTo>
                  <a:cubicBezTo>
                    <a:pt x="228" y="102"/>
                    <a:pt x="226" y="92"/>
                    <a:pt x="226" y="83"/>
                  </a:cubicBezTo>
                  <a:close/>
                  <a:moveTo>
                    <a:pt x="194" y="23"/>
                  </a:moveTo>
                  <a:cubicBezTo>
                    <a:pt x="207" y="30"/>
                    <a:pt x="209" y="49"/>
                    <a:pt x="209" y="64"/>
                  </a:cubicBezTo>
                  <a:cubicBezTo>
                    <a:pt x="196" y="48"/>
                    <a:pt x="181" y="33"/>
                    <a:pt x="166" y="18"/>
                  </a:cubicBezTo>
                  <a:cubicBezTo>
                    <a:pt x="175" y="18"/>
                    <a:pt x="186" y="19"/>
                    <a:pt x="194" y="23"/>
                  </a:cubicBezTo>
                  <a:close/>
                  <a:moveTo>
                    <a:pt x="210" y="129"/>
                  </a:moveTo>
                  <a:cubicBezTo>
                    <a:pt x="203" y="136"/>
                    <a:pt x="190" y="134"/>
                    <a:pt x="182" y="133"/>
                  </a:cubicBezTo>
                  <a:cubicBezTo>
                    <a:pt x="172" y="133"/>
                    <a:pt x="162" y="130"/>
                    <a:pt x="151" y="131"/>
                  </a:cubicBezTo>
                  <a:cubicBezTo>
                    <a:pt x="133" y="132"/>
                    <a:pt x="115" y="133"/>
                    <a:pt x="96" y="134"/>
                  </a:cubicBezTo>
                  <a:cubicBezTo>
                    <a:pt x="85" y="122"/>
                    <a:pt x="78" y="105"/>
                    <a:pt x="61" y="100"/>
                  </a:cubicBezTo>
                  <a:cubicBezTo>
                    <a:pt x="59" y="99"/>
                    <a:pt x="57" y="99"/>
                    <a:pt x="56" y="100"/>
                  </a:cubicBezTo>
                  <a:cubicBezTo>
                    <a:pt x="53" y="101"/>
                    <a:pt x="51" y="103"/>
                    <a:pt x="50" y="107"/>
                  </a:cubicBezTo>
                  <a:cubicBezTo>
                    <a:pt x="50" y="108"/>
                    <a:pt x="50" y="110"/>
                    <a:pt x="50" y="111"/>
                  </a:cubicBezTo>
                  <a:cubicBezTo>
                    <a:pt x="50" y="113"/>
                    <a:pt x="50" y="115"/>
                    <a:pt x="51" y="117"/>
                  </a:cubicBezTo>
                  <a:cubicBezTo>
                    <a:pt x="52" y="118"/>
                    <a:pt x="52" y="118"/>
                    <a:pt x="52" y="119"/>
                  </a:cubicBezTo>
                  <a:cubicBezTo>
                    <a:pt x="55" y="125"/>
                    <a:pt x="60" y="131"/>
                    <a:pt x="64" y="136"/>
                  </a:cubicBezTo>
                  <a:cubicBezTo>
                    <a:pt x="59" y="137"/>
                    <a:pt x="53" y="137"/>
                    <a:pt x="47" y="137"/>
                  </a:cubicBezTo>
                  <a:cubicBezTo>
                    <a:pt x="47" y="137"/>
                    <a:pt x="47" y="137"/>
                    <a:pt x="47" y="137"/>
                  </a:cubicBezTo>
                  <a:cubicBezTo>
                    <a:pt x="25" y="125"/>
                    <a:pt x="55" y="83"/>
                    <a:pt x="64" y="71"/>
                  </a:cubicBezTo>
                  <a:cubicBezTo>
                    <a:pt x="73" y="59"/>
                    <a:pt x="84" y="47"/>
                    <a:pt x="96" y="37"/>
                  </a:cubicBezTo>
                  <a:cubicBezTo>
                    <a:pt x="105" y="29"/>
                    <a:pt x="112" y="25"/>
                    <a:pt x="123" y="22"/>
                  </a:cubicBezTo>
                  <a:cubicBezTo>
                    <a:pt x="144" y="61"/>
                    <a:pt x="181" y="89"/>
                    <a:pt x="211" y="121"/>
                  </a:cubicBezTo>
                  <a:cubicBezTo>
                    <a:pt x="211" y="122"/>
                    <a:pt x="212" y="123"/>
                    <a:pt x="213" y="123"/>
                  </a:cubicBezTo>
                  <a:cubicBezTo>
                    <a:pt x="213" y="125"/>
                    <a:pt x="211" y="127"/>
                    <a:pt x="210" y="129"/>
                  </a:cubicBezTo>
                  <a:close/>
                  <a:moveTo>
                    <a:pt x="135" y="20"/>
                  </a:moveTo>
                  <a:cubicBezTo>
                    <a:pt x="140" y="19"/>
                    <a:pt x="146" y="19"/>
                    <a:pt x="151" y="19"/>
                  </a:cubicBezTo>
                  <a:cubicBezTo>
                    <a:pt x="171" y="40"/>
                    <a:pt x="193" y="59"/>
                    <a:pt x="211" y="83"/>
                  </a:cubicBezTo>
                  <a:cubicBezTo>
                    <a:pt x="211" y="88"/>
                    <a:pt x="211" y="93"/>
                    <a:pt x="212" y="98"/>
                  </a:cubicBezTo>
                  <a:cubicBezTo>
                    <a:pt x="213" y="101"/>
                    <a:pt x="213" y="104"/>
                    <a:pt x="214" y="108"/>
                  </a:cubicBezTo>
                  <a:cubicBezTo>
                    <a:pt x="187" y="80"/>
                    <a:pt x="155" y="54"/>
                    <a:pt x="135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Freeform 93"/>
            <p:cNvSpPr>
              <a:spLocks noEditPoints="1"/>
            </p:cNvSpPr>
            <p:nvPr/>
          </p:nvSpPr>
          <p:spPr bwMode="auto">
            <a:xfrm>
              <a:off x="3816350" y="2706688"/>
              <a:ext cx="346075" cy="227013"/>
            </a:xfrm>
            <a:custGeom>
              <a:avLst/>
              <a:gdLst>
                <a:gd name="T0" fmla="*/ 102 w 245"/>
                <a:gd name="T1" fmla="*/ 159 h 160"/>
                <a:gd name="T2" fmla="*/ 183 w 245"/>
                <a:gd name="T3" fmla="*/ 157 h 160"/>
                <a:gd name="T4" fmla="*/ 241 w 245"/>
                <a:gd name="T5" fmla="*/ 116 h 160"/>
                <a:gd name="T6" fmla="*/ 209 w 245"/>
                <a:gd name="T7" fmla="*/ 69 h 160"/>
                <a:gd name="T8" fmla="*/ 158 w 245"/>
                <a:gd name="T9" fmla="*/ 30 h 160"/>
                <a:gd name="T10" fmla="*/ 125 w 245"/>
                <a:gd name="T11" fmla="*/ 13 h 160"/>
                <a:gd name="T12" fmla="*/ 121 w 245"/>
                <a:gd name="T13" fmla="*/ 11 h 160"/>
                <a:gd name="T14" fmla="*/ 82 w 245"/>
                <a:gd name="T15" fmla="*/ 4 h 160"/>
                <a:gd name="T16" fmla="*/ 25 w 245"/>
                <a:gd name="T17" fmla="*/ 12 h 160"/>
                <a:gd name="T18" fmla="*/ 4 w 245"/>
                <a:gd name="T19" fmla="*/ 72 h 160"/>
                <a:gd name="T20" fmla="*/ 14 w 245"/>
                <a:gd name="T21" fmla="*/ 139 h 160"/>
                <a:gd name="T22" fmla="*/ 15 w 245"/>
                <a:gd name="T23" fmla="*/ 142 h 160"/>
                <a:gd name="T24" fmla="*/ 50 w 245"/>
                <a:gd name="T25" fmla="*/ 156 h 160"/>
                <a:gd name="T26" fmla="*/ 102 w 245"/>
                <a:gd name="T27" fmla="*/ 159 h 160"/>
                <a:gd name="T28" fmla="*/ 158 w 245"/>
                <a:gd name="T29" fmla="*/ 49 h 160"/>
                <a:gd name="T30" fmla="*/ 208 w 245"/>
                <a:gd name="T31" fmla="*/ 89 h 160"/>
                <a:gd name="T32" fmla="*/ 223 w 245"/>
                <a:gd name="T33" fmla="*/ 128 h 160"/>
                <a:gd name="T34" fmla="*/ 211 w 245"/>
                <a:gd name="T35" fmla="*/ 136 h 160"/>
                <a:gd name="T36" fmla="*/ 141 w 245"/>
                <a:gd name="T37" fmla="*/ 38 h 160"/>
                <a:gd name="T38" fmla="*/ 158 w 245"/>
                <a:gd name="T39" fmla="*/ 49 h 160"/>
                <a:gd name="T40" fmla="*/ 121 w 245"/>
                <a:gd name="T41" fmla="*/ 28 h 160"/>
                <a:gd name="T42" fmla="*/ 200 w 245"/>
                <a:gd name="T43" fmla="*/ 139 h 160"/>
                <a:gd name="T44" fmla="*/ 187 w 245"/>
                <a:gd name="T45" fmla="*/ 141 h 160"/>
                <a:gd name="T46" fmla="*/ 185 w 245"/>
                <a:gd name="T47" fmla="*/ 142 h 160"/>
                <a:gd name="T48" fmla="*/ 168 w 245"/>
                <a:gd name="T49" fmla="*/ 119 h 160"/>
                <a:gd name="T50" fmla="*/ 147 w 245"/>
                <a:gd name="T51" fmla="*/ 85 h 160"/>
                <a:gd name="T52" fmla="*/ 104 w 245"/>
                <a:gd name="T53" fmla="*/ 22 h 160"/>
                <a:gd name="T54" fmla="*/ 121 w 245"/>
                <a:gd name="T55" fmla="*/ 28 h 160"/>
                <a:gd name="T56" fmla="*/ 29 w 245"/>
                <a:gd name="T57" fmla="*/ 135 h 160"/>
                <a:gd name="T58" fmla="*/ 27 w 245"/>
                <a:gd name="T59" fmla="*/ 132 h 160"/>
                <a:gd name="T60" fmla="*/ 17 w 245"/>
                <a:gd name="T61" fmla="*/ 103 h 160"/>
                <a:gd name="T62" fmla="*/ 48 w 245"/>
                <a:gd name="T63" fmla="*/ 141 h 160"/>
                <a:gd name="T64" fmla="*/ 29 w 245"/>
                <a:gd name="T65" fmla="*/ 135 h 160"/>
                <a:gd name="T66" fmla="*/ 62 w 245"/>
                <a:gd name="T67" fmla="*/ 143 h 160"/>
                <a:gd name="T68" fmla="*/ 17 w 245"/>
                <a:gd name="T69" fmla="*/ 85 h 160"/>
                <a:gd name="T70" fmla="*/ 19 w 245"/>
                <a:gd name="T71" fmla="*/ 69 h 160"/>
                <a:gd name="T72" fmla="*/ 38 w 245"/>
                <a:gd name="T73" fmla="*/ 22 h 160"/>
                <a:gd name="T74" fmla="*/ 57 w 245"/>
                <a:gd name="T75" fmla="*/ 17 h 160"/>
                <a:gd name="T76" fmla="*/ 89 w 245"/>
                <a:gd name="T77" fmla="*/ 19 h 160"/>
                <a:gd name="T78" fmla="*/ 137 w 245"/>
                <a:gd name="T79" fmla="*/ 91 h 160"/>
                <a:gd name="T80" fmla="*/ 170 w 245"/>
                <a:gd name="T81" fmla="*/ 143 h 160"/>
                <a:gd name="T82" fmla="*/ 141 w 245"/>
                <a:gd name="T83" fmla="*/ 143 h 160"/>
                <a:gd name="T84" fmla="*/ 88 w 245"/>
                <a:gd name="T85" fmla="*/ 144 h 160"/>
                <a:gd name="T86" fmla="*/ 62 w 245"/>
                <a:gd name="T87" fmla="*/ 14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160">
                  <a:moveTo>
                    <a:pt x="102" y="159"/>
                  </a:moveTo>
                  <a:cubicBezTo>
                    <a:pt x="129" y="159"/>
                    <a:pt x="156" y="160"/>
                    <a:pt x="183" y="157"/>
                  </a:cubicBezTo>
                  <a:cubicBezTo>
                    <a:pt x="206" y="155"/>
                    <a:pt x="245" y="147"/>
                    <a:pt x="241" y="116"/>
                  </a:cubicBezTo>
                  <a:cubicBezTo>
                    <a:pt x="239" y="97"/>
                    <a:pt x="223" y="81"/>
                    <a:pt x="209" y="69"/>
                  </a:cubicBezTo>
                  <a:cubicBezTo>
                    <a:pt x="193" y="55"/>
                    <a:pt x="175" y="43"/>
                    <a:pt x="158" y="30"/>
                  </a:cubicBezTo>
                  <a:cubicBezTo>
                    <a:pt x="148" y="22"/>
                    <a:pt x="137" y="17"/>
                    <a:pt x="125" y="13"/>
                  </a:cubicBezTo>
                  <a:cubicBezTo>
                    <a:pt x="124" y="12"/>
                    <a:pt x="122" y="11"/>
                    <a:pt x="121" y="11"/>
                  </a:cubicBezTo>
                  <a:cubicBezTo>
                    <a:pt x="108" y="7"/>
                    <a:pt x="95" y="5"/>
                    <a:pt x="82" y="4"/>
                  </a:cubicBezTo>
                  <a:cubicBezTo>
                    <a:pt x="63" y="2"/>
                    <a:pt x="41" y="0"/>
                    <a:pt x="25" y="12"/>
                  </a:cubicBezTo>
                  <a:cubicBezTo>
                    <a:pt x="8" y="25"/>
                    <a:pt x="6" y="53"/>
                    <a:pt x="4" y="72"/>
                  </a:cubicBezTo>
                  <a:cubicBezTo>
                    <a:pt x="1" y="95"/>
                    <a:pt x="0" y="120"/>
                    <a:pt x="14" y="139"/>
                  </a:cubicBezTo>
                  <a:cubicBezTo>
                    <a:pt x="14" y="140"/>
                    <a:pt x="14" y="141"/>
                    <a:pt x="15" y="142"/>
                  </a:cubicBezTo>
                  <a:cubicBezTo>
                    <a:pt x="22" y="153"/>
                    <a:pt x="38" y="155"/>
                    <a:pt x="50" y="156"/>
                  </a:cubicBezTo>
                  <a:cubicBezTo>
                    <a:pt x="67" y="159"/>
                    <a:pt x="85" y="159"/>
                    <a:pt x="102" y="159"/>
                  </a:cubicBezTo>
                  <a:close/>
                  <a:moveTo>
                    <a:pt x="158" y="49"/>
                  </a:moveTo>
                  <a:cubicBezTo>
                    <a:pt x="175" y="62"/>
                    <a:pt x="193" y="74"/>
                    <a:pt x="208" y="89"/>
                  </a:cubicBezTo>
                  <a:cubicBezTo>
                    <a:pt x="216" y="97"/>
                    <a:pt x="234" y="116"/>
                    <a:pt x="223" y="128"/>
                  </a:cubicBezTo>
                  <a:cubicBezTo>
                    <a:pt x="220" y="132"/>
                    <a:pt x="216" y="134"/>
                    <a:pt x="211" y="136"/>
                  </a:cubicBezTo>
                  <a:cubicBezTo>
                    <a:pt x="191" y="101"/>
                    <a:pt x="164" y="71"/>
                    <a:pt x="141" y="38"/>
                  </a:cubicBezTo>
                  <a:cubicBezTo>
                    <a:pt x="147" y="41"/>
                    <a:pt x="152" y="45"/>
                    <a:pt x="158" y="49"/>
                  </a:cubicBezTo>
                  <a:close/>
                  <a:moveTo>
                    <a:pt x="121" y="28"/>
                  </a:moveTo>
                  <a:cubicBezTo>
                    <a:pt x="145" y="66"/>
                    <a:pt x="177" y="100"/>
                    <a:pt x="200" y="139"/>
                  </a:cubicBezTo>
                  <a:cubicBezTo>
                    <a:pt x="195" y="140"/>
                    <a:pt x="191" y="141"/>
                    <a:pt x="187" y="141"/>
                  </a:cubicBezTo>
                  <a:cubicBezTo>
                    <a:pt x="186" y="142"/>
                    <a:pt x="185" y="142"/>
                    <a:pt x="185" y="142"/>
                  </a:cubicBezTo>
                  <a:cubicBezTo>
                    <a:pt x="178" y="135"/>
                    <a:pt x="173" y="126"/>
                    <a:pt x="168" y="119"/>
                  </a:cubicBezTo>
                  <a:cubicBezTo>
                    <a:pt x="161" y="107"/>
                    <a:pt x="154" y="96"/>
                    <a:pt x="147" y="85"/>
                  </a:cubicBezTo>
                  <a:cubicBezTo>
                    <a:pt x="132" y="64"/>
                    <a:pt x="117" y="44"/>
                    <a:pt x="104" y="22"/>
                  </a:cubicBezTo>
                  <a:cubicBezTo>
                    <a:pt x="110" y="24"/>
                    <a:pt x="115" y="25"/>
                    <a:pt x="121" y="28"/>
                  </a:cubicBezTo>
                  <a:close/>
                  <a:moveTo>
                    <a:pt x="29" y="135"/>
                  </a:moveTo>
                  <a:cubicBezTo>
                    <a:pt x="28" y="134"/>
                    <a:pt x="28" y="133"/>
                    <a:pt x="27" y="132"/>
                  </a:cubicBezTo>
                  <a:cubicBezTo>
                    <a:pt x="20" y="124"/>
                    <a:pt x="18" y="114"/>
                    <a:pt x="17" y="103"/>
                  </a:cubicBezTo>
                  <a:cubicBezTo>
                    <a:pt x="27" y="116"/>
                    <a:pt x="38" y="128"/>
                    <a:pt x="48" y="141"/>
                  </a:cubicBezTo>
                  <a:cubicBezTo>
                    <a:pt x="41" y="140"/>
                    <a:pt x="32" y="139"/>
                    <a:pt x="29" y="135"/>
                  </a:cubicBezTo>
                  <a:close/>
                  <a:moveTo>
                    <a:pt x="62" y="143"/>
                  </a:moveTo>
                  <a:cubicBezTo>
                    <a:pt x="50" y="122"/>
                    <a:pt x="31" y="105"/>
                    <a:pt x="17" y="85"/>
                  </a:cubicBezTo>
                  <a:cubicBezTo>
                    <a:pt x="18" y="79"/>
                    <a:pt x="18" y="74"/>
                    <a:pt x="19" y="69"/>
                  </a:cubicBezTo>
                  <a:cubicBezTo>
                    <a:pt x="21" y="54"/>
                    <a:pt x="23" y="31"/>
                    <a:pt x="38" y="22"/>
                  </a:cubicBezTo>
                  <a:cubicBezTo>
                    <a:pt x="43" y="18"/>
                    <a:pt x="51" y="18"/>
                    <a:pt x="57" y="17"/>
                  </a:cubicBezTo>
                  <a:cubicBezTo>
                    <a:pt x="68" y="17"/>
                    <a:pt x="78" y="18"/>
                    <a:pt x="89" y="19"/>
                  </a:cubicBezTo>
                  <a:cubicBezTo>
                    <a:pt x="103" y="45"/>
                    <a:pt x="121" y="67"/>
                    <a:pt x="137" y="91"/>
                  </a:cubicBezTo>
                  <a:cubicBezTo>
                    <a:pt x="148" y="107"/>
                    <a:pt x="158" y="127"/>
                    <a:pt x="170" y="143"/>
                  </a:cubicBezTo>
                  <a:cubicBezTo>
                    <a:pt x="161" y="143"/>
                    <a:pt x="151" y="143"/>
                    <a:pt x="141" y="143"/>
                  </a:cubicBezTo>
                  <a:cubicBezTo>
                    <a:pt x="123" y="143"/>
                    <a:pt x="106" y="144"/>
                    <a:pt x="88" y="144"/>
                  </a:cubicBezTo>
                  <a:cubicBezTo>
                    <a:pt x="79" y="143"/>
                    <a:pt x="71" y="143"/>
                    <a:pt x="6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9580721" y="2512537"/>
            <a:ext cx="1525588" cy="1106487"/>
            <a:chOff x="6496051" y="2592388"/>
            <a:chExt cx="1525588" cy="1106487"/>
          </a:xfrm>
          <a:solidFill>
            <a:schemeClr val="accent6"/>
          </a:solidFill>
        </p:grpSpPr>
        <p:sp>
          <p:nvSpPr>
            <p:cNvPr id="108" name="Freeform 102"/>
            <p:cNvSpPr>
              <a:spLocks noEditPoints="1"/>
            </p:cNvSpPr>
            <p:nvPr/>
          </p:nvSpPr>
          <p:spPr bwMode="auto">
            <a:xfrm>
              <a:off x="6496051" y="2732088"/>
              <a:ext cx="1525588" cy="868362"/>
            </a:xfrm>
            <a:custGeom>
              <a:avLst/>
              <a:gdLst>
                <a:gd name="T0" fmla="*/ 800 w 1077"/>
                <a:gd name="T1" fmla="*/ 207 h 615"/>
                <a:gd name="T2" fmla="*/ 526 w 1077"/>
                <a:gd name="T3" fmla="*/ 20 h 615"/>
                <a:gd name="T4" fmla="*/ 84 w 1077"/>
                <a:gd name="T5" fmla="*/ 351 h 615"/>
                <a:gd name="T6" fmla="*/ 82 w 1077"/>
                <a:gd name="T7" fmla="*/ 596 h 615"/>
                <a:gd name="T8" fmla="*/ 342 w 1077"/>
                <a:gd name="T9" fmla="*/ 521 h 615"/>
                <a:gd name="T10" fmla="*/ 894 w 1077"/>
                <a:gd name="T11" fmla="*/ 455 h 615"/>
                <a:gd name="T12" fmla="*/ 1050 w 1077"/>
                <a:gd name="T13" fmla="*/ 464 h 615"/>
                <a:gd name="T14" fmla="*/ 536 w 1077"/>
                <a:gd name="T15" fmla="*/ 38 h 615"/>
                <a:gd name="T16" fmla="*/ 522 w 1077"/>
                <a:gd name="T17" fmla="*/ 84 h 615"/>
                <a:gd name="T18" fmla="*/ 57 w 1077"/>
                <a:gd name="T19" fmla="*/ 406 h 615"/>
                <a:gd name="T20" fmla="*/ 49 w 1077"/>
                <a:gd name="T21" fmla="*/ 431 h 615"/>
                <a:gd name="T22" fmla="*/ 45 w 1077"/>
                <a:gd name="T23" fmla="*/ 446 h 615"/>
                <a:gd name="T24" fmla="*/ 18 w 1077"/>
                <a:gd name="T25" fmla="*/ 535 h 615"/>
                <a:gd name="T26" fmla="*/ 55 w 1077"/>
                <a:gd name="T27" fmla="*/ 511 h 615"/>
                <a:gd name="T28" fmla="*/ 63 w 1077"/>
                <a:gd name="T29" fmla="*/ 516 h 615"/>
                <a:gd name="T30" fmla="*/ 72 w 1077"/>
                <a:gd name="T31" fmla="*/ 530 h 615"/>
                <a:gd name="T32" fmla="*/ 39 w 1077"/>
                <a:gd name="T33" fmla="*/ 590 h 615"/>
                <a:gd name="T34" fmla="*/ 72 w 1077"/>
                <a:gd name="T35" fmla="*/ 574 h 615"/>
                <a:gd name="T36" fmla="*/ 93 w 1077"/>
                <a:gd name="T37" fmla="*/ 575 h 615"/>
                <a:gd name="T38" fmla="*/ 89 w 1077"/>
                <a:gd name="T39" fmla="*/ 537 h 615"/>
                <a:gd name="T40" fmla="*/ 103 w 1077"/>
                <a:gd name="T41" fmla="*/ 539 h 615"/>
                <a:gd name="T42" fmla="*/ 131 w 1077"/>
                <a:gd name="T43" fmla="*/ 558 h 615"/>
                <a:gd name="T44" fmla="*/ 374 w 1077"/>
                <a:gd name="T45" fmla="*/ 555 h 615"/>
                <a:gd name="T46" fmla="*/ 387 w 1077"/>
                <a:gd name="T47" fmla="*/ 555 h 615"/>
                <a:gd name="T48" fmla="*/ 381 w 1077"/>
                <a:gd name="T49" fmla="*/ 518 h 615"/>
                <a:gd name="T50" fmla="*/ 418 w 1077"/>
                <a:gd name="T51" fmla="*/ 554 h 615"/>
                <a:gd name="T52" fmla="*/ 404 w 1077"/>
                <a:gd name="T53" fmla="*/ 517 h 615"/>
                <a:gd name="T54" fmla="*/ 452 w 1077"/>
                <a:gd name="T55" fmla="*/ 551 h 615"/>
                <a:gd name="T56" fmla="*/ 466 w 1077"/>
                <a:gd name="T57" fmla="*/ 550 h 615"/>
                <a:gd name="T58" fmla="*/ 461 w 1077"/>
                <a:gd name="T59" fmla="*/ 515 h 615"/>
                <a:gd name="T60" fmla="*/ 503 w 1077"/>
                <a:gd name="T61" fmla="*/ 545 h 615"/>
                <a:gd name="T62" fmla="*/ 514 w 1077"/>
                <a:gd name="T63" fmla="*/ 543 h 615"/>
                <a:gd name="T64" fmla="*/ 530 w 1077"/>
                <a:gd name="T65" fmla="*/ 515 h 615"/>
                <a:gd name="T66" fmla="*/ 547 w 1077"/>
                <a:gd name="T67" fmla="*/ 515 h 615"/>
                <a:gd name="T68" fmla="*/ 585 w 1077"/>
                <a:gd name="T69" fmla="*/ 540 h 615"/>
                <a:gd name="T70" fmla="*/ 598 w 1077"/>
                <a:gd name="T71" fmla="*/ 540 h 615"/>
                <a:gd name="T72" fmla="*/ 616 w 1077"/>
                <a:gd name="T73" fmla="*/ 512 h 615"/>
                <a:gd name="T74" fmla="*/ 630 w 1077"/>
                <a:gd name="T75" fmla="*/ 511 h 615"/>
                <a:gd name="T76" fmla="*/ 657 w 1077"/>
                <a:gd name="T77" fmla="*/ 534 h 615"/>
                <a:gd name="T78" fmla="*/ 665 w 1077"/>
                <a:gd name="T79" fmla="*/ 506 h 615"/>
                <a:gd name="T80" fmla="*/ 693 w 1077"/>
                <a:gd name="T81" fmla="*/ 532 h 615"/>
                <a:gd name="T82" fmla="*/ 698 w 1077"/>
                <a:gd name="T83" fmla="*/ 523 h 615"/>
                <a:gd name="T84" fmla="*/ 943 w 1077"/>
                <a:gd name="T85" fmla="*/ 511 h 615"/>
                <a:gd name="T86" fmla="*/ 945 w 1077"/>
                <a:gd name="T87" fmla="*/ 484 h 615"/>
                <a:gd name="T88" fmla="*/ 977 w 1077"/>
                <a:gd name="T89" fmla="*/ 513 h 615"/>
                <a:gd name="T90" fmla="*/ 990 w 1077"/>
                <a:gd name="T91" fmla="*/ 514 h 615"/>
                <a:gd name="T92" fmla="*/ 1001 w 1077"/>
                <a:gd name="T93" fmla="*/ 504 h 615"/>
                <a:gd name="T94" fmla="*/ 1004 w 1077"/>
                <a:gd name="T95" fmla="*/ 492 h 615"/>
                <a:gd name="T96" fmla="*/ 1015 w 1077"/>
                <a:gd name="T97" fmla="*/ 438 h 615"/>
                <a:gd name="T98" fmla="*/ 1011 w 1077"/>
                <a:gd name="T99" fmla="*/ 461 h 615"/>
                <a:gd name="T100" fmla="*/ 919 w 1077"/>
                <a:gd name="T101" fmla="*/ 465 h 615"/>
                <a:gd name="T102" fmla="*/ 149 w 1077"/>
                <a:gd name="T103" fmla="*/ 520 h 615"/>
                <a:gd name="T104" fmla="*/ 305 w 1077"/>
                <a:gd name="T105" fmla="*/ 274 h 615"/>
                <a:gd name="T106" fmla="*/ 754 w 1077"/>
                <a:gd name="T107" fmla="*/ 160 h 615"/>
                <a:gd name="T108" fmla="*/ 1009 w 1077"/>
                <a:gd name="T109" fmla="*/ 336 h 615"/>
                <a:gd name="T110" fmla="*/ 1016 w 1077"/>
                <a:gd name="T111" fmla="*/ 367 h 615"/>
                <a:gd name="T112" fmla="*/ 1017 w 1077"/>
                <a:gd name="T113" fmla="*/ 395 h 615"/>
                <a:gd name="T114" fmla="*/ 1009 w 1077"/>
                <a:gd name="T115" fmla="*/ 408 h 615"/>
                <a:gd name="T116" fmla="*/ 1036 w 1077"/>
                <a:gd name="T117" fmla="*/ 499 h 615"/>
                <a:gd name="T118" fmla="*/ 1037 w 1077"/>
                <a:gd name="T119" fmla="*/ 493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7" h="615">
                  <a:moveTo>
                    <a:pt x="1067" y="447"/>
                  </a:moveTo>
                  <a:cubicBezTo>
                    <a:pt x="1054" y="447"/>
                    <a:pt x="1042" y="446"/>
                    <a:pt x="1029" y="446"/>
                  </a:cubicBezTo>
                  <a:cubicBezTo>
                    <a:pt x="1030" y="437"/>
                    <a:pt x="1031" y="428"/>
                    <a:pt x="1032" y="419"/>
                  </a:cubicBezTo>
                  <a:cubicBezTo>
                    <a:pt x="1033" y="400"/>
                    <a:pt x="1033" y="381"/>
                    <a:pt x="1031" y="362"/>
                  </a:cubicBezTo>
                  <a:cubicBezTo>
                    <a:pt x="1029" y="348"/>
                    <a:pt x="1026" y="332"/>
                    <a:pt x="1017" y="321"/>
                  </a:cubicBezTo>
                  <a:cubicBezTo>
                    <a:pt x="999" y="298"/>
                    <a:pt x="965" y="294"/>
                    <a:pt x="939" y="291"/>
                  </a:cubicBezTo>
                  <a:cubicBezTo>
                    <a:pt x="910" y="288"/>
                    <a:pt x="848" y="288"/>
                    <a:pt x="843" y="286"/>
                  </a:cubicBezTo>
                  <a:cubicBezTo>
                    <a:pt x="835" y="284"/>
                    <a:pt x="824" y="258"/>
                    <a:pt x="821" y="253"/>
                  </a:cubicBezTo>
                  <a:cubicBezTo>
                    <a:pt x="814" y="238"/>
                    <a:pt x="808" y="222"/>
                    <a:pt x="800" y="207"/>
                  </a:cubicBezTo>
                  <a:cubicBezTo>
                    <a:pt x="786" y="181"/>
                    <a:pt x="769" y="157"/>
                    <a:pt x="754" y="131"/>
                  </a:cubicBezTo>
                  <a:cubicBezTo>
                    <a:pt x="743" y="111"/>
                    <a:pt x="732" y="90"/>
                    <a:pt x="706" y="89"/>
                  </a:cubicBezTo>
                  <a:cubicBezTo>
                    <a:pt x="706" y="89"/>
                    <a:pt x="705" y="89"/>
                    <a:pt x="705" y="89"/>
                  </a:cubicBezTo>
                  <a:cubicBezTo>
                    <a:pt x="675" y="85"/>
                    <a:pt x="644" y="87"/>
                    <a:pt x="614" y="87"/>
                  </a:cubicBezTo>
                  <a:cubicBezTo>
                    <a:pt x="613" y="87"/>
                    <a:pt x="613" y="87"/>
                    <a:pt x="613" y="87"/>
                  </a:cubicBezTo>
                  <a:cubicBezTo>
                    <a:pt x="613" y="87"/>
                    <a:pt x="612" y="86"/>
                    <a:pt x="612" y="85"/>
                  </a:cubicBezTo>
                  <a:cubicBezTo>
                    <a:pt x="607" y="77"/>
                    <a:pt x="602" y="71"/>
                    <a:pt x="595" y="66"/>
                  </a:cubicBezTo>
                  <a:cubicBezTo>
                    <a:pt x="602" y="39"/>
                    <a:pt x="597" y="6"/>
                    <a:pt x="564" y="2"/>
                  </a:cubicBezTo>
                  <a:cubicBezTo>
                    <a:pt x="548" y="0"/>
                    <a:pt x="534" y="7"/>
                    <a:pt x="526" y="20"/>
                  </a:cubicBezTo>
                  <a:cubicBezTo>
                    <a:pt x="518" y="35"/>
                    <a:pt x="519" y="53"/>
                    <a:pt x="516" y="68"/>
                  </a:cubicBezTo>
                  <a:cubicBezTo>
                    <a:pt x="516" y="69"/>
                    <a:pt x="516" y="69"/>
                    <a:pt x="516" y="69"/>
                  </a:cubicBezTo>
                  <a:cubicBezTo>
                    <a:pt x="516" y="69"/>
                    <a:pt x="516" y="70"/>
                    <a:pt x="516" y="70"/>
                  </a:cubicBezTo>
                  <a:cubicBezTo>
                    <a:pt x="507" y="74"/>
                    <a:pt x="501" y="82"/>
                    <a:pt x="496" y="89"/>
                  </a:cubicBezTo>
                  <a:cubicBezTo>
                    <a:pt x="431" y="90"/>
                    <a:pt x="355" y="102"/>
                    <a:pt x="327" y="169"/>
                  </a:cubicBezTo>
                  <a:cubicBezTo>
                    <a:pt x="316" y="195"/>
                    <a:pt x="309" y="223"/>
                    <a:pt x="299" y="250"/>
                  </a:cubicBezTo>
                  <a:cubicBezTo>
                    <a:pt x="292" y="268"/>
                    <a:pt x="279" y="305"/>
                    <a:pt x="255" y="306"/>
                  </a:cubicBezTo>
                  <a:cubicBezTo>
                    <a:pt x="255" y="306"/>
                    <a:pt x="255" y="306"/>
                    <a:pt x="254" y="306"/>
                  </a:cubicBezTo>
                  <a:cubicBezTo>
                    <a:pt x="196" y="308"/>
                    <a:pt x="123" y="299"/>
                    <a:pt x="84" y="351"/>
                  </a:cubicBezTo>
                  <a:cubicBezTo>
                    <a:pt x="75" y="362"/>
                    <a:pt x="69" y="375"/>
                    <a:pt x="63" y="388"/>
                  </a:cubicBezTo>
                  <a:cubicBezTo>
                    <a:pt x="45" y="391"/>
                    <a:pt x="29" y="403"/>
                    <a:pt x="22" y="420"/>
                  </a:cubicBezTo>
                  <a:cubicBezTo>
                    <a:pt x="14" y="440"/>
                    <a:pt x="23" y="458"/>
                    <a:pt x="41" y="468"/>
                  </a:cubicBezTo>
                  <a:cubicBezTo>
                    <a:pt x="39" y="476"/>
                    <a:pt x="38" y="484"/>
                    <a:pt x="37" y="492"/>
                  </a:cubicBezTo>
                  <a:cubicBezTo>
                    <a:pt x="24" y="494"/>
                    <a:pt x="13" y="500"/>
                    <a:pt x="7" y="512"/>
                  </a:cubicBezTo>
                  <a:cubicBezTo>
                    <a:pt x="0" y="524"/>
                    <a:pt x="2" y="541"/>
                    <a:pt x="3" y="555"/>
                  </a:cubicBezTo>
                  <a:cubicBezTo>
                    <a:pt x="4" y="567"/>
                    <a:pt x="6" y="583"/>
                    <a:pt x="14" y="593"/>
                  </a:cubicBezTo>
                  <a:cubicBezTo>
                    <a:pt x="15" y="595"/>
                    <a:pt x="17" y="596"/>
                    <a:pt x="19" y="596"/>
                  </a:cubicBezTo>
                  <a:cubicBezTo>
                    <a:pt x="36" y="610"/>
                    <a:pt x="71" y="615"/>
                    <a:pt x="82" y="596"/>
                  </a:cubicBezTo>
                  <a:cubicBezTo>
                    <a:pt x="83" y="594"/>
                    <a:pt x="83" y="593"/>
                    <a:pt x="84" y="591"/>
                  </a:cubicBezTo>
                  <a:cubicBezTo>
                    <a:pt x="85" y="591"/>
                    <a:pt x="86" y="591"/>
                    <a:pt x="86" y="591"/>
                  </a:cubicBezTo>
                  <a:cubicBezTo>
                    <a:pt x="100" y="590"/>
                    <a:pt x="116" y="590"/>
                    <a:pt x="128" y="583"/>
                  </a:cubicBezTo>
                  <a:cubicBezTo>
                    <a:pt x="139" y="578"/>
                    <a:pt x="145" y="565"/>
                    <a:pt x="150" y="554"/>
                  </a:cubicBezTo>
                  <a:cubicBezTo>
                    <a:pt x="168" y="517"/>
                    <a:pt x="187" y="480"/>
                    <a:pt x="227" y="461"/>
                  </a:cubicBezTo>
                  <a:cubicBezTo>
                    <a:pt x="244" y="453"/>
                    <a:pt x="265" y="448"/>
                    <a:pt x="283" y="452"/>
                  </a:cubicBezTo>
                  <a:cubicBezTo>
                    <a:pt x="298" y="455"/>
                    <a:pt x="310" y="466"/>
                    <a:pt x="319" y="478"/>
                  </a:cubicBezTo>
                  <a:cubicBezTo>
                    <a:pt x="327" y="489"/>
                    <a:pt x="333" y="501"/>
                    <a:pt x="339" y="514"/>
                  </a:cubicBezTo>
                  <a:cubicBezTo>
                    <a:pt x="339" y="517"/>
                    <a:pt x="340" y="519"/>
                    <a:pt x="342" y="521"/>
                  </a:cubicBezTo>
                  <a:cubicBezTo>
                    <a:pt x="348" y="534"/>
                    <a:pt x="353" y="548"/>
                    <a:pt x="360" y="561"/>
                  </a:cubicBezTo>
                  <a:cubicBezTo>
                    <a:pt x="360" y="565"/>
                    <a:pt x="362" y="570"/>
                    <a:pt x="367" y="570"/>
                  </a:cubicBezTo>
                  <a:cubicBezTo>
                    <a:pt x="425" y="572"/>
                    <a:pt x="481" y="563"/>
                    <a:pt x="538" y="556"/>
                  </a:cubicBezTo>
                  <a:cubicBezTo>
                    <a:pt x="565" y="553"/>
                    <a:pt x="593" y="556"/>
                    <a:pt x="620" y="555"/>
                  </a:cubicBezTo>
                  <a:cubicBezTo>
                    <a:pt x="646" y="553"/>
                    <a:pt x="672" y="543"/>
                    <a:pt x="699" y="548"/>
                  </a:cubicBezTo>
                  <a:cubicBezTo>
                    <a:pt x="703" y="549"/>
                    <a:pt x="706" y="547"/>
                    <a:pt x="707" y="544"/>
                  </a:cubicBezTo>
                  <a:cubicBezTo>
                    <a:pt x="710" y="543"/>
                    <a:pt x="713" y="541"/>
                    <a:pt x="712" y="537"/>
                  </a:cubicBezTo>
                  <a:cubicBezTo>
                    <a:pt x="712" y="477"/>
                    <a:pt x="772" y="427"/>
                    <a:pt x="829" y="425"/>
                  </a:cubicBezTo>
                  <a:cubicBezTo>
                    <a:pt x="856" y="423"/>
                    <a:pt x="879" y="433"/>
                    <a:pt x="894" y="455"/>
                  </a:cubicBezTo>
                  <a:cubicBezTo>
                    <a:pt x="908" y="475"/>
                    <a:pt x="917" y="499"/>
                    <a:pt x="930" y="520"/>
                  </a:cubicBezTo>
                  <a:cubicBezTo>
                    <a:pt x="931" y="524"/>
                    <a:pt x="934" y="528"/>
                    <a:pt x="939" y="527"/>
                  </a:cubicBezTo>
                  <a:cubicBezTo>
                    <a:pt x="960" y="524"/>
                    <a:pt x="981" y="531"/>
                    <a:pt x="1001" y="529"/>
                  </a:cubicBezTo>
                  <a:cubicBezTo>
                    <a:pt x="1002" y="529"/>
                    <a:pt x="1003" y="529"/>
                    <a:pt x="1003" y="529"/>
                  </a:cubicBezTo>
                  <a:cubicBezTo>
                    <a:pt x="1006" y="529"/>
                    <a:pt x="1009" y="527"/>
                    <a:pt x="1011" y="524"/>
                  </a:cubicBezTo>
                  <a:cubicBezTo>
                    <a:pt x="1011" y="523"/>
                    <a:pt x="1011" y="522"/>
                    <a:pt x="1011" y="521"/>
                  </a:cubicBezTo>
                  <a:cubicBezTo>
                    <a:pt x="1024" y="521"/>
                    <a:pt x="1038" y="522"/>
                    <a:pt x="1047" y="511"/>
                  </a:cubicBezTo>
                  <a:cubicBezTo>
                    <a:pt x="1055" y="501"/>
                    <a:pt x="1055" y="484"/>
                    <a:pt x="1056" y="472"/>
                  </a:cubicBezTo>
                  <a:cubicBezTo>
                    <a:pt x="1056" y="468"/>
                    <a:pt x="1053" y="465"/>
                    <a:pt x="1050" y="464"/>
                  </a:cubicBezTo>
                  <a:cubicBezTo>
                    <a:pt x="1047" y="463"/>
                    <a:pt x="1044" y="463"/>
                    <a:pt x="1041" y="462"/>
                  </a:cubicBezTo>
                  <a:cubicBezTo>
                    <a:pt x="1049" y="462"/>
                    <a:pt x="1058" y="463"/>
                    <a:pt x="1067" y="463"/>
                  </a:cubicBezTo>
                  <a:cubicBezTo>
                    <a:pt x="1077" y="463"/>
                    <a:pt x="1077" y="447"/>
                    <a:pt x="1067" y="447"/>
                  </a:cubicBezTo>
                  <a:close/>
                  <a:moveTo>
                    <a:pt x="536" y="38"/>
                  </a:moveTo>
                  <a:cubicBezTo>
                    <a:pt x="537" y="35"/>
                    <a:pt x="538" y="33"/>
                    <a:pt x="539" y="30"/>
                  </a:cubicBezTo>
                  <a:cubicBezTo>
                    <a:pt x="551" y="41"/>
                    <a:pt x="564" y="50"/>
                    <a:pt x="577" y="61"/>
                  </a:cubicBezTo>
                  <a:cubicBezTo>
                    <a:pt x="566" y="60"/>
                    <a:pt x="555" y="63"/>
                    <a:pt x="545" y="64"/>
                  </a:cubicBezTo>
                  <a:cubicBezTo>
                    <a:pt x="541" y="65"/>
                    <a:pt x="536" y="65"/>
                    <a:pt x="532" y="65"/>
                  </a:cubicBezTo>
                  <a:cubicBezTo>
                    <a:pt x="533" y="56"/>
                    <a:pt x="534" y="47"/>
                    <a:pt x="536" y="38"/>
                  </a:cubicBezTo>
                  <a:close/>
                  <a:moveTo>
                    <a:pt x="549" y="20"/>
                  </a:moveTo>
                  <a:cubicBezTo>
                    <a:pt x="560" y="28"/>
                    <a:pt x="571" y="38"/>
                    <a:pt x="582" y="48"/>
                  </a:cubicBezTo>
                  <a:cubicBezTo>
                    <a:pt x="582" y="49"/>
                    <a:pt x="582" y="51"/>
                    <a:pt x="582" y="52"/>
                  </a:cubicBezTo>
                  <a:cubicBezTo>
                    <a:pt x="569" y="42"/>
                    <a:pt x="557" y="33"/>
                    <a:pt x="545" y="22"/>
                  </a:cubicBezTo>
                  <a:cubicBezTo>
                    <a:pt x="546" y="21"/>
                    <a:pt x="547" y="20"/>
                    <a:pt x="549" y="20"/>
                  </a:cubicBezTo>
                  <a:close/>
                  <a:moveTo>
                    <a:pt x="581" y="34"/>
                  </a:moveTo>
                  <a:cubicBezTo>
                    <a:pt x="575" y="28"/>
                    <a:pt x="568" y="23"/>
                    <a:pt x="562" y="17"/>
                  </a:cubicBezTo>
                  <a:cubicBezTo>
                    <a:pt x="573" y="18"/>
                    <a:pt x="579" y="25"/>
                    <a:pt x="581" y="34"/>
                  </a:cubicBezTo>
                  <a:close/>
                  <a:moveTo>
                    <a:pt x="522" y="84"/>
                  </a:moveTo>
                  <a:cubicBezTo>
                    <a:pt x="528" y="80"/>
                    <a:pt x="538" y="80"/>
                    <a:pt x="545" y="80"/>
                  </a:cubicBezTo>
                  <a:cubicBezTo>
                    <a:pt x="555" y="79"/>
                    <a:pt x="565" y="76"/>
                    <a:pt x="575" y="76"/>
                  </a:cubicBezTo>
                  <a:cubicBezTo>
                    <a:pt x="584" y="76"/>
                    <a:pt x="590" y="81"/>
                    <a:pt x="595" y="88"/>
                  </a:cubicBezTo>
                  <a:cubicBezTo>
                    <a:pt x="569" y="88"/>
                    <a:pt x="543" y="88"/>
                    <a:pt x="516" y="88"/>
                  </a:cubicBezTo>
                  <a:cubicBezTo>
                    <a:pt x="518" y="86"/>
                    <a:pt x="520" y="85"/>
                    <a:pt x="522" y="84"/>
                  </a:cubicBezTo>
                  <a:close/>
                  <a:moveTo>
                    <a:pt x="57" y="406"/>
                  </a:moveTo>
                  <a:cubicBezTo>
                    <a:pt x="56" y="409"/>
                    <a:pt x="55" y="412"/>
                    <a:pt x="54" y="414"/>
                  </a:cubicBezTo>
                  <a:cubicBezTo>
                    <a:pt x="50" y="415"/>
                    <a:pt x="47" y="415"/>
                    <a:pt x="43" y="415"/>
                  </a:cubicBezTo>
                  <a:cubicBezTo>
                    <a:pt x="47" y="411"/>
                    <a:pt x="52" y="408"/>
                    <a:pt x="57" y="406"/>
                  </a:cubicBezTo>
                  <a:close/>
                  <a:moveTo>
                    <a:pt x="36" y="426"/>
                  </a:moveTo>
                  <a:cubicBezTo>
                    <a:pt x="37" y="423"/>
                    <a:pt x="38" y="421"/>
                    <a:pt x="40" y="419"/>
                  </a:cubicBezTo>
                  <a:cubicBezTo>
                    <a:pt x="44" y="419"/>
                    <a:pt x="48" y="419"/>
                    <a:pt x="53" y="418"/>
                  </a:cubicBezTo>
                  <a:cubicBezTo>
                    <a:pt x="52" y="420"/>
                    <a:pt x="52" y="421"/>
                    <a:pt x="51" y="423"/>
                  </a:cubicBezTo>
                  <a:cubicBezTo>
                    <a:pt x="46" y="424"/>
                    <a:pt x="41" y="425"/>
                    <a:pt x="36" y="426"/>
                  </a:cubicBezTo>
                  <a:cubicBezTo>
                    <a:pt x="36" y="426"/>
                    <a:pt x="36" y="426"/>
                    <a:pt x="36" y="426"/>
                  </a:cubicBezTo>
                  <a:close/>
                  <a:moveTo>
                    <a:pt x="35" y="430"/>
                  </a:moveTo>
                  <a:cubicBezTo>
                    <a:pt x="40" y="429"/>
                    <a:pt x="45" y="428"/>
                    <a:pt x="50" y="427"/>
                  </a:cubicBezTo>
                  <a:cubicBezTo>
                    <a:pt x="50" y="429"/>
                    <a:pt x="49" y="430"/>
                    <a:pt x="49" y="431"/>
                  </a:cubicBezTo>
                  <a:cubicBezTo>
                    <a:pt x="44" y="433"/>
                    <a:pt x="39" y="434"/>
                    <a:pt x="35" y="435"/>
                  </a:cubicBezTo>
                  <a:cubicBezTo>
                    <a:pt x="35" y="434"/>
                    <a:pt x="35" y="432"/>
                    <a:pt x="35" y="430"/>
                  </a:cubicBezTo>
                  <a:close/>
                  <a:moveTo>
                    <a:pt x="35" y="439"/>
                  </a:moveTo>
                  <a:cubicBezTo>
                    <a:pt x="39" y="438"/>
                    <a:pt x="44" y="437"/>
                    <a:pt x="48" y="436"/>
                  </a:cubicBezTo>
                  <a:cubicBezTo>
                    <a:pt x="47" y="438"/>
                    <a:pt x="47" y="440"/>
                    <a:pt x="46" y="442"/>
                  </a:cubicBezTo>
                  <a:cubicBezTo>
                    <a:pt x="43" y="443"/>
                    <a:pt x="41" y="444"/>
                    <a:pt x="38" y="445"/>
                  </a:cubicBezTo>
                  <a:cubicBezTo>
                    <a:pt x="37" y="443"/>
                    <a:pt x="36" y="441"/>
                    <a:pt x="35" y="439"/>
                  </a:cubicBezTo>
                  <a:close/>
                  <a:moveTo>
                    <a:pt x="40" y="448"/>
                  </a:moveTo>
                  <a:cubicBezTo>
                    <a:pt x="42" y="447"/>
                    <a:pt x="43" y="447"/>
                    <a:pt x="45" y="446"/>
                  </a:cubicBezTo>
                  <a:cubicBezTo>
                    <a:pt x="45" y="448"/>
                    <a:pt x="44" y="450"/>
                    <a:pt x="44" y="451"/>
                  </a:cubicBezTo>
                  <a:cubicBezTo>
                    <a:pt x="43" y="450"/>
                    <a:pt x="41" y="449"/>
                    <a:pt x="40" y="448"/>
                  </a:cubicBezTo>
                  <a:close/>
                  <a:moveTo>
                    <a:pt x="34" y="508"/>
                  </a:moveTo>
                  <a:cubicBezTo>
                    <a:pt x="29" y="514"/>
                    <a:pt x="24" y="519"/>
                    <a:pt x="19" y="523"/>
                  </a:cubicBezTo>
                  <a:cubicBezTo>
                    <a:pt x="21" y="515"/>
                    <a:pt x="27" y="510"/>
                    <a:pt x="34" y="508"/>
                  </a:cubicBezTo>
                  <a:close/>
                  <a:moveTo>
                    <a:pt x="18" y="530"/>
                  </a:moveTo>
                  <a:cubicBezTo>
                    <a:pt x="25" y="523"/>
                    <a:pt x="33" y="516"/>
                    <a:pt x="39" y="508"/>
                  </a:cubicBezTo>
                  <a:cubicBezTo>
                    <a:pt x="40" y="508"/>
                    <a:pt x="41" y="508"/>
                    <a:pt x="42" y="508"/>
                  </a:cubicBezTo>
                  <a:cubicBezTo>
                    <a:pt x="35" y="517"/>
                    <a:pt x="26" y="526"/>
                    <a:pt x="18" y="535"/>
                  </a:cubicBezTo>
                  <a:cubicBezTo>
                    <a:pt x="18" y="533"/>
                    <a:pt x="18" y="531"/>
                    <a:pt x="18" y="530"/>
                  </a:cubicBezTo>
                  <a:close/>
                  <a:moveTo>
                    <a:pt x="17" y="541"/>
                  </a:moveTo>
                  <a:cubicBezTo>
                    <a:pt x="27" y="530"/>
                    <a:pt x="38" y="520"/>
                    <a:pt x="47" y="508"/>
                  </a:cubicBezTo>
                  <a:cubicBezTo>
                    <a:pt x="48" y="509"/>
                    <a:pt x="50" y="509"/>
                    <a:pt x="52" y="510"/>
                  </a:cubicBezTo>
                  <a:cubicBezTo>
                    <a:pt x="42" y="525"/>
                    <a:pt x="28" y="537"/>
                    <a:pt x="18" y="551"/>
                  </a:cubicBezTo>
                  <a:cubicBezTo>
                    <a:pt x="18" y="548"/>
                    <a:pt x="17" y="544"/>
                    <a:pt x="17" y="541"/>
                  </a:cubicBezTo>
                  <a:close/>
                  <a:moveTo>
                    <a:pt x="19" y="560"/>
                  </a:moveTo>
                  <a:cubicBezTo>
                    <a:pt x="19" y="559"/>
                    <a:pt x="19" y="558"/>
                    <a:pt x="19" y="557"/>
                  </a:cubicBezTo>
                  <a:cubicBezTo>
                    <a:pt x="30" y="540"/>
                    <a:pt x="45" y="528"/>
                    <a:pt x="55" y="511"/>
                  </a:cubicBezTo>
                  <a:cubicBezTo>
                    <a:pt x="57" y="512"/>
                    <a:pt x="58" y="513"/>
                    <a:pt x="60" y="514"/>
                  </a:cubicBezTo>
                  <a:cubicBezTo>
                    <a:pt x="55" y="522"/>
                    <a:pt x="47" y="528"/>
                    <a:pt x="41" y="536"/>
                  </a:cubicBezTo>
                  <a:cubicBezTo>
                    <a:pt x="34" y="546"/>
                    <a:pt x="27" y="556"/>
                    <a:pt x="20" y="566"/>
                  </a:cubicBezTo>
                  <a:cubicBezTo>
                    <a:pt x="20" y="564"/>
                    <a:pt x="19" y="562"/>
                    <a:pt x="19" y="560"/>
                  </a:cubicBezTo>
                  <a:close/>
                  <a:moveTo>
                    <a:pt x="23" y="578"/>
                  </a:moveTo>
                  <a:cubicBezTo>
                    <a:pt x="23" y="577"/>
                    <a:pt x="23" y="577"/>
                    <a:pt x="23" y="576"/>
                  </a:cubicBezTo>
                  <a:cubicBezTo>
                    <a:pt x="22" y="575"/>
                    <a:pt x="22" y="573"/>
                    <a:pt x="21" y="572"/>
                  </a:cubicBezTo>
                  <a:cubicBezTo>
                    <a:pt x="28" y="561"/>
                    <a:pt x="35" y="551"/>
                    <a:pt x="42" y="541"/>
                  </a:cubicBezTo>
                  <a:cubicBezTo>
                    <a:pt x="49" y="532"/>
                    <a:pt x="57" y="525"/>
                    <a:pt x="63" y="516"/>
                  </a:cubicBezTo>
                  <a:cubicBezTo>
                    <a:pt x="64" y="517"/>
                    <a:pt x="66" y="518"/>
                    <a:pt x="67" y="520"/>
                  </a:cubicBezTo>
                  <a:cubicBezTo>
                    <a:pt x="65" y="522"/>
                    <a:pt x="64" y="523"/>
                    <a:pt x="62" y="525"/>
                  </a:cubicBezTo>
                  <a:cubicBezTo>
                    <a:pt x="59" y="529"/>
                    <a:pt x="55" y="533"/>
                    <a:pt x="52" y="538"/>
                  </a:cubicBezTo>
                  <a:cubicBezTo>
                    <a:pt x="42" y="551"/>
                    <a:pt x="33" y="565"/>
                    <a:pt x="24" y="579"/>
                  </a:cubicBezTo>
                  <a:cubicBezTo>
                    <a:pt x="24" y="579"/>
                    <a:pt x="24" y="578"/>
                    <a:pt x="23" y="578"/>
                  </a:cubicBezTo>
                  <a:close/>
                  <a:moveTo>
                    <a:pt x="27" y="583"/>
                  </a:moveTo>
                  <a:cubicBezTo>
                    <a:pt x="36" y="568"/>
                    <a:pt x="46" y="554"/>
                    <a:pt x="56" y="540"/>
                  </a:cubicBezTo>
                  <a:cubicBezTo>
                    <a:pt x="59" y="535"/>
                    <a:pt x="65" y="529"/>
                    <a:pt x="69" y="523"/>
                  </a:cubicBezTo>
                  <a:cubicBezTo>
                    <a:pt x="70" y="525"/>
                    <a:pt x="71" y="527"/>
                    <a:pt x="72" y="530"/>
                  </a:cubicBezTo>
                  <a:cubicBezTo>
                    <a:pt x="58" y="548"/>
                    <a:pt x="44" y="566"/>
                    <a:pt x="30" y="585"/>
                  </a:cubicBezTo>
                  <a:cubicBezTo>
                    <a:pt x="29" y="584"/>
                    <a:pt x="28" y="584"/>
                    <a:pt x="27" y="583"/>
                  </a:cubicBezTo>
                  <a:close/>
                  <a:moveTo>
                    <a:pt x="39" y="590"/>
                  </a:moveTo>
                  <a:cubicBezTo>
                    <a:pt x="37" y="589"/>
                    <a:pt x="35" y="588"/>
                    <a:pt x="33" y="587"/>
                  </a:cubicBezTo>
                  <a:cubicBezTo>
                    <a:pt x="46" y="570"/>
                    <a:pt x="60" y="552"/>
                    <a:pt x="73" y="535"/>
                  </a:cubicBezTo>
                  <a:cubicBezTo>
                    <a:pt x="73" y="538"/>
                    <a:pt x="73" y="540"/>
                    <a:pt x="73" y="543"/>
                  </a:cubicBezTo>
                  <a:cubicBezTo>
                    <a:pt x="70" y="547"/>
                    <a:pt x="66" y="551"/>
                    <a:pt x="63" y="556"/>
                  </a:cubicBezTo>
                  <a:cubicBezTo>
                    <a:pt x="55" y="567"/>
                    <a:pt x="48" y="579"/>
                    <a:pt x="39" y="589"/>
                  </a:cubicBezTo>
                  <a:cubicBezTo>
                    <a:pt x="39" y="589"/>
                    <a:pt x="39" y="590"/>
                    <a:pt x="39" y="590"/>
                  </a:cubicBezTo>
                  <a:close/>
                  <a:moveTo>
                    <a:pt x="70" y="582"/>
                  </a:moveTo>
                  <a:cubicBezTo>
                    <a:pt x="69" y="588"/>
                    <a:pt x="66" y="591"/>
                    <a:pt x="62" y="592"/>
                  </a:cubicBezTo>
                  <a:cubicBezTo>
                    <a:pt x="64" y="588"/>
                    <a:pt x="67" y="585"/>
                    <a:pt x="71" y="581"/>
                  </a:cubicBezTo>
                  <a:cubicBezTo>
                    <a:pt x="71" y="582"/>
                    <a:pt x="70" y="582"/>
                    <a:pt x="70" y="582"/>
                  </a:cubicBezTo>
                  <a:close/>
                  <a:moveTo>
                    <a:pt x="72" y="574"/>
                  </a:moveTo>
                  <a:cubicBezTo>
                    <a:pt x="67" y="580"/>
                    <a:pt x="61" y="586"/>
                    <a:pt x="57" y="592"/>
                  </a:cubicBezTo>
                  <a:cubicBezTo>
                    <a:pt x="56" y="593"/>
                    <a:pt x="55" y="592"/>
                    <a:pt x="53" y="592"/>
                  </a:cubicBezTo>
                  <a:cubicBezTo>
                    <a:pt x="59" y="584"/>
                    <a:pt x="66" y="575"/>
                    <a:pt x="73" y="567"/>
                  </a:cubicBezTo>
                  <a:cubicBezTo>
                    <a:pt x="73" y="569"/>
                    <a:pt x="72" y="572"/>
                    <a:pt x="72" y="574"/>
                  </a:cubicBezTo>
                  <a:close/>
                  <a:moveTo>
                    <a:pt x="73" y="560"/>
                  </a:moveTo>
                  <a:cubicBezTo>
                    <a:pt x="65" y="571"/>
                    <a:pt x="56" y="581"/>
                    <a:pt x="49" y="592"/>
                  </a:cubicBezTo>
                  <a:cubicBezTo>
                    <a:pt x="47" y="592"/>
                    <a:pt x="45" y="591"/>
                    <a:pt x="43" y="591"/>
                  </a:cubicBezTo>
                  <a:cubicBezTo>
                    <a:pt x="50" y="582"/>
                    <a:pt x="56" y="573"/>
                    <a:pt x="62" y="563"/>
                  </a:cubicBezTo>
                  <a:cubicBezTo>
                    <a:pt x="66" y="558"/>
                    <a:pt x="70" y="554"/>
                    <a:pt x="73" y="549"/>
                  </a:cubicBezTo>
                  <a:cubicBezTo>
                    <a:pt x="73" y="553"/>
                    <a:pt x="73" y="557"/>
                    <a:pt x="73" y="560"/>
                  </a:cubicBezTo>
                  <a:close/>
                  <a:moveTo>
                    <a:pt x="88" y="576"/>
                  </a:moveTo>
                  <a:cubicBezTo>
                    <a:pt x="88" y="574"/>
                    <a:pt x="88" y="572"/>
                    <a:pt x="88" y="570"/>
                  </a:cubicBezTo>
                  <a:cubicBezTo>
                    <a:pt x="90" y="572"/>
                    <a:pt x="91" y="574"/>
                    <a:pt x="93" y="575"/>
                  </a:cubicBezTo>
                  <a:cubicBezTo>
                    <a:pt x="91" y="575"/>
                    <a:pt x="89" y="576"/>
                    <a:pt x="88" y="576"/>
                  </a:cubicBezTo>
                  <a:close/>
                  <a:moveTo>
                    <a:pt x="98" y="575"/>
                  </a:moveTo>
                  <a:cubicBezTo>
                    <a:pt x="95" y="572"/>
                    <a:pt x="92" y="568"/>
                    <a:pt x="89" y="564"/>
                  </a:cubicBezTo>
                  <a:cubicBezTo>
                    <a:pt x="89" y="562"/>
                    <a:pt x="89" y="559"/>
                    <a:pt x="89" y="556"/>
                  </a:cubicBezTo>
                  <a:cubicBezTo>
                    <a:pt x="93" y="563"/>
                    <a:pt x="97" y="569"/>
                    <a:pt x="103" y="575"/>
                  </a:cubicBezTo>
                  <a:cubicBezTo>
                    <a:pt x="101" y="575"/>
                    <a:pt x="99" y="575"/>
                    <a:pt x="98" y="575"/>
                  </a:cubicBezTo>
                  <a:close/>
                  <a:moveTo>
                    <a:pt x="108" y="574"/>
                  </a:moveTo>
                  <a:cubicBezTo>
                    <a:pt x="100" y="567"/>
                    <a:pt x="94" y="557"/>
                    <a:pt x="89" y="548"/>
                  </a:cubicBezTo>
                  <a:cubicBezTo>
                    <a:pt x="89" y="545"/>
                    <a:pt x="89" y="541"/>
                    <a:pt x="89" y="537"/>
                  </a:cubicBezTo>
                  <a:cubicBezTo>
                    <a:pt x="89" y="537"/>
                    <a:pt x="90" y="537"/>
                    <a:pt x="90" y="538"/>
                  </a:cubicBezTo>
                  <a:cubicBezTo>
                    <a:pt x="95" y="545"/>
                    <a:pt x="100" y="552"/>
                    <a:pt x="105" y="560"/>
                  </a:cubicBezTo>
                  <a:cubicBezTo>
                    <a:pt x="107" y="562"/>
                    <a:pt x="110" y="568"/>
                    <a:pt x="114" y="573"/>
                  </a:cubicBezTo>
                  <a:cubicBezTo>
                    <a:pt x="112" y="573"/>
                    <a:pt x="110" y="574"/>
                    <a:pt x="108" y="574"/>
                  </a:cubicBezTo>
                  <a:close/>
                  <a:moveTo>
                    <a:pt x="118" y="571"/>
                  </a:moveTo>
                  <a:cubicBezTo>
                    <a:pt x="116" y="569"/>
                    <a:pt x="115" y="567"/>
                    <a:pt x="114" y="566"/>
                  </a:cubicBezTo>
                  <a:cubicBezTo>
                    <a:pt x="111" y="562"/>
                    <a:pt x="108" y="557"/>
                    <a:pt x="105" y="553"/>
                  </a:cubicBezTo>
                  <a:cubicBezTo>
                    <a:pt x="102" y="548"/>
                    <a:pt x="98" y="543"/>
                    <a:pt x="95" y="538"/>
                  </a:cubicBezTo>
                  <a:cubicBezTo>
                    <a:pt x="98" y="538"/>
                    <a:pt x="100" y="538"/>
                    <a:pt x="103" y="539"/>
                  </a:cubicBezTo>
                  <a:cubicBezTo>
                    <a:pt x="109" y="549"/>
                    <a:pt x="114" y="560"/>
                    <a:pt x="122" y="569"/>
                  </a:cubicBezTo>
                  <a:cubicBezTo>
                    <a:pt x="121" y="570"/>
                    <a:pt x="119" y="571"/>
                    <a:pt x="118" y="571"/>
                  </a:cubicBezTo>
                  <a:close/>
                  <a:moveTo>
                    <a:pt x="125" y="566"/>
                  </a:moveTo>
                  <a:cubicBezTo>
                    <a:pt x="125" y="566"/>
                    <a:pt x="125" y="566"/>
                    <a:pt x="125" y="566"/>
                  </a:cubicBezTo>
                  <a:cubicBezTo>
                    <a:pt x="118" y="558"/>
                    <a:pt x="113" y="548"/>
                    <a:pt x="108" y="539"/>
                  </a:cubicBezTo>
                  <a:cubicBezTo>
                    <a:pt x="110" y="539"/>
                    <a:pt x="112" y="539"/>
                    <a:pt x="115" y="540"/>
                  </a:cubicBezTo>
                  <a:cubicBezTo>
                    <a:pt x="120" y="547"/>
                    <a:pt x="124" y="555"/>
                    <a:pt x="129" y="561"/>
                  </a:cubicBezTo>
                  <a:cubicBezTo>
                    <a:pt x="128" y="563"/>
                    <a:pt x="127" y="564"/>
                    <a:pt x="125" y="566"/>
                  </a:cubicBezTo>
                  <a:close/>
                  <a:moveTo>
                    <a:pt x="131" y="558"/>
                  </a:moveTo>
                  <a:cubicBezTo>
                    <a:pt x="127" y="552"/>
                    <a:pt x="124" y="546"/>
                    <a:pt x="120" y="540"/>
                  </a:cubicBezTo>
                  <a:cubicBezTo>
                    <a:pt x="122" y="540"/>
                    <a:pt x="125" y="540"/>
                    <a:pt x="127" y="540"/>
                  </a:cubicBezTo>
                  <a:cubicBezTo>
                    <a:pt x="130" y="544"/>
                    <a:pt x="132" y="548"/>
                    <a:pt x="134" y="552"/>
                  </a:cubicBezTo>
                  <a:cubicBezTo>
                    <a:pt x="133" y="554"/>
                    <a:pt x="132" y="556"/>
                    <a:pt x="131" y="558"/>
                  </a:cubicBezTo>
                  <a:close/>
                  <a:moveTo>
                    <a:pt x="136" y="548"/>
                  </a:moveTo>
                  <a:cubicBezTo>
                    <a:pt x="135" y="545"/>
                    <a:pt x="133" y="543"/>
                    <a:pt x="132" y="541"/>
                  </a:cubicBezTo>
                  <a:cubicBezTo>
                    <a:pt x="134" y="541"/>
                    <a:pt x="137" y="541"/>
                    <a:pt x="140" y="541"/>
                  </a:cubicBezTo>
                  <a:cubicBezTo>
                    <a:pt x="139" y="543"/>
                    <a:pt x="138" y="546"/>
                    <a:pt x="136" y="548"/>
                  </a:cubicBezTo>
                  <a:close/>
                  <a:moveTo>
                    <a:pt x="374" y="555"/>
                  </a:moveTo>
                  <a:cubicBezTo>
                    <a:pt x="370" y="546"/>
                    <a:pt x="366" y="537"/>
                    <a:pt x="362" y="528"/>
                  </a:cubicBezTo>
                  <a:cubicBezTo>
                    <a:pt x="365" y="534"/>
                    <a:pt x="369" y="540"/>
                    <a:pt x="372" y="546"/>
                  </a:cubicBezTo>
                  <a:cubicBezTo>
                    <a:pt x="374" y="548"/>
                    <a:pt x="377" y="552"/>
                    <a:pt x="379" y="555"/>
                  </a:cubicBezTo>
                  <a:cubicBezTo>
                    <a:pt x="378" y="555"/>
                    <a:pt x="376" y="555"/>
                    <a:pt x="374" y="555"/>
                  </a:cubicBezTo>
                  <a:close/>
                  <a:moveTo>
                    <a:pt x="384" y="555"/>
                  </a:moveTo>
                  <a:cubicBezTo>
                    <a:pt x="382" y="552"/>
                    <a:pt x="379" y="549"/>
                    <a:pt x="377" y="547"/>
                  </a:cubicBezTo>
                  <a:cubicBezTo>
                    <a:pt x="371" y="538"/>
                    <a:pt x="366" y="529"/>
                    <a:pt x="361" y="520"/>
                  </a:cubicBezTo>
                  <a:cubicBezTo>
                    <a:pt x="362" y="520"/>
                    <a:pt x="364" y="520"/>
                    <a:pt x="365" y="519"/>
                  </a:cubicBezTo>
                  <a:cubicBezTo>
                    <a:pt x="370" y="532"/>
                    <a:pt x="379" y="543"/>
                    <a:pt x="387" y="555"/>
                  </a:cubicBezTo>
                  <a:cubicBezTo>
                    <a:pt x="386" y="555"/>
                    <a:pt x="385" y="555"/>
                    <a:pt x="384" y="555"/>
                  </a:cubicBezTo>
                  <a:close/>
                  <a:moveTo>
                    <a:pt x="391" y="555"/>
                  </a:moveTo>
                  <a:cubicBezTo>
                    <a:pt x="384" y="543"/>
                    <a:pt x="374" y="532"/>
                    <a:pt x="369" y="519"/>
                  </a:cubicBezTo>
                  <a:cubicBezTo>
                    <a:pt x="370" y="519"/>
                    <a:pt x="371" y="519"/>
                    <a:pt x="373" y="519"/>
                  </a:cubicBezTo>
                  <a:cubicBezTo>
                    <a:pt x="380" y="530"/>
                    <a:pt x="386" y="543"/>
                    <a:pt x="394" y="555"/>
                  </a:cubicBezTo>
                  <a:cubicBezTo>
                    <a:pt x="393" y="555"/>
                    <a:pt x="392" y="555"/>
                    <a:pt x="391" y="555"/>
                  </a:cubicBezTo>
                  <a:close/>
                  <a:moveTo>
                    <a:pt x="399" y="554"/>
                  </a:moveTo>
                  <a:cubicBezTo>
                    <a:pt x="391" y="543"/>
                    <a:pt x="385" y="530"/>
                    <a:pt x="377" y="518"/>
                  </a:cubicBezTo>
                  <a:cubicBezTo>
                    <a:pt x="378" y="518"/>
                    <a:pt x="380" y="518"/>
                    <a:pt x="381" y="518"/>
                  </a:cubicBezTo>
                  <a:cubicBezTo>
                    <a:pt x="389" y="530"/>
                    <a:pt x="396" y="543"/>
                    <a:pt x="404" y="554"/>
                  </a:cubicBezTo>
                  <a:cubicBezTo>
                    <a:pt x="402" y="554"/>
                    <a:pt x="400" y="554"/>
                    <a:pt x="399" y="554"/>
                  </a:cubicBezTo>
                  <a:close/>
                  <a:moveTo>
                    <a:pt x="408" y="554"/>
                  </a:moveTo>
                  <a:cubicBezTo>
                    <a:pt x="400" y="542"/>
                    <a:pt x="394" y="530"/>
                    <a:pt x="385" y="518"/>
                  </a:cubicBezTo>
                  <a:cubicBezTo>
                    <a:pt x="387" y="518"/>
                    <a:pt x="388" y="518"/>
                    <a:pt x="390" y="518"/>
                  </a:cubicBezTo>
                  <a:cubicBezTo>
                    <a:pt x="394" y="524"/>
                    <a:pt x="399" y="531"/>
                    <a:pt x="403" y="538"/>
                  </a:cubicBezTo>
                  <a:cubicBezTo>
                    <a:pt x="406" y="543"/>
                    <a:pt x="411" y="548"/>
                    <a:pt x="414" y="554"/>
                  </a:cubicBezTo>
                  <a:cubicBezTo>
                    <a:pt x="412" y="554"/>
                    <a:pt x="410" y="554"/>
                    <a:pt x="408" y="554"/>
                  </a:cubicBezTo>
                  <a:close/>
                  <a:moveTo>
                    <a:pt x="418" y="554"/>
                  </a:moveTo>
                  <a:cubicBezTo>
                    <a:pt x="415" y="548"/>
                    <a:pt x="411" y="543"/>
                    <a:pt x="407" y="537"/>
                  </a:cubicBezTo>
                  <a:cubicBezTo>
                    <a:pt x="403" y="531"/>
                    <a:pt x="399" y="524"/>
                    <a:pt x="394" y="517"/>
                  </a:cubicBezTo>
                  <a:cubicBezTo>
                    <a:pt x="396" y="517"/>
                    <a:pt x="398" y="517"/>
                    <a:pt x="400" y="517"/>
                  </a:cubicBezTo>
                  <a:cubicBezTo>
                    <a:pt x="408" y="529"/>
                    <a:pt x="414" y="542"/>
                    <a:pt x="423" y="553"/>
                  </a:cubicBezTo>
                  <a:cubicBezTo>
                    <a:pt x="421" y="554"/>
                    <a:pt x="420" y="554"/>
                    <a:pt x="418" y="554"/>
                  </a:cubicBezTo>
                  <a:close/>
                  <a:moveTo>
                    <a:pt x="429" y="553"/>
                  </a:moveTo>
                  <a:cubicBezTo>
                    <a:pt x="429" y="553"/>
                    <a:pt x="429" y="553"/>
                    <a:pt x="429" y="553"/>
                  </a:cubicBezTo>
                  <a:cubicBezTo>
                    <a:pt x="429" y="552"/>
                    <a:pt x="428" y="551"/>
                    <a:pt x="427" y="552"/>
                  </a:cubicBezTo>
                  <a:cubicBezTo>
                    <a:pt x="417" y="541"/>
                    <a:pt x="411" y="529"/>
                    <a:pt x="404" y="517"/>
                  </a:cubicBezTo>
                  <a:cubicBezTo>
                    <a:pt x="406" y="517"/>
                    <a:pt x="409" y="517"/>
                    <a:pt x="411" y="516"/>
                  </a:cubicBezTo>
                  <a:cubicBezTo>
                    <a:pt x="419" y="529"/>
                    <a:pt x="428" y="541"/>
                    <a:pt x="438" y="552"/>
                  </a:cubicBezTo>
                  <a:cubicBezTo>
                    <a:pt x="435" y="553"/>
                    <a:pt x="432" y="553"/>
                    <a:pt x="429" y="553"/>
                  </a:cubicBezTo>
                  <a:close/>
                  <a:moveTo>
                    <a:pt x="443" y="552"/>
                  </a:moveTo>
                  <a:cubicBezTo>
                    <a:pt x="433" y="540"/>
                    <a:pt x="424" y="529"/>
                    <a:pt x="416" y="516"/>
                  </a:cubicBezTo>
                  <a:cubicBezTo>
                    <a:pt x="417" y="516"/>
                    <a:pt x="419" y="516"/>
                    <a:pt x="421" y="516"/>
                  </a:cubicBezTo>
                  <a:cubicBezTo>
                    <a:pt x="430" y="528"/>
                    <a:pt x="439" y="540"/>
                    <a:pt x="447" y="552"/>
                  </a:cubicBezTo>
                  <a:cubicBezTo>
                    <a:pt x="446" y="552"/>
                    <a:pt x="444" y="552"/>
                    <a:pt x="443" y="552"/>
                  </a:cubicBezTo>
                  <a:close/>
                  <a:moveTo>
                    <a:pt x="452" y="551"/>
                  </a:moveTo>
                  <a:cubicBezTo>
                    <a:pt x="443" y="540"/>
                    <a:pt x="435" y="527"/>
                    <a:pt x="426" y="516"/>
                  </a:cubicBezTo>
                  <a:cubicBezTo>
                    <a:pt x="427" y="516"/>
                    <a:pt x="428" y="516"/>
                    <a:pt x="429" y="516"/>
                  </a:cubicBezTo>
                  <a:cubicBezTo>
                    <a:pt x="438" y="527"/>
                    <a:pt x="446" y="540"/>
                    <a:pt x="456" y="551"/>
                  </a:cubicBezTo>
                  <a:cubicBezTo>
                    <a:pt x="454" y="551"/>
                    <a:pt x="453" y="551"/>
                    <a:pt x="452" y="551"/>
                  </a:cubicBezTo>
                  <a:close/>
                  <a:moveTo>
                    <a:pt x="460" y="550"/>
                  </a:moveTo>
                  <a:cubicBezTo>
                    <a:pt x="451" y="539"/>
                    <a:pt x="443" y="527"/>
                    <a:pt x="434" y="516"/>
                  </a:cubicBezTo>
                  <a:cubicBezTo>
                    <a:pt x="437" y="516"/>
                    <a:pt x="440" y="516"/>
                    <a:pt x="443" y="516"/>
                  </a:cubicBezTo>
                  <a:cubicBezTo>
                    <a:pt x="448" y="523"/>
                    <a:pt x="452" y="530"/>
                    <a:pt x="457" y="537"/>
                  </a:cubicBezTo>
                  <a:cubicBezTo>
                    <a:pt x="459" y="541"/>
                    <a:pt x="462" y="546"/>
                    <a:pt x="466" y="550"/>
                  </a:cubicBezTo>
                  <a:cubicBezTo>
                    <a:pt x="464" y="550"/>
                    <a:pt x="462" y="550"/>
                    <a:pt x="460" y="550"/>
                  </a:cubicBezTo>
                  <a:close/>
                  <a:moveTo>
                    <a:pt x="470" y="549"/>
                  </a:moveTo>
                  <a:cubicBezTo>
                    <a:pt x="465" y="544"/>
                    <a:pt x="461" y="537"/>
                    <a:pt x="457" y="531"/>
                  </a:cubicBezTo>
                  <a:cubicBezTo>
                    <a:pt x="454" y="526"/>
                    <a:pt x="451" y="521"/>
                    <a:pt x="448" y="516"/>
                  </a:cubicBezTo>
                  <a:cubicBezTo>
                    <a:pt x="451" y="516"/>
                    <a:pt x="453" y="516"/>
                    <a:pt x="456" y="515"/>
                  </a:cubicBezTo>
                  <a:cubicBezTo>
                    <a:pt x="464" y="526"/>
                    <a:pt x="470" y="538"/>
                    <a:pt x="478" y="548"/>
                  </a:cubicBezTo>
                  <a:cubicBezTo>
                    <a:pt x="475" y="549"/>
                    <a:pt x="473" y="549"/>
                    <a:pt x="470" y="549"/>
                  </a:cubicBezTo>
                  <a:close/>
                  <a:moveTo>
                    <a:pt x="482" y="548"/>
                  </a:moveTo>
                  <a:cubicBezTo>
                    <a:pt x="474" y="538"/>
                    <a:pt x="468" y="526"/>
                    <a:pt x="461" y="515"/>
                  </a:cubicBezTo>
                  <a:cubicBezTo>
                    <a:pt x="462" y="515"/>
                    <a:pt x="463" y="515"/>
                    <a:pt x="465" y="515"/>
                  </a:cubicBezTo>
                  <a:cubicBezTo>
                    <a:pt x="473" y="526"/>
                    <a:pt x="480" y="537"/>
                    <a:pt x="488" y="547"/>
                  </a:cubicBezTo>
                  <a:cubicBezTo>
                    <a:pt x="486" y="547"/>
                    <a:pt x="484" y="547"/>
                    <a:pt x="482" y="548"/>
                  </a:cubicBezTo>
                  <a:close/>
                  <a:moveTo>
                    <a:pt x="493" y="546"/>
                  </a:moveTo>
                  <a:cubicBezTo>
                    <a:pt x="484" y="537"/>
                    <a:pt x="477" y="526"/>
                    <a:pt x="470" y="515"/>
                  </a:cubicBezTo>
                  <a:cubicBezTo>
                    <a:pt x="472" y="515"/>
                    <a:pt x="474" y="515"/>
                    <a:pt x="477" y="515"/>
                  </a:cubicBezTo>
                  <a:cubicBezTo>
                    <a:pt x="483" y="526"/>
                    <a:pt x="490" y="537"/>
                    <a:pt x="499" y="545"/>
                  </a:cubicBezTo>
                  <a:cubicBezTo>
                    <a:pt x="497" y="546"/>
                    <a:pt x="495" y="546"/>
                    <a:pt x="493" y="546"/>
                  </a:cubicBezTo>
                  <a:close/>
                  <a:moveTo>
                    <a:pt x="503" y="545"/>
                  </a:moveTo>
                  <a:cubicBezTo>
                    <a:pt x="494" y="536"/>
                    <a:pt x="487" y="526"/>
                    <a:pt x="481" y="515"/>
                  </a:cubicBezTo>
                  <a:cubicBezTo>
                    <a:pt x="483" y="515"/>
                    <a:pt x="485" y="515"/>
                    <a:pt x="487" y="515"/>
                  </a:cubicBezTo>
                  <a:cubicBezTo>
                    <a:pt x="494" y="525"/>
                    <a:pt x="501" y="535"/>
                    <a:pt x="510" y="544"/>
                  </a:cubicBezTo>
                  <a:cubicBezTo>
                    <a:pt x="507" y="544"/>
                    <a:pt x="505" y="544"/>
                    <a:pt x="503" y="545"/>
                  </a:cubicBezTo>
                  <a:close/>
                  <a:moveTo>
                    <a:pt x="514" y="543"/>
                  </a:moveTo>
                  <a:cubicBezTo>
                    <a:pt x="506" y="534"/>
                    <a:pt x="499" y="525"/>
                    <a:pt x="492" y="515"/>
                  </a:cubicBezTo>
                  <a:cubicBezTo>
                    <a:pt x="496" y="515"/>
                    <a:pt x="499" y="515"/>
                    <a:pt x="503" y="515"/>
                  </a:cubicBezTo>
                  <a:cubicBezTo>
                    <a:pt x="509" y="524"/>
                    <a:pt x="515" y="534"/>
                    <a:pt x="522" y="542"/>
                  </a:cubicBezTo>
                  <a:cubicBezTo>
                    <a:pt x="519" y="542"/>
                    <a:pt x="517" y="543"/>
                    <a:pt x="514" y="543"/>
                  </a:cubicBezTo>
                  <a:close/>
                  <a:moveTo>
                    <a:pt x="526" y="542"/>
                  </a:moveTo>
                  <a:cubicBezTo>
                    <a:pt x="519" y="533"/>
                    <a:pt x="514" y="524"/>
                    <a:pt x="507" y="515"/>
                  </a:cubicBezTo>
                  <a:cubicBezTo>
                    <a:pt x="510" y="515"/>
                    <a:pt x="512" y="515"/>
                    <a:pt x="515" y="515"/>
                  </a:cubicBezTo>
                  <a:cubicBezTo>
                    <a:pt x="521" y="524"/>
                    <a:pt x="526" y="533"/>
                    <a:pt x="533" y="541"/>
                  </a:cubicBezTo>
                  <a:cubicBezTo>
                    <a:pt x="531" y="541"/>
                    <a:pt x="529" y="541"/>
                    <a:pt x="526" y="542"/>
                  </a:cubicBezTo>
                  <a:close/>
                  <a:moveTo>
                    <a:pt x="545" y="540"/>
                  </a:moveTo>
                  <a:cubicBezTo>
                    <a:pt x="543" y="540"/>
                    <a:pt x="540" y="540"/>
                    <a:pt x="538" y="540"/>
                  </a:cubicBezTo>
                  <a:cubicBezTo>
                    <a:pt x="531" y="533"/>
                    <a:pt x="525" y="524"/>
                    <a:pt x="519" y="515"/>
                  </a:cubicBezTo>
                  <a:cubicBezTo>
                    <a:pt x="523" y="515"/>
                    <a:pt x="526" y="515"/>
                    <a:pt x="530" y="515"/>
                  </a:cubicBezTo>
                  <a:cubicBezTo>
                    <a:pt x="535" y="523"/>
                    <a:pt x="540" y="532"/>
                    <a:pt x="546" y="540"/>
                  </a:cubicBezTo>
                  <a:cubicBezTo>
                    <a:pt x="546" y="540"/>
                    <a:pt x="546" y="540"/>
                    <a:pt x="545" y="540"/>
                  </a:cubicBezTo>
                  <a:close/>
                  <a:moveTo>
                    <a:pt x="551" y="539"/>
                  </a:moveTo>
                  <a:cubicBezTo>
                    <a:pt x="545" y="532"/>
                    <a:pt x="540" y="524"/>
                    <a:pt x="534" y="515"/>
                  </a:cubicBezTo>
                  <a:cubicBezTo>
                    <a:pt x="537" y="515"/>
                    <a:pt x="540" y="515"/>
                    <a:pt x="542" y="515"/>
                  </a:cubicBezTo>
                  <a:cubicBezTo>
                    <a:pt x="547" y="523"/>
                    <a:pt x="552" y="532"/>
                    <a:pt x="557" y="539"/>
                  </a:cubicBezTo>
                  <a:cubicBezTo>
                    <a:pt x="555" y="539"/>
                    <a:pt x="553" y="539"/>
                    <a:pt x="551" y="539"/>
                  </a:cubicBezTo>
                  <a:close/>
                  <a:moveTo>
                    <a:pt x="563" y="539"/>
                  </a:moveTo>
                  <a:cubicBezTo>
                    <a:pt x="556" y="532"/>
                    <a:pt x="552" y="523"/>
                    <a:pt x="547" y="515"/>
                  </a:cubicBezTo>
                  <a:cubicBezTo>
                    <a:pt x="549" y="515"/>
                    <a:pt x="551" y="515"/>
                    <a:pt x="552" y="515"/>
                  </a:cubicBezTo>
                  <a:cubicBezTo>
                    <a:pt x="558" y="523"/>
                    <a:pt x="564" y="531"/>
                    <a:pt x="570" y="539"/>
                  </a:cubicBezTo>
                  <a:cubicBezTo>
                    <a:pt x="567" y="539"/>
                    <a:pt x="565" y="539"/>
                    <a:pt x="563" y="539"/>
                  </a:cubicBezTo>
                  <a:close/>
                  <a:moveTo>
                    <a:pt x="575" y="539"/>
                  </a:moveTo>
                  <a:cubicBezTo>
                    <a:pt x="568" y="532"/>
                    <a:pt x="563" y="523"/>
                    <a:pt x="557" y="515"/>
                  </a:cubicBezTo>
                  <a:cubicBezTo>
                    <a:pt x="559" y="515"/>
                    <a:pt x="562" y="515"/>
                    <a:pt x="564" y="515"/>
                  </a:cubicBezTo>
                  <a:cubicBezTo>
                    <a:pt x="570" y="523"/>
                    <a:pt x="576" y="531"/>
                    <a:pt x="581" y="540"/>
                  </a:cubicBezTo>
                  <a:cubicBezTo>
                    <a:pt x="579" y="540"/>
                    <a:pt x="577" y="539"/>
                    <a:pt x="575" y="539"/>
                  </a:cubicBezTo>
                  <a:close/>
                  <a:moveTo>
                    <a:pt x="585" y="540"/>
                  </a:moveTo>
                  <a:cubicBezTo>
                    <a:pt x="580" y="531"/>
                    <a:pt x="575" y="523"/>
                    <a:pt x="569" y="515"/>
                  </a:cubicBezTo>
                  <a:cubicBezTo>
                    <a:pt x="572" y="515"/>
                    <a:pt x="575" y="514"/>
                    <a:pt x="578" y="514"/>
                  </a:cubicBezTo>
                  <a:cubicBezTo>
                    <a:pt x="583" y="523"/>
                    <a:pt x="588" y="532"/>
                    <a:pt x="593" y="540"/>
                  </a:cubicBezTo>
                  <a:cubicBezTo>
                    <a:pt x="591" y="540"/>
                    <a:pt x="588" y="540"/>
                    <a:pt x="585" y="540"/>
                  </a:cubicBezTo>
                  <a:close/>
                  <a:moveTo>
                    <a:pt x="598" y="540"/>
                  </a:moveTo>
                  <a:cubicBezTo>
                    <a:pt x="592" y="532"/>
                    <a:pt x="587" y="523"/>
                    <a:pt x="583" y="514"/>
                  </a:cubicBezTo>
                  <a:cubicBezTo>
                    <a:pt x="586" y="514"/>
                    <a:pt x="589" y="514"/>
                    <a:pt x="592" y="514"/>
                  </a:cubicBezTo>
                  <a:cubicBezTo>
                    <a:pt x="598" y="522"/>
                    <a:pt x="603" y="531"/>
                    <a:pt x="608" y="540"/>
                  </a:cubicBezTo>
                  <a:cubicBezTo>
                    <a:pt x="605" y="540"/>
                    <a:pt x="602" y="540"/>
                    <a:pt x="598" y="540"/>
                  </a:cubicBezTo>
                  <a:close/>
                  <a:moveTo>
                    <a:pt x="613" y="540"/>
                  </a:moveTo>
                  <a:cubicBezTo>
                    <a:pt x="607" y="531"/>
                    <a:pt x="602" y="522"/>
                    <a:pt x="597" y="513"/>
                  </a:cubicBezTo>
                  <a:cubicBezTo>
                    <a:pt x="599" y="513"/>
                    <a:pt x="601" y="513"/>
                    <a:pt x="603" y="513"/>
                  </a:cubicBezTo>
                  <a:cubicBezTo>
                    <a:pt x="610" y="521"/>
                    <a:pt x="615" y="530"/>
                    <a:pt x="620" y="539"/>
                  </a:cubicBezTo>
                  <a:cubicBezTo>
                    <a:pt x="617" y="539"/>
                    <a:pt x="615" y="540"/>
                    <a:pt x="613" y="540"/>
                  </a:cubicBezTo>
                  <a:close/>
                  <a:moveTo>
                    <a:pt x="627" y="539"/>
                  </a:moveTo>
                  <a:cubicBezTo>
                    <a:pt x="626" y="539"/>
                    <a:pt x="625" y="539"/>
                    <a:pt x="624" y="539"/>
                  </a:cubicBezTo>
                  <a:cubicBezTo>
                    <a:pt x="619" y="530"/>
                    <a:pt x="614" y="521"/>
                    <a:pt x="608" y="513"/>
                  </a:cubicBezTo>
                  <a:cubicBezTo>
                    <a:pt x="610" y="513"/>
                    <a:pt x="613" y="512"/>
                    <a:pt x="616" y="512"/>
                  </a:cubicBezTo>
                  <a:cubicBezTo>
                    <a:pt x="622" y="521"/>
                    <a:pt x="627" y="530"/>
                    <a:pt x="633" y="538"/>
                  </a:cubicBezTo>
                  <a:cubicBezTo>
                    <a:pt x="631" y="538"/>
                    <a:pt x="629" y="538"/>
                    <a:pt x="627" y="539"/>
                  </a:cubicBezTo>
                  <a:close/>
                  <a:moveTo>
                    <a:pt x="637" y="537"/>
                  </a:moveTo>
                  <a:cubicBezTo>
                    <a:pt x="631" y="529"/>
                    <a:pt x="626" y="520"/>
                    <a:pt x="621" y="512"/>
                  </a:cubicBezTo>
                  <a:cubicBezTo>
                    <a:pt x="622" y="512"/>
                    <a:pt x="624" y="511"/>
                    <a:pt x="626" y="511"/>
                  </a:cubicBezTo>
                  <a:cubicBezTo>
                    <a:pt x="631" y="520"/>
                    <a:pt x="636" y="529"/>
                    <a:pt x="642" y="536"/>
                  </a:cubicBezTo>
                  <a:cubicBezTo>
                    <a:pt x="640" y="537"/>
                    <a:pt x="639" y="537"/>
                    <a:pt x="637" y="537"/>
                  </a:cubicBezTo>
                  <a:close/>
                  <a:moveTo>
                    <a:pt x="647" y="536"/>
                  </a:moveTo>
                  <a:cubicBezTo>
                    <a:pt x="640" y="528"/>
                    <a:pt x="635" y="520"/>
                    <a:pt x="630" y="511"/>
                  </a:cubicBezTo>
                  <a:cubicBezTo>
                    <a:pt x="633" y="511"/>
                    <a:pt x="636" y="510"/>
                    <a:pt x="639" y="510"/>
                  </a:cubicBezTo>
                  <a:cubicBezTo>
                    <a:pt x="643" y="518"/>
                    <a:pt x="648" y="527"/>
                    <a:pt x="652" y="535"/>
                  </a:cubicBezTo>
                  <a:cubicBezTo>
                    <a:pt x="650" y="535"/>
                    <a:pt x="649" y="535"/>
                    <a:pt x="647" y="536"/>
                  </a:cubicBezTo>
                  <a:close/>
                  <a:moveTo>
                    <a:pt x="657" y="534"/>
                  </a:moveTo>
                  <a:cubicBezTo>
                    <a:pt x="652" y="526"/>
                    <a:pt x="647" y="518"/>
                    <a:pt x="643" y="509"/>
                  </a:cubicBezTo>
                  <a:cubicBezTo>
                    <a:pt x="644" y="509"/>
                    <a:pt x="645" y="509"/>
                    <a:pt x="646" y="509"/>
                  </a:cubicBezTo>
                  <a:cubicBezTo>
                    <a:pt x="648" y="513"/>
                    <a:pt x="650" y="517"/>
                    <a:pt x="652" y="521"/>
                  </a:cubicBezTo>
                  <a:cubicBezTo>
                    <a:pt x="654" y="525"/>
                    <a:pt x="656" y="530"/>
                    <a:pt x="658" y="534"/>
                  </a:cubicBezTo>
                  <a:cubicBezTo>
                    <a:pt x="658" y="534"/>
                    <a:pt x="657" y="534"/>
                    <a:pt x="657" y="534"/>
                  </a:cubicBezTo>
                  <a:close/>
                  <a:moveTo>
                    <a:pt x="663" y="533"/>
                  </a:moveTo>
                  <a:cubicBezTo>
                    <a:pt x="660" y="530"/>
                    <a:pt x="658" y="525"/>
                    <a:pt x="656" y="521"/>
                  </a:cubicBezTo>
                  <a:cubicBezTo>
                    <a:pt x="654" y="517"/>
                    <a:pt x="652" y="513"/>
                    <a:pt x="650" y="508"/>
                  </a:cubicBezTo>
                  <a:cubicBezTo>
                    <a:pt x="652" y="508"/>
                    <a:pt x="654" y="508"/>
                    <a:pt x="656" y="508"/>
                  </a:cubicBezTo>
                  <a:cubicBezTo>
                    <a:pt x="660" y="516"/>
                    <a:pt x="664" y="524"/>
                    <a:pt x="668" y="533"/>
                  </a:cubicBezTo>
                  <a:cubicBezTo>
                    <a:pt x="666" y="533"/>
                    <a:pt x="664" y="533"/>
                    <a:pt x="663" y="533"/>
                  </a:cubicBezTo>
                  <a:close/>
                  <a:moveTo>
                    <a:pt x="672" y="532"/>
                  </a:moveTo>
                  <a:cubicBezTo>
                    <a:pt x="668" y="524"/>
                    <a:pt x="664" y="516"/>
                    <a:pt x="660" y="507"/>
                  </a:cubicBezTo>
                  <a:cubicBezTo>
                    <a:pt x="662" y="507"/>
                    <a:pt x="664" y="506"/>
                    <a:pt x="665" y="506"/>
                  </a:cubicBezTo>
                  <a:cubicBezTo>
                    <a:pt x="669" y="515"/>
                    <a:pt x="672" y="524"/>
                    <a:pt x="678" y="532"/>
                  </a:cubicBezTo>
                  <a:cubicBezTo>
                    <a:pt x="676" y="532"/>
                    <a:pt x="674" y="532"/>
                    <a:pt x="672" y="532"/>
                  </a:cubicBezTo>
                  <a:close/>
                  <a:moveTo>
                    <a:pt x="682" y="532"/>
                  </a:moveTo>
                  <a:cubicBezTo>
                    <a:pt x="676" y="524"/>
                    <a:pt x="673" y="514"/>
                    <a:pt x="669" y="506"/>
                  </a:cubicBezTo>
                  <a:cubicBezTo>
                    <a:pt x="671" y="505"/>
                    <a:pt x="673" y="505"/>
                    <a:pt x="674" y="505"/>
                  </a:cubicBezTo>
                  <a:cubicBezTo>
                    <a:pt x="679" y="514"/>
                    <a:pt x="683" y="523"/>
                    <a:pt x="688" y="532"/>
                  </a:cubicBezTo>
                  <a:cubicBezTo>
                    <a:pt x="686" y="532"/>
                    <a:pt x="684" y="532"/>
                    <a:pt x="682" y="532"/>
                  </a:cubicBezTo>
                  <a:close/>
                  <a:moveTo>
                    <a:pt x="697" y="532"/>
                  </a:moveTo>
                  <a:cubicBezTo>
                    <a:pt x="696" y="532"/>
                    <a:pt x="694" y="532"/>
                    <a:pt x="693" y="532"/>
                  </a:cubicBezTo>
                  <a:cubicBezTo>
                    <a:pt x="687" y="523"/>
                    <a:pt x="683" y="513"/>
                    <a:pt x="678" y="504"/>
                  </a:cubicBezTo>
                  <a:cubicBezTo>
                    <a:pt x="680" y="504"/>
                    <a:pt x="681" y="503"/>
                    <a:pt x="683" y="503"/>
                  </a:cubicBezTo>
                  <a:cubicBezTo>
                    <a:pt x="688" y="512"/>
                    <a:pt x="693" y="521"/>
                    <a:pt x="697" y="531"/>
                  </a:cubicBezTo>
                  <a:cubicBezTo>
                    <a:pt x="697" y="532"/>
                    <a:pt x="697" y="532"/>
                    <a:pt x="697" y="532"/>
                  </a:cubicBezTo>
                  <a:close/>
                  <a:moveTo>
                    <a:pt x="698" y="523"/>
                  </a:moveTo>
                  <a:cubicBezTo>
                    <a:pt x="694" y="516"/>
                    <a:pt x="690" y="509"/>
                    <a:pt x="687" y="502"/>
                  </a:cubicBezTo>
                  <a:cubicBezTo>
                    <a:pt x="689" y="502"/>
                    <a:pt x="691" y="501"/>
                    <a:pt x="693" y="501"/>
                  </a:cubicBezTo>
                  <a:cubicBezTo>
                    <a:pt x="696" y="505"/>
                    <a:pt x="698" y="509"/>
                    <a:pt x="700" y="513"/>
                  </a:cubicBezTo>
                  <a:cubicBezTo>
                    <a:pt x="699" y="516"/>
                    <a:pt x="698" y="520"/>
                    <a:pt x="698" y="523"/>
                  </a:cubicBezTo>
                  <a:close/>
                  <a:moveTo>
                    <a:pt x="701" y="507"/>
                  </a:moveTo>
                  <a:cubicBezTo>
                    <a:pt x="700" y="505"/>
                    <a:pt x="699" y="502"/>
                    <a:pt x="697" y="500"/>
                  </a:cubicBezTo>
                  <a:cubicBezTo>
                    <a:pt x="700" y="499"/>
                    <a:pt x="702" y="499"/>
                    <a:pt x="704" y="498"/>
                  </a:cubicBezTo>
                  <a:cubicBezTo>
                    <a:pt x="703" y="501"/>
                    <a:pt x="702" y="504"/>
                    <a:pt x="701" y="507"/>
                  </a:cubicBezTo>
                  <a:close/>
                  <a:moveTo>
                    <a:pt x="943" y="511"/>
                  </a:moveTo>
                  <a:cubicBezTo>
                    <a:pt x="937" y="502"/>
                    <a:pt x="932" y="492"/>
                    <a:pt x="927" y="482"/>
                  </a:cubicBezTo>
                  <a:cubicBezTo>
                    <a:pt x="929" y="482"/>
                    <a:pt x="931" y="482"/>
                    <a:pt x="933" y="482"/>
                  </a:cubicBezTo>
                  <a:cubicBezTo>
                    <a:pt x="936" y="492"/>
                    <a:pt x="940" y="502"/>
                    <a:pt x="944" y="511"/>
                  </a:cubicBezTo>
                  <a:cubicBezTo>
                    <a:pt x="944" y="511"/>
                    <a:pt x="943" y="511"/>
                    <a:pt x="943" y="511"/>
                  </a:cubicBezTo>
                  <a:close/>
                  <a:moveTo>
                    <a:pt x="948" y="511"/>
                  </a:moveTo>
                  <a:cubicBezTo>
                    <a:pt x="944" y="502"/>
                    <a:pt x="940" y="493"/>
                    <a:pt x="937" y="483"/>
                  </a:cubicBezTo>
                  <a:cubicBezTo>
                    <a:pt x="938" y="483"/>
                    <a:pt x="940" y="483"/>
                    <a:pt x="941" y="483"/>
                  </a:cubicBezTo>
                  <a:cubicBezTo>
                    <a:pt x="945" y="491"/>
                    <a:pt x="948" y="499"/>
                    <a:pt x="952" y="507"/>
                  </a:cubicBezTo>
                  <a:cubicBezTo>
                    <a:pt x="952" y="509"/>
                    <a:pt x="953" y="510"/>
                    <a:pt x="954" y="511"/>
                  </a:cubicBezTo>
                  <a:cubicBezTo>
                    <a:pt x="952" y="511"/>
                    <a:pt x="950" y="511"/>
                    <a:pt x="948" y="511"/>
                  </a:cubicBezTo>
                  <a:close/>
                  <a:moveTo>
                    <a:pt x="958" y="511"/>
                  </a:moveTo>
                  <a:cubicBezTo>
                    <a:pt x="957" y="510"/>
                    <a:pt x="956" y="508"/>
                    <a:pt x="956" y="507"/>
                  </a:cubicBezTo>
                  <a:cubicBezTo>
                    <a:pt x="952" y="499"/>
                    <a:pt x="949" y="491"/>
                    <a:pt x="945" y="484"/>
                  </a:cubicBezTo>
                  <a:cubicBezTo>
                    <a:pt x="947" y="484"/>
                    <a:pt x="949" y="484"/>
                    <a:pt x="951" y="484"/>
                  </a:cubicBezTo>
                  <a:cubicBezTo>
                    <a:pt x="955" y="493"/>
                    <a:pt x="958" y="503"/>
                    <a:pt x="962" y="512"/>
                  </a:cubicBezTo>
                  <a:cubicBezTo>
                    <a:pt x="961" y="512"/>
                    <a:pt x="960" y="511"/>
                    <a:pt x="958" y="511"/>
                  </a:cubicBezTo>
                  <a:close/>
                  <a:moveTo>
                    <a:pt x="967" y="512"/>
                  </a:moveTo>
                  <a:cubicBezTo>
                    <a:pt x="963" y="503"/>
                    <a:pt x="959" y="494"/>
                    <a:pt x="955" y="485"/>
                  </a:cubicBezTo>
                  <a:cubicBezTo>
                    <a:pt x="957" y="485"/>
                    <a:pt x="959" y="485"/>
                    <a:pt x="961" y="485"/>
                  </a:cubicBezTo>
                  <a:cubicBezTo>
                    <a:pt x="965" y="494"/>
                    <a:pt x="968" y="504"/>
                    <a:pt x="973" y="513"/>
                  </a:cubicBezTo>
                  <a:cubicBezTo>
                    <a:pt x="971" y="512"/>
                    <a:pt x="969" y="512"/>
                    <a:pt x="967" y="512"/>
                  </a:cubicBezTo>
                  <a:close/>
                  <a:moveTo>
                    <a:pt x="977" y="513"/>
                  </a:moveTo>
                  <a:cubicBezTo>
                    <a:pt x="973" y="504"/>
                    <a:pt x="969" y="495"/>
                    <a:pt x="965" y="485"/>
                  </a:cubicBezTo>
                  <a:cubicBezTo>
                    <a:pt x="967" y="485"/>
                    <a:pt x="969" y="485"/>
                    <a:pt x="971" y="486"/>
                  </a:cubicBezTo>
                  <a:cubicBezTo>
                    <a:pt x="974" y="495"/>
                    <a:pt x="977" y="504"/>
                    <a:pt x="981" y="513"/>
                  </a:cubicBezTo>
                  <a:cubicBezTo>
                    <a:pt x="980" y="513"/>
                    <a:pt x="979" y="513"/>
                    <a:pt x="977" y="513"/>
                  </a:cubicBezTo>
                  <a:close/>
                  <a:moveTo>
                    <a:pt x="986" y="514"/>
                  </a:moveTo>
                  <a:cubicBezTo>
                    <a:pt x="981" y="505"/>
                    <a:pt x="978" y="495"/>
                    <a:pt x="975" y="486"/>
                  </a:cubicBezTo>
                  <a:cubicBezTo>
                    <a:pt x="977" y="486"/>
                    <a:pt x="978" y="486"/>
                    <a:pt x="980" y="486"/>
                  </a:cubicBezTo>
                  <a:cubicBezTo>
                    <a:pt x="983" y="493"/>
                    <a:pt x="985" y="500"/>
                    <a:pt x="987" y="508"/>
                  </a:cubicBezTo>
                  <a:cubicBezTo>
                    <a:pt x="988" y="509"/>
                    <a:pt x="989" y="511"/>
                    <a:pt x="990" y="514"/>
                  </a:cubicBezTo>
                  <a:cubicBezTo>
                    <a:pt x="988" y="514"/>
                    <a:pt x="987" y="514"/>
                    <a:pt x="986" y="514"/>
                  </a:cubicBezTo>
                  <a:close/>
                  <a:moveTo>
                    <a:pt x="998" y="514"/>
                  </a:moveTo>
                  <a:cubicBezTo>
                    <a:pt x="996" y="514"/>
                    <a:pt x="995" y="514"/>
                    <a:pt x="993" y="514"/>
                  </a:cubicBezTo>
                  <a:cubicBezTo>
                    <a:pt x="991" y="509"/>
                    <a:pt x="990" y="503"/>
                    <a:pt x="989" y="501"/>
                  </a:cubicBezTo>
                  <a:cubicBezTo>
                    <a:pt x="987" y="496"/>
                    <a:pt x="986" y="491"/>
                    <a:pt x="984" y="486"/>
                  </a:cubicBezTo>
                  <a:cubicBezTo>
                    <a:pt x="986" y="486"/>
                    <a:pt x="987" y="486"/>
                    <a:pt x="989" y="486"/>
                  </a:cubicBezTo>
                  <a:cubicBezTo>
                    <a:pt x="992" y="494"/>
                    <a:pt x="995" y="502"/>
                    <a:pt x="999" y="510"/>
                  </a:cubicBezTo>
                  <a:cubicBezTo>
                    <a:pt x="999" y="511"/>
                    <a:pt x="998" y="513"/>
                    <a:pt x="998" y="514"/>
                  </a:cubicBezTo>
                  <a:close/>
                  <a:moveTo>
                    <a:pt x="1001" y="504"/>
                  </a:moveTo>
                  <a:cubicBezTo>
                    <a:pt x="998" y="499"/>
                    <a:pt x="996" y="492"/>
                    <a:pt x="993" y="486"/>
                  </a:cubicBezTo>
                  <a:cubicBezTo>
                    <a:pt x="995" y="486"/>
                    <a:pt x="996" y="486"/>
                    <a:pt x="998" y="486"/>
                  </a:cubicBezTo>
                  <a:cubicBezTo>
                    <a:pt x="999" y="490"/>
                    <a:pt x="1001" y="494"/>
                    <a:pt x="1003" y="498"/>
                  </a:cubicBezTo>
                  <a:cubicBezTo>
                    <a:pt x="1002" y="500"/>
                    <a:pt x="1001" y="502"/>
                    <a:pt x="1001" y="504"/>
                  </a:cubicBezTo>
                  <a:close/>
                  <a:moveTo>
                    <a:pt x="1004" y="492"/>
                  </a:moveTo>
                  <a:cubicBezTo>
                    <a:pt x="1003" y="490"/>
                    <a:pt x="1003" y="488"/>
                    <a:pt x="1002" y="487"/>
                  </a:cubicBezTo>
                  <a:cubicBezTo>
                    <a:pt x="1003" y="487"/>
                    <a:pt x="1004" y="487"/>
                    <a:pt x="1005" y="487"/>
                  </a:cubicBezTo>
                  <a:cubicBezTo>
                    <a:pt x="1005" y="487"/>
                    <a:pt x="1006" y="487"/>
                    <a:pt x="1006" y="487"/>
                  </a:cubicBezTo>
                  <a:cubicBezTo>
                    <a:pt x="1005" y="488"/>
                    <a:pt x="1005" y="490"/>
                    <a:pt x="1004" y="492"/>
                  </a:cubicBezTo>
                  <a:close/>
                  <a:moveTo>
                    <a:pt x="1016" y="419"/>
                  </a:moveTo>
                  <a:cubicBezTo>
                    <a:pt x="1016" y="421"/>
                    <a:pt x="1016" y="423"/>
                    <a:pt x="1016" y="424"/>
                  </a:cubicBezTo>
                  <a:cubicBezTo>
                    <a:pt x="1013" y="423"/>
                    <a:pt x="1010" y="421"/>
                    <a:pt x="1007" y="419"/>
                  </a:cubicBezTo>
                  <a:cubicBezTo>
                    <a:pt x="1005" y="418"/>
                    <a:pt x="1003" y="421"/>
                    <a:pt x="1005" y="422"/>
                  </a:cubicBezTo>
                  <a:cubicBezTo>
                    <a:pt x="1008" y="424"/>
                    <a:pt x="1012" y="427"/>
                    <a:pt x="1016" y="429"/>
                  </a:cubicBezTo>
                  <a:cubicBezTo>
                    <a:pt x="1015" y="430"/>
                    <a:pt x="1015" y="432"/>
                    <a:pt x="1015" y="433"/>
                  </a:cubicBezTo>
                  <a:cubicBezTo>
                    <a:pt x="1012" y="431"/>
                    <a:pt x="1009" y="429"/>
                    <a:pt x="1006" y="427"/>
                  </a:cubicBezTo>
                  <a:cubicBezTo>
                    <a:pt x="1004" y="426"/>
                    <a:pt x="1002" y="429"/>
                    <a:pt x="1004" y="431"/>
                  </a:cubicBezTo>
                  <a:cubicBezTo>
                    <a:pt x="1008" y="433"/>
                    <a:pt x="1011" y="435"/>
                    <a:pt x="1015" y="438"/>
                  </a:cubicBezTo>
                  <a:cubicBezTo>
                    <a:pt x="1014" y="439"/>
                    <a:pt x="1014" y="441"/>
                    <a:pt x="1014" y="443"/>
                  </a:cubicBezTo>
                  <a:cubicBezTo>
                    <a:pt x="1011" y="440"/>
                    <a:pt x="1007" y="438"/>
                    <a:pt x="1004" y="437"/>
                  </a:cubicBezTo>
                  <a:cubicBezTo>
                    <a:pt x="1001" y="436"/>
                    <a:pt x="1000" y="440"/>
                    <a:pt x="1003" y="441"/>
                  </a:cubicBezTo>
                  <a:cubicBezTo>
                    <a:pt x="1007" y="442"/>
                    <a:pt x="1010" y="444"/>
                    <a:pt x="1013" y="447"/>
                  </a:cubicBezTo>
                  <a:cubicBezTo>
                    <a:pt x="1013" y="448"/>
                    <a:pt x="1013" y="450"/>
                    <a:pt x="1013" y="451"/>
                  </a:cubicBezTo>
                  <a:cubicBezTo>
                    <a:pt x="1010" y="449"/>
                    <a:pt x="1007" y="447"/>
                    <a:pt x="1004" y="445"/>
                  </a:cubicBezTo>
                  <a:cubicBezTo>
                    <a:pt x="1002" y="443"/>
                    <a:pt x="1000" y="447"/>
                    <a:pt x="1002" y="448"/>
                  </a:cubicBezTo>
                  <a:cubicBezTo>
                    <a:pt x="1006" y="451"/>
                    <a:pt x="1009" y="453"/>
                    <a:pt x="1012" y="455"/>
                  </a:cubicBezTo>
                  <a:cubicBezTo>
                    <a:pt x="1012" y="457"/>
                    <a:pt x="1011" y="459"/>
                    <a:pt x="1011" y="461"/>
                  </a:cubicBezTo>
                  <a:cubicBezTo>
                    <a:pt x="1008" y="459"/>
                    <a:pt x="1006" y="456"/>
                    <a:pt x="1003" y="454"/>
                  </a:cubicBezTo>
                  <a:cubicBezTo>
                    <a:pt x="1002" y="452"/>
                    <a:pt x="999" y="454"/>
                    <a:pt x="1001" y="456"/>
                  </a:cubicBezTo>
                  <a:cubicBezTo>
                    <a:pt x="1003" y="460"/>
                    <a:pt x="1007" y="463"/>
                    <a:pt x="1010" y="465"/>
                  </a:cubicBezTo>
                  <a:cubicBezTo>
                    <a:pt x="1010" y="467"/>
                    <a:pt x="1010" y="468"/>
                    <a:pt x="1010" y="470"/>
                  </a:cubicBezTo>
                  <a:cubicBezTo>
                    <a:pt x="1007" y="467"/>
                    <a:pt x="1004" y="465"/>
                    <a:pt x="1002" y="464"/>
                  </a:cubicBezTo>
                  <a:cubicBezTo>
                    <a:pt x="1000" y="462"/>
                    <a:pt x="998" y="466"/>
                    <a:pt x="1000" y="467"/>
                  </a:cubicBezTo>
                  <a:cubicBezTo>
                    <a:pt x="1002" y="468"/>
                    <a:pt x="1003" y="470"/>
                    <a:pt x="1005" y="471"/>
                  </a:cubicBezTo>
                  <a:cubicBezTo>
                    <a:pt x="1005" y="471"/>
                    <a:pt x="1005" y="471"/>
                    <a:pt x="1005" y="471"/>
                  </a:cubicBezTo>
                  <a:cubicBezTo>
                    <a:pt x="976" y="471"/>
                    <a:pt x="947" y="469"/>
                    <a:pt x="919" y="465"/>
                  </a:cubicBezTo>
                  <a:cubicBezTo>
                    <a:pt x="914" y="457"/>
                    <a:pt x="909" y="448"/>
                    <a:pt x="903" y="440"/>
                  </a:cubicBezTo>
                  <a:cubicBezTo>
                    <a:pt x="883" y="416"/>
                    <a:pt x="854" y="407"/>
                    <a:pt x="824" y="409"/>
                  </a:cubicBezTo>
                  <a:cubicBezTo>
                    <a:pt x="780" y="412"/>
                    <a:pt x="735" y="441"/>
                    <a:pt x="712" y="481"/>
                  </a:cubicBezTo>
                  <a:cubicBezTo>
                    <a:pt x="711" y="481"/>
                    <a:pt x="710" y="481"/>
                    <a:pt x="708" y="481"/>
                  </a:cubicBezTo>
                  <a:cubicBezTo>
                    <a:pt x="592" y="513"/>
                    <a:pt x="470" y="492"/>
                    <a:pt x="352" y="505"/>
                  </a:cubicBezTo>
                  <a:cubicBezTo>
                    <a:pt x="346" y="492"/>
                    <a:pt x="339" y="480"/>
                    <a:pt x="331" y="468"/>
                  </a:cubicBezTo>
                  <a:cubicBezTo>
                    <a:pt x="322" y="456"/>
                    <a:pt x="311" y="446"/>
                    <a:pt x="296" y="440"/>
                  </a:cubicBezTo>
                  <a:cubicBezTo>
                    <a:pt x="279" y="433"/>
                    <a:pt x="260" y="435"/>
                    <a:pt x="242" y="440"/>
                  </a:cubicBezTo>
                  <a:cubicBezTo>
                    <a:pt x="199" y="451"/>
                    <a:pt x="170" y="481"/>
                    <a:pt x="149" y="520"/>
                  </a:cubicBezTo>
                  <a:cubicBezTo>
                    <a:pt x="148" y="522"/>
                    <a:pt x="147" y="524"/>
                    <a:pt x="146" y="526"/>
                  </a:cubicBezTo>
                  <a:cubicBezTo>
                    <a:pt x="145" y="526"/>
                    <a:pt x="144" y="525"/>
                    <a:pt x="143" y="525"/>
                  </a:cubicBezTo>
                  <a:cubicBezTo>
                    <a:pt x="123" y="525"/>
                    <a:pt x="104" y="523"/>
                    <a:pt x="85" y="522"/>
                  </a:cubicBezTo>
                  <a:cubicBezTo>
                    <a:pt x="84" y="519"/>
                    <a:pt x="83" y="516"/>
                    <a:pt x="82" y="514"/>
                  </a:cubicBezTo>
                  <a:cubicBezTo>
                    <a:pt x="75" y="503"/>
                    <a:pt x="64" y="496"/>
                    <a:pt x="52" y="493"/>
                  </a:cubicBezTo>
                  <a:cubicBezTo>
                    <a:pt x="58" y="449"/>
                    <a:pt x="69" y="402"/>
                    <a:pt x="93" y="364"/>
                  </a:cubicBezTo>
                  <a:cubicBezTo>
                    <a:pt x="128" y="311"/>
                    <a:pt x="205" y="324"/>
                    <a:pt x="259" y="322"/>
                  </a:cubicBezTo>
                  <a:cubicBezTo>
                    <a:pt x="261" y="322"/>
                    <a:pt x="262" y="321"/>
                    <a:pt x="263" y="320"/>
                  </a:cubicBezTo>
                  <a:cubicBezTo>
                    <a:pt x="284" y="314"/>
                    <a:pt x="297" y="292"/>
                    <a:pt x="305" y="274"/>
                  </a:cubicBezTo>
                  <a:cubicBezTo>
                    <a:pt x="318" y="247"/>
                    <a:pt x="326" y="217"/>
                    <a:pt x="336" y="189"/>
                  </a:cubicBezTo>
                  <a:cubicBezTo>
                    <a:pt x="347" y="157"/>
                    <a:pt x="369" y="132"/>
                    <a:pt x="401" y="119"/>
                  </a:cubicBezTo>
                  <a:cubicBezTo>
                    <a:pt x="434" y="105"/>
                    <a:pt x="471" y="105"/>
                    <a:pt x="507" y="105"/>
                  </a:cubicBezTo>
                  <a:cubicBezTo>
                    <a:pt x="509" y="105"/>
                    <a:pt x="510" y="104"/>
                    <a:pt x="511" y="104"/>
                  </a:cubicBezTo>
                  <a:cubicBezTo>
                    <a:pt x="543" y="104"/>
                    <a:pt x="575" y="103"/>
                    <a:pt x="607" y="103"/>
                  </a:cubicBezTo>
                  <a:cubicBezTo>
                    <a:pt x="640" y="103"/>
                    <a:pt x="674" y="99"/>
                    <a:pt x="707" y="105"/>
                  </a:cubicBezTo>
                  <a:cubicBezTo>
                    <a:pt x="708" y="105"/>
                    <a:pt x="709" y="105"/>
                    <a:pt x="710" y="105"/>
                  </a:cubicBezTo>
                  <a:cubicBezTo>
                    <a:pt x="720" y="107"/>
                    <a:pt x="727" y="114"/>
                    <a:pt x="732" y="123"/>
                  </a:cubicBezTo>
                  <a:cubicBezTo>
                    <a:pt x="740" y="135"/>
                    <a:pt x="746" y="148"/>
                    <a:pt x="754" y="160"/>
                  </a:cubicBezTo>
                  <a:cubicBezTo>
                    <a:pt x="768" y="184"/>
                    <a:pt x="784" y="208"/>
                    <a:pt x="795" y="233"/>
                  </a:cubicBezTo>
                  <a:cubicBezTo>
                    <a:pt x="802" y="249"/>
                    <a:pt x="808" y="264"/>
                    <a:pt x="817" y="278"/>
                  </a:cubicBezTo>
                  <a:cubicBezTo>
                    <a:pt x="822" y="287"/>
                    <a:pt x="832" y="301"/>
                    <a:pt x="844" y="301"/>
                  </a:cubicBezTo>
                  <a:cubicBezTo>
                    <a:pt x="870" y="305"/>
                    <a:pt x="898" y="304"/>
                    <a:pt x="925" y="306"/>
                  </a:cubicBezTo>
                  <a:cubicBezTo>
                    <a:pt x="950" y="307"/>
                    <a:pt x="985" y="309"/>
                    <a:pt x="1004" y="329"/>
                  </a:cubicBezTo>
                  <a:cubicBezTo>
                    <a:pt x="1004" y="329"/>
                    <a:pt x="1004" y="329"/>
                    <a:pt x="1004" y="329"/>
                  </a:cubicBezTo>
                  <a:cubicBezTo>
                    <a:pt x="1002" y="328"/>
                    <a:pt x="1001" y="328"/>
                    <a:pt x="999" y="327"/>
                  </a:cubicBezTo>
                  <a:cubicBezTo>
                    <a:pt x="997" y="325"/>
                    <a:pt x="995" y="329"/>
                    <a:pt x="997" y="330"/>
                  </a:cubicBezTo>
                  <a:cubicBezTo>
                    <a:pt x="1001" y="332"/>
                    <a:pt x="1005" y="334"/>
                    <a:pt x="1009" y="336"/>
                  </a:cubicBezTo>
                  <a:cubicBezTo>
                    <a:pt x="1010" y="338"/>
                    <a:pt x="1011" y="341"/>
                    <a:pt x="1012" y="344"/>
                  </a:cubicBezTo>
                  <a:cubicBezTo>
                    <a:pt x="1010" y="343"/>
                    <a:pt x="1008" y="342"/>
                    <a:pt x="1005" y="341"/>
                  </a:cubicBezTo>
                  <a:cubicBezTo>
                    <a:pt x="1003" y="340"/>
                    <a:pt x="1001" y="343"/>
                    <a:pt x="1004" y="344"/>
                  </a:cubicBezTo>
                  <a:cubicBezTo>
                    <a:pt x="1007" y="346"/>
                    <a:pt x="1010" y="348"/>
                    <a:pt x="1013" y="349"/>
                  </a:cubicBezTo>
                  <a:cubicBezTo>
                    <a:pt x="1014" y="352"/>
                    <a:pt x="1014" y="355"/>
                    <a:pt x="1015" y="358"/>
                  </a:cubicBezTo>
                  <a:cubicBezTo>
                    <a:pt x="1013" y="357"/>
                    <a:pt x="1010" y="355"/>
                    <a:pt x="1008" y="354"/>
                  </a:cubicBezTo>
                  <a:cubicBezTo>
                    <a:pt x="1006" y="352"/>
                    <a:pt x="1004" y="356"/>
                    <a:pt x="1006" y="357"/>
                  </a:cubicBezTo>
                  <a:cubicBezTo>
                    <a:pt x="1009" y="359"/>
                    <a:pt x="1012" y="361"/>
                    <a:pt x="1016" y="363"/>
                  </a:cubicBezTo>
                  <a:cubicBezTo>
                    <a:pt x="1016" y="364"/>
                    <a:pt x="1016" y="365"/>
                    <a:pt x="1016" y="367"/>
                  </a:cubicBezTo>
                  <a:cubicBezTo>
                    <a:pt x="1016" y="369"/>
                    <a:pt x="1016" y="371"/>
                    <a:pt x="1017" y="373"/>
                  </a:cubicBezTo>
                  <a:cubicBezTo>
                    <a:pt x="1013" y="371"/>
                    <a:pt x="1010" y="369"/>
                    <a:pt x="1007" y="367"/>
                  </a:cubicBezTo>
                  <a:cubicBezTo>
                    <a:pt x="1005" y="365"/>
                    <a:pt x="1003" y="369"/>
                    <a:pt x="1005" y="370"/>
                  </a:cubicBezTo>
                  <a:cubicBezTo>
                    <a:pt x="1009" y="373"/>
                    <a:pt x="1013" y="375"/>
                    <a:pt x="1017" y="377"/>
                  </a:cubicBezTo>
                  <a:cubicBezTo>
                    <a:pt x="1017" y="379"/>
                    <a:pt x="1017" y="382"/>
                    <a:pt x="1017" y="384"/>
                  </a:cubicBezTo>
                  <a:cubicBezTo>
                    <a:pt x="1014" y="383"/>
                    <a:pt x="1011" y="381"/>
                    <a:pt x="1009" y="380"/>
                  </a:cubicBezTo>
                  <a:cubicBezTo>
                    <a:pt x="1007" y="378"/>
                    <a:pt x="1005" y="382"/>
                    <a:pt x="1007" y="383"/>
                  </a:cubicBezTo>
                  <a:cubicBezTo>
                    <a:pt x="1010" y="385"/>
                    <a:pt x="1014" y="387"/>
                    <a:pt x="1017" y="388"/>
                  </a:cubicBezTo>
                  <a:cubicBezTo>
                    <a:pt x="1017" y="391"/>
                    <a:pt x="1017" y="393"/>
                    <a:pt x="1017" y="395"/>
                  </a:cubicBezTo>
                  <a:cubicBezTo>
                    <a:pt x="1014" y="393"/>
                    <a:pt x="1010" y="391"/>
                    <a:pt x="1007" y="389"/>
                  </a:cubicBezTo>
                  <a:cubicBezTo>
                    <a:pt x="1005" y="387"/>
                    <a:pt x="1003" y="391"/>
                    <a:pt x="1005" y="392"/>
                  </a:cubicBezTo>
                  <a:cubicBezTo>
                    <a:pt x="1009" y="395"/>
                    <a:pt x="1013" y="397"/>
                    <a:pt x="1017" y="400"/>
                  </a:cubicBezTo>
                  <a:cubicBezTo>
                    <a:pt x="1017" y="402"/>
                    <a:pt x="1017" y="404"/>
                    <a:pt x="1017" y="406"/>
                  </a:cubicBezTo>
                  <a:cubicBezTo>
                    <a:pt x="1014" y="404"/>
                    <a:pt x="1010" y="401"/>
                    <a:pt x="1007" y="399"/>
                  </a:cubicBezTo>
                  <a:cubicBezTo>
                    <a:pt x="1005" y="398"/>
                    <a:pt x="1003" y="401"/>
                    <a:pt x="1005" y="402"/>
                  </a:cubicBezTo>
                  <a:cubicBezTo>
                    <a:pt x="1009" y="405"/>
                    <a:pt x="1013" y="408"/>
                    <a:pt x="1017" y="410"/>
                  </a:cubicBezTo>
                  <a:cubicBezTo>
                    <a:pt x="1017" y="411"/>
                    <a:pt x="1017" y="412"/>
                    <a:pt x="1017" y="413"/>
                  </a:cubicBezTo>
                  <a:cubicBezTo>
                    <a:pt x="1014" y="411"/>
                    <a:pt x="1011" y="410"/>
                    <a:pt x="1009" y="408"/>
                  </a:cubicBezTo>
                  <a:cubicBezTo>
                    <a:pt x="1007" y="407"/>
                    <a:pt x="1005" y="410"/>
                    <a:pt x="1007" y="411"/>
                  </a:cubicBezTo>
                  <a:cubicBezTo>
                    <a:pt x="1010" y="414"/>
                    <a:pt x="1013" y="415"/>
                    <a:pt x="1016" y="418"/>
                  </a:cubicBezTo>
                  <a:cubicBezTo>
                    <a:pt x="1016" y="418"/>
                    <a:pt x="1016" y="418"/>
                    <a:pt x="1016" y="419"/>
                  </a:cubicBezTo>
                  <a:close/>
                  <a:moveTo>
                    <a:pt x="1016" y="506"/>
                  </a:moveTo>
                  <a:cubicBezTo>
                    <a:pt x="1017" y="504"/>
                    <a:pt x="1018" y="502"/>
                    <a:pt x="1018" y="499"/>
                  </a:cubicBezTo>
                  <a:cubicBezTo>
                    <a:pt x="1023" y="501"/>
                    <a:pt x="1028" y="502"/>
                    <a:pt x="1034" y="503"/>
                  </a:cubicBezTo>
                  <a:cubicBezTo>
                    <a:pt x="1030" y="506"/>
                    <a:pt x="1023" y="506"/>
                    <a:pt x="1016" y="506"/>
                  </a:cubicBezTo>
                  <a:close/>
                  <a:moveTo>
                    <a:pt x="1036" y="498"/>
                  </a:moveTo>
                  <a:cubicBezTo>
                    <a:pt x="1036" y="499"/>
                    <a:pt x="1036" y="499"/>
                    <a:pt x="1036" y="499"/>
                  </a:cubicBezTo>
                  <a:cubicBezTo>
                    <a:pt x="1030" y="499"/>
                    <a:pt x="1025" y="497"/>
                    <a:pt x="1019" y="496"/>
                  </a:cubicBezTo>
                  <a:cubicBezTo>
                    <a:pt x="1020" y="495"/>
                    <a:pt x="1020" y="494"/>
                    <a:pt x="1020" y="493"/>
                  </a:cubicBezTo>
                  <a:cubicBezTo>
                    <a:pt x="1026" y="494"/>
                    <a:pt x="1031" y="496"/>
                    <a:pt x="1037" y="497"/>
                  </a:cubicBezTo>
                  <a:cubicBezTo>
                    <a:pt x="1036" y="498"/>
                    <a:pt x="1036" y="498"/>
                    <a:pt x="1036" y="498"/>
                  </a:cubicBezTo>
                  <a:close/>
                  <a:moveTo>
                    <a:pt x="1037" y="493"/>
                  </a:moveTo>
                  <a:cubicBezTo>
                    <a:pt x="1032" y="492"/>
                    <a:pt x="1026" y="491"/>
                    <a:pt x="1021" y="489"/>
                  </a:cubicBezTo>
                  <a:cubicBezTo>
                    <a:pt x="1021" y="487"/>
                    <a:pt x="1022" y="486"/>
                    <a:pt x="1022" y="484"/>
                  </a:cubicBezTo>
                  <a:cubicBezTo>
                    <a:pt x="1028" y="486"/>
                    <a:pt x="1033" y="487"/>
                    <a:pt x="1038" y="489"/>
                  </a:cubicBezTo>
                  <a:cubicBezTo>
                    <a:pt x="1038" y="491"/>
                    <a:pt x="1038" y="492"/>
                    <a:pt x="1037" y="493"/>
                  </a:cubicBezTo>
                  <a:close/>
                  <a:moveTo>
                    <a:pt x="1039" y="485"/>
                  </a:moveTo>
                  <a:cubicBezTo>
                    <a:pt x="1034" y="483"/>
                    <a:pt x="1028" y="482"/>
                    <a:pt x="1023" y="480"/>
                  </a:cubicBezTo>
                  <a:cubicBezTo>
                    <a:pt x="1024" y="478"/>
                    <a:pt x="1024" y="476"/>
                    <a:pt x="1025" y="473"/>
                  </a:cubicBezTo>
                  <a:cubicBezTo>
                    <a:pt x="1029" y="475"/>
                    <a:pt x="1035" y="476"/>
                    <a:pt x="1040" y="477"/>
                  </a:cubicBezTo>
                  <a:cubicBezTo>
                    <a:pt x="1039" y="480"/>
                    <a:pt x="1039" y="483"/>
                    <a:pt x="1039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Freeform 103"/>
            <p:cNvSpPr>
              <a:spLocks noEditPoints="1"/>
            </p:cNvSpPr>
            <p:nvPr/>
          </p:nvSpPr>
          <p:spPr bwMode="auto">
            <a:xfrm>
              <a:off x="6904038" y="2901950"/>
              <a:ext cx="366713" cy="300037"/>
            </a:xfrm>
            <a:custGeom>
              <a:avLst/>
              <a:gdLst>
                <a:gd name="T0" fmla="*/ 177 w 259"/>
                <a:gd name="T1" fmla="*/ 3 h 212"/>
                <a:gd name="T2" fmla="*/ 78 w 259"/>
                <a:gd name="T3" fmla="*/ 43 h 212"/>
                <a:gd name="T4" fmla="*/ 36 w 259"/>
                <a:gd name="T5" fmla="*/ 203 h 212"/>
                <a:gd name="T6" fmla="*/ 98 w 259"/>
                <a:gd name="T7" fmla="*/ 212 h 212"/>
                <a:gd name="T8" fmla="*/ 232 w 259"/>
                <a:gd name="T9" fmla="*/ 193 h 212"/>
                <a:gd name="T10" fmla="*/ 250 w 259"/>
                <a:gd name="T11" fmla="*/ 107 h 212"/>
                <a:gd name="T12" fmla="*/ 250 w 259"/>
                <a:gd name="T13" fmla="*/ 17 h 212"/>
                <a:gd name="T14" fmla="*/ 198 w 259"/>
                <a:gd name="T15" fmla="*/ 17 h 212"/>
                <a:gd name="T16" fmla="*/ 66 w 259"/>
                <a:gd name="T17" fmla="*/ 95 h 212"/>
                <a:gd name="T18" fmla="*/ 171 w 259"/>
                <a:gd name="T19" fmla="*/ 19 h 212"/>
                <a:gd name="T20" fmla="*/ 99 w 259"/>
                <a:gd name="T21" fmla="*/ 41 h 212"/>
                <a:gd name="T22" fmla="*/ 81 w 259"/>
                <a:gd name="T23" fmla="*/ 67 h 212"/>
                <a:gd name="T24" fmla="*/ 99 w 259"/>
                <a:gd name="T25" fmla="*/ 41 h 212"/>
                <a:gd name="T26" fmla="*/ 36 w 259"/>
                <a:gd name="T27" fmla="*/ 181 h 212"/>
                <a:gd name="T28" fmla="*/ 36 w 259"/>
                <a:gd name="T29" fmla="*/ 175 h 212"/>
                <a:gd name="T30" fmla="*/ 38 w 259"/>
                <a:gd name="T31" fmla="*/ 184 h 212"/>
                <a:gd name="T32" fmla="*/ 37 w 259"/>
                <a:gd name="T33" fmla="*/ 169 h 212"/>
                <a:gd name="T34" fmla="*/ 49 w 259"/>
                <a:gd name="T35" fmla="*/ 183 h 212"/>
                <a:gd name="T36" fmla="*/ 53 w 259"/>
                <a:gd name="T37" fmla="*/ 182 h 212"/>
                <a:gd name="T38" fmla="*/ 45 w 259"/>
                <a:gd name="T39" fmla="*/ 165 h 212"/>
                <a:gd name="T40" fmla="*/ 53 w 259"/>
                <a:gd name="T41" fmla="*/ 182 h 212"/>
                <a:gd name="T42" fmla="*/ 48 w 259"/>
                <a:gd name="T43" fmla="*/ 163 h 212"/>
                <a:gd name="T44" fmla="*/ 60 w 259"/>
                <a:gd name="T45" fmla="*/ 180 h 212"/>
                <a:gd name="T46" fmla="*/ 64 w 259"/>
                <a:gd name="T47" fmla="*/ 179 h 212"/>
                <a:gd name="T48" fmla="*/ 56 w 259"/>
                <a:gd name="T49" fmla="*/ 160 h 212"/>
                <a:gd name="T50" fmla="*/ 64 w 259"/>
                <a:gd name="T51" fmla="*/ 179 h 212"/>
                <a:gd name="T52" fmla="*/ 92 w 259"/>
                <a:gd name="T53" fmla="*/ 164 h 212"/>
                <a:gd name="T54" fmla="*/ 80 w 259"/>
                <a:gd name="T55" fmla="*/ 152 h 212"/>
                <a:gd name="T56" fmla="*/ 93 w 259"/>
                <a:gd name="T57" fmla="*/ 163 h 212"/>
                <a:gd name="T58" fmla="*/ 92 w 259"/>
                <a:gd name="T59" fmla="*/ 153 h 212"/>
                <a:gd name="T60" fmla="*/ 90 w 259"/>
                <a:gd name="T61" fmla="*/ 151 h 212"/>
                <a:gd name="T62" fmla="*/ 85 w 259"/>
                <a:gd name="T63" fmla="*/ 170 h 212"/>
                <a:gd name="T64" fmla="*/ 76 w 259"/>
                <a:gd name="T65" fmla="*/ 153 h 212"/>
                <a:gd name="T66" fmla="*/ 82 w 259"/>
                <a:gd name="T67" fmla="*/ 172 h 212"/>
                <a:gd name="T68" fmla="*/ 66 w 259"/>
                <a:gd name="T69" fmla="*/ 156 h 212"/>
                <a:gd name="T70" fmla="*/ 82 w 259"/>
                <a:gd name="T71" fmla="*/ 172 h 212"/>
                <a:gd name="T72" fmla="*/ 71 w 259"/>
                <a:gd name="T73" fmla="*/ 177 h 212"/>
                <a:gd name="T74" fmla="*/ 62 w 259"/>
                <a:gd name="T75" fmla="*/ 157 h 212"/>
                <a:gd name="T76" fmla="*/ 77 w 259"/>
                <a:gd name="T77" fmla="*/ 195 h 212"/>
                <a:gd name="T78" fmla="*/ 88 w 259"/>
                <a:gd name="T79" fmla="*/ 186 h 212"/>
                <a:gd name="T80" fmla="*/ 42 w 259"/>
                <a:gd name="T81" fmla="*/ 149 h 212"/>
                <a:gd name="T82" fmla="*/ 48 w 259"/>
                <a:gd name="T83" fmla="*/ 134 h 212"/>
                <a:gd name="T84" fmla="*/ 220 w 259"/>
                <a:gd name="T85" fmla="*/ 17 h 212"/>
                <a:gd name="T86" fmla="*/ 239 w 259"/>
                <a:gd name="T87" fmla="*/ 60 h 212"/>
                <a:gd name="T88" fmla="*/ 235 w 259"/>
                <a:gd name="T89" fmla="*/ 127 h 212"/>
                <a:gd name="T90" fmla="*/ 161 w 259"/>
                <a:gd name="T91" fmla="*/ 189 h 212"/>
                <a:gd name="T92" fmla="*/ 77 w 259"/>
                <a:gd name="T93" fmla="*/ 195 h 212"/>
                <a:gd name="T94" fmla="*/ 205 w 259"/>
                <a:gd name="T95" fmla="*/ 186 h 212"/>
                <a:gd name="T96" fmla="*/ 236 w 259"/>
                <a:gd name="T97" fmla="*/ 14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9" h="212">
                  <a:moveTo>
                    <a:pt x="204" y="1"/>
                  </a:moveTo>
                  <a:cubicBezTo>
                    <a:pt x="195" y="1"/>
                    <a:pt x="186" y="2"/>
                    <a:pt x="177" y="3"/>
                  </a:cubicBezTo>
                  <a:cubicBezTo>
                    <a:pt x="166" y="4"/>
                    <a:pt x="154" y="4"/>
                    <a:pt x="143" y="5"/>
                  </a:cubicBezTo>
                  <a:cubicBezTo>
                    <a:pt x="115" y="7"/>
                    <a:pt x="93" y="19"/>
                    <a:pt x="78" y="43"/>
                  </a:cubicBezTo>
                  <a:cubicBezTo>
                    <a:pt x="65" y="62"/>
                    <a:pt x="55" y="83"/>
                    <a:pt x="45" y="103"/>
                  </a:cubicBezTo>
                  <a:cubicBezTo>
                    <a:pt x="37" y="119"/>
                    <a:pt x="0" y="197"/>
                    <a:pt x="36" y="203"/>
                  </a:cubicBezTo>
                  <a:cubicBezTo>
                    <a:pt x="43" y="206"/>
                    <a:pt x="51" y="207"/>
                    <a:pt x="59" y="208"/>
                  </a:cubicBezTo>
                  <a:cubicBezTo>
                    <a:pt x="72" y="210"/>
                    <a:pt x="85" y="211"/>
                    <a:pt x="98" y="212"/>
                  </a:cubicBezTo>
                  <a:cubicBezTo>
                    <a:pt x="124" y="212"/>
                    <a:pt x="149" y="205"/>
                    <a:pt x="175" y="204"/>
                  </a:cubicBezTo>
                  <a:cubicBezTo>
                    <a:pt x="194" y="203"/>
                    <a:pt x="215" y="204"/>
                    <a:pt x="232" y="193"/>
                  </a:cubicBezTo>
                  <a:cubicBezTo>
                    <a:pt x="249" y="182"/>
                    <a:pt x="251" y="157"/>
                    <a:pt x="251" y="139"/>
                  </a:cubicBezTo>
                  <a:cubicBezTo>
                    <a:pt x="251" y="128"/>
                    <a:pt x="250" y="117"/>
                    <a:pt x="250" y="107"/>
                  </a:cubicBezTo>
                  <a:cubicBezTo>
                    <a:pt x="250" y="97"/>
                    <a:pt x="252" y="87"/>
                    <a:pt x="253" y="77"/>
                  </a:cubicBezTo>
                  <a:cubicBezTo>
                    <a:pt x="255" y="57"/>
                    <a:pt x="259" y="35"/>
                    <a:pt x="250" y="17"/>
                  </a:cubicBezTo>
                  <a:cubicBezTo>
                    <a:pt x="243" y="0"/>
                    <a:pt x="219" y="0"/>
                    <a:pt x="204" y="1"/>
                  </a:cubicBezTo>
                  <a:close/>
                  <a:moveTo>
                    <a:pt x="198" y="17"/>
                  </a:moveTo>
                  <a:cubicBezTo>
                    <a:pt x="150" y="49"/>
                    <a:pt x="107" y="90"/>
                    <a:pt x="55" y="118"/>
                  </a:cubicBezTo>
                  <a:cubicBezTo>
                    <a:pt x="58" y="110"/>
                    <a:pt x="62" y="103"/>
                    <a:pt x="66" y="95"/>
                  </a:cubicBezTo>
                  <a:cubicBezTo>
                    <a:pt x="66" y="95"/>
                    <a:pt x="66" y="95"/>
                    <a:pt x="67" y="94"/>
                  </a:cubicBezTo>
                  <a:cubicBezTo>
                    <a:pt x="99" y="66"/>
                    <a:pt x="134" y="41"/>
                    <a:pt x="171" y="19"/>
                  </a:cubicBezTo>
                  <a:cubicBezTo>
                    <a:pt x="180" y="18"/>
                    <a:pt x="189" y="17"/>
                    <a:pt x="198" y="17"/>
                  </a:cubicBezTo>
                  <a:close/>
                  <a:moveTo>
                    <a:pt x="99" y="41"/>
                  </a:moveTo>
                  <a:cubicBezTo>
                    <a:pt x="111" y="26"/>
                    <a:pt x="128" y="22"/>
                    <a:pt x="146" y="21"/>
                  </a:cubicBezTo>
                  <a:cubicBezTo>
                    <a:pt x="123" y="35"/>
                    <a:pt x="102" y="51"/>
                    <a:pt x="81" y="67"/>
                  </a:cubicBezTo>
                  <a:cubicBezTo>
                    <a:pt x="82" y="65"/>
                    <a:pt x="83" y="64"/>
                    <a:pt x="84" y="62"/>
                  </a:cubicBezTo>
                  <a:cubicBezTo>
                    <a:pt x="89" y="54"/>
                    <a:pt x="94" y="46"/>
                    <a:pt x="99" y="41"/>
                  </a:cubicBezTo>
                  <a:close/>
                  <a:moveTo>
                    <a:pt x="38" y="184"/>
                  </a:moveTo>
                  <a:cubicBezTo>
                    <a:pt x="37" y="183"/>
                    <a:pt x="37" y="182"/>
                    <a:pt x="36" y="181"/>
                  </a:cubicBezTo>
                  <a:cubicBezTo>
                    <a:pt x="36" y="180"/>
                    <a:pt x="36" y="178"/>
                    <a:pt x="36" y="177"/>
                  </a:cubicBezTo>
                  <a:cubicBezTo>
                    <a:pt x="36" y="176"/>
                    <a:pt x="36" y="175"/>
                    <a:pt x="36" y="175"/>
                  </a:cubicBezTo>
                  <a:cubicBezTo>
                    <a:pt x="38" y="178"/>
                    <a:pt x="40" y="181"/>
                    <a:pt x="42" y="184"/>
                  </a:cubicBezTo>
                  <a:cubicBezTo>
                    <a:pt x="41" y="184"/>
                    <a:pt x="39" y="184"/>
                    <a:pt x="38" y="184"/>
                  </a:cubicBezTo>
                  <a:close/>
                  <a:moveTo>
                    <a:pt x="46" y="183"/>
                  </a:moveTo>
                  <a:cubicBezTo>
                    <a:pt x="43" y="179"/>
                    <a:pt x="40" y="174"/>
                    <a:pt x="37" y="169"/>
                  </a:cubicBezTo>
                  <a:cubicBezTo>
                    <a:pt x="38" y="168"/>
                    <a:pt x="38" y="168"/>
                    <a:pt x="39" y="168"/>
                  </a:cubicBezTo>
                  <a:cubicBezTo>
                    <a:pt x="42" y="173"/>
                    <a:pt x="45" y="178"/>
                    <a:pt x="49" y="183"/>
                  </a:cubicBezTo>
                  <a:cubicBezTo>
                    <a:pt x="48" y="183"/>
                    <a:pt x="47" y="183"/>
                    <a:pt x="46" y="183"/>
                  </a:cubicBezTo>
                  <a:close/>
                  <a:moveTo>
                    <a:pt x="53" y="182"/>
                  </a:moveTo>
                  <a:cubicBezTo>
                    <a:pt x="49" y="177"/>
                    <a:pt x="46" y="172"/>
                    <a:pt x="42" y="166"/>
                  </a:cubicBezTo>
                  <a:cubicBezTo>
                    <a:pt x="43" y="166"/>
                    <a:pt x="44" y="165"/>
                    <a:pt x="45" y="165"/>
                  </a:cubicBezTo>
                  <a:cubicBezTo>
                    <a:pt x="48" y="171"/>
                    <a:pt x="51" y="176"/>
                    <a:pt x="54" y="182"/>
                  </a:cubicBezTo>
                  <a:cubicBezTo>
                    <a:pt x="54" y="182"/>
                    <a:pt x="53" y="182"/>
                    <a:pt x="53" y="182"/>
                  </a:cubicBezTo>
                  <a:close/>
                  <a:moveTo>
                    <a:pt x="58" y="181"/>
                  </a:moveTo>
                  <a:cubicBezTo>
                    <a:pt x="54" y="175"/>
                    <a:pt x="51" y="169"/>
                    <a:pt x="48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53" y="169"/>
                    <a:pt x="56" y="175"/>
                    <a:pt x="60" y="180"/>
                  </a:cubicBezTo>
                  <a:cubicBezTo>
                    <a:pt x="59" y="180"/>
                    <a:pt x="59" y="181"/>
                    <a:pt x="58" y="181"/>
                  </a:cubicBezTo>
                  <a:close/>
                  <a:moveTo>
                    <a:pt x="64" y="179"/>
                  </a:moveTo>
                  <a:cubicBezTo>
                    <a:pt x="59" y="174"/>
                    <a:pt x="56" y="167"/>
                    <a:pt x="53" y="161"/>
                  </a:cubicBezTo>
                  <a:cubicBezTo>
                    <a:pt x="54" y="161"/>
                    <a:pt x="55" y="160"/>
                    <a:pt x="56" y="160"/>
                  </a:cubicBezTo>
                  <a:cubicBezTo>
                    <a:pt x="59" y="166"/>
                    <a:pt x="63" y="172"/>
                    <a:pt x="67" y="178"/>
                  </a:cubicBezTo>
                  <a:cubicBezTo>
                    <a:pt x="66" y="178"/>
                    <a:pt x="65" y="179"/>
                    <a:pt x="64" y="179"/>
                  </a:cubicBezTo>
                  <a:close/>
                  <a:moveTo>
                    <a:pt x="93" y="163"/>
                  </a:moveTo>
                  <a:cubicBezTo>
                    <a:pt x="92" y="163"/>
                    <a:pt x="92" y="163"/>
                    <a:pt x="92" y="164"/>
                  </a:cubicBezTo>
                  <a:cubicBezTo>
                    <a:pt x="92" y="165"/>
                    <a:pt x="91" y="166"/>
                    <a:pt x="90" y="167"/>
                  </a:cubicBezTo>
                  <a:cubicBezTo>
                    <a:pt x="86" y="162"/>
                    <a:pt x="83" y="157"/>
                    <a:pt x="80" y="152"/>
                  </a:cubicBezTo>
                  <a:cubicBezTo>
                    <a:pt x="81" y="151"/>
                    <a:pt x="83" y="151"/>
                    <a:pt x="85" y="151"/>
                  </a:cubicBezTo>
                  <a:cubicBezTo>
                    <a:pt x="87" y="155"/>
                    <a:pt x="90" y="159"/>
                    <a:pt x="93" y="163"/>
                  </a:cubicBezTo>
                  <a:close/>
                  <a:moveTo>
                    <a:pt x="90" y="151"/>
                  </a:moveTo>
                  <a:cubicBezTo>
                    <a:pt x="91" y="152"/>
                    <a:pt x="92" y="152"/>
                    <a:pt x="92" y="153"/>
                  </a:cubicBezTo>
                  <a:cubicBezTo>
                    <a:pt x="93" y="154"/>
                    <a:pt x="93" y="155"/>
                    <a:pt x="94" y="157"/>
                  </a:cubicBezTo>
                  <a:cubicBezTo>
                    <a:pt x="92" y="155"/>
                    <a:pt x="91" y="153"/>
                    <a:pt x="90" y="151"/>
                  </a:cubicBezTo>
                  <a:close/>
                  <a:moveTo>
                    <a:pt x="87" y="169"/>
                  </a:moveTo>
                  <a:cubicBezTo>
                    <a:pt x="86" y="169"/>
                    <a:pt x="86" y="170"/>
                    <a:pt x="85" y="170"/>
                  </a:cubicBezTo>
                  <a:cubicBezTo>
                    <a:pt x="81" y="164"/>
                    <a:pt x="77" y="159"/>
                    <a:pt x="73" y="153"/>
                  </a:cubicBezTo>
                  <a:cubicBezTo>
                    <a:pt x="74" y="153"/>
                    <a:pt x="75" y="153"/>
                    <a:pt x="76" y="153"/>
                  </a:cubicBezTo>
                  <a:cubicBezTo>
                    <a:pt x="79" y="158"/>
                    <a:pt x="83" y="164"/>
                    <a:pt x="87" y="169"/>
                  </a:cubicBezTo>
                  <a:close/>
                  <a:moveTo>
                    <a:pt x="82" y="172"/>
                  </a:moveTo>
                  <a:cubicBezTo>
                    <a:pt x="80" y="172"/>
                    <a:pt x="79" y="173"/>
                    <a:pt x="77" y="174"/>
                  </a:cubicBezTo>
                  <a:cubicBezTo>
                    <a:pt x="73" y="168"/>
                    <a:pt x="70" y="162"/>
                    <a:pt x="66" y="156"/>
                  </a:cubicBezTo>
                  <a:cubicBezTo>
                    <a:pt x="67" y="156"/>
                    <a:pt x="68" y="155"/>
                    <a:pt x="70" y="155"/>
                  </a:cubicBezTo>
                  <a:cubicBezTo>
                    <a:pt x="74" y="160"/>
                    <a:pt x="78" y="166"/>
                    <a:pt x="82" y="172"/>
                  </a:cubicBezTo>
                  <a:close/>
                  <a:moveTo>
                    <a:pt x="74" y="175"/>
                  </a:moveTo>
                  <a:cubicBezTo>
                    <a:pt x="73" y="176"/>
                    <a:pt x="72" y="176"/>
                    <a:pt x="71" y="177"/>
                  </a:cubicBezTo>
                  <a:cubicBezTo>
                    <a:pt x="66" y="171"/>
                    <a:pt x="63" y="165"/>
                    <a:pt x="59" y="159"/>
                  </a:cubicBezTo>
                  <a:cubicBezTo>
                    <a:pt x="60" y="158"/>
                    <a:pt x="61" y="158"/>
                    <a:pt x="62" y="157"/>
                  </a:cubicBezTo>
                  <a:cubicBezTo>
                    <a:pt x="66" y="163"/>
                    <a:pt x="70" y="169"/>
                    <a:pt x="74" y="175"/>
                  </a:cubicBezTo>
                  <a:close/>
                  <a:moveTo>
                    <a:pt x="77" y="195"/>
                  </a:moveTo>
                  <a:cubicBezTo>
                    <a:pt x="74" y="195"/>
                    <a:pt x="71" y="195"/>
                    <a:pt x="67" y="194"/>
                  </a:cubicBezTo>
                  <a:cubicBezTo>
                    <a:pt x="75" y="192"/>
                    <a:pt x="82" y="189"/>
                    <a:pt x="88" y="186"/>
                  </a:cubicBezTo>
                  <a:cubicBezTo>
                    <a:pt x="102" y="179"/>
                    <a:pt x="116" y="163"/>
                    <a:pt x="106" y="146"/>
                  </a:cubicBezTo>
                  <a:cubicBezTo>
                    <a:pt x="95" y="126"/>
                    <a:pt x="64" y="138"/>
                    <a:pt x="42" y="149"/>
                  </a:cubicBezTo>
                  <a:cubicBezTo>
                    <a:pt x="43" y="146"/>
                    <a:pt x="44" y="144"/>
                    <a:pt x="45" y="142"/>
                  </a:cubicBezTo>
                  <a:cubicBezTo>
                    <a:pt x="46" y="139"/>
                    <a:pt x="47" y="137"/>
                    <a:pt x="48" y="134"/>
                  </a:cubicBezTo>
                  <a:cubicBezTo>
                    <a:pt x="111" y="104"/>
                    <a:pt x="161" y="53"/>
                    <a:pt x="220" y="16"/>
                  </a:cubicBezTo>
                  <a:cubicBezTo>
                    <a:pt x="220" y="16"/>
                    <a:pt x="220" y="16"/>
                    <a:pt x="220" y="17"/>
                  </a:cubicBezTo>
                  <a:cubicBezTo>
                    <a:pt x="228" y="17"/>
                    <a:pt x="236" y="20"/>
                    <a:pt x="238" y="28"/>
                  </a:cubicBezTo>
                  <a:cubicBezTo>
                    <a:pt x="241" y="38"/>
                    <a:pt x="240" y="50"/>
                    <a:pt x="239" y="60"/>
                  </a:cubicBezTo>
                  <a:cubicBezTo>
                    <a:pt x="238" y="72"/>
                    <a:pt x="236" y="84"/>
                    <a:pt x="235" y="96"/>
                  </a:cubicBezTo>
                  <a:cubicBezTo>
                    <a:pt x="234" y="106"/>
                    <a:pt x="235" y="116"/>
                    <a:pt x="235" y="127"/>
                  </a:cubicBezTo>
                  <a:cubicBezTo>
                    <a:pt x="210" y="146"/>
                    <a:pt x="186" y="167"/>
                    <a:pt x="162" y="188"/>
                  </a:cubicBezTo>
                  <a:cubicBezTo>
                    <a:pt x="162" y="189"/>
                    <a:pt x="161" y="189"/>
                    <a:pt x="161" y="189"/>
                  </a:cubicBezTo>
                  <a:cubicBezTo>
                    <a:pt x="149" y="191"/>
                    <a:pt x="137" y="194"/>
                    <a:pt x="125" y="195"/>
                  </a:cubicBezTo>
                  <a:cubicBezTo>
                    <a:pt x="109" y="197"/>
                    <a:pt x="93" y="196"/>
                    <a:pt x="77" y="195"/>
                  </a:cubicBezTo>
                  <a:close/>
                  <a:moveTo>
                    <a:pt x="231" y="169"/>
                  </a:moveTo>
                  <a:cubicBezTo>
                    <a:pt x="227" y="181"/>
                    <a:pt x="216" y="184"/>
                    <a:pt x="205" y="186"/>
                  </a:cubicBezTo>
                  <a:cubicBezTo>
                    <a:pt x="197" y="188"/>
                    <a:pt x="188" y="188"/>
                    <a:pt x="180" y="188"/>
                  </a:cubicBezTo>
                  <a:cubicBezTo>
                    <a:pt x="198" y="172"/>
                    <a:pt x="217" y="156"/>
                    <a:pt x="236" y="141"/>
                  </a:cubicBezTo>
                  <a:cubicBezTo>
                    <a:pt x="235" y="151"/>
                    <a:pt x="234" y="160"/>
                    <a:pt x="231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Freeform 104"/>
            <p:cNvSpPr>
              <a:spLocks noEditPoints="1"/>
            </p:cNvSpPr>
            <p:nvPr/>
          </p:nvSpPr>
          <p:spPr bwMode="auto">
            <a:xfrm>
              <a:off x="7291388" y="2884488"/>
              <a:ext cx="314325" cy="293687"/>
            </a:xfrm>
            <a:custGeom>
              <a:avLst/>
              <a:gdLst>
                <a:gd name="T0" fmla="*/ 219 w 223"/>
                <a:gd name="T1" fmla="*/ 167 h 208"/>
                <a:gd name="T2" fmla="*/ 206 w 223"/>
                <a:gd name="T3" fmla="*/ 121 h 208"/>
                <a:gd name="T4" fmla="*/ 165 w 223"/>
                <a:gd name="T5" fmla="*/ 43 h 208"/>
                <a:gd name="T6" fmla="*/ 123 w 223"/>
                <a:gd name="T7" fmla="*/ 5 h 208"/>
                <a:gd name="T8" fmla="*/ 69 w 223"/>
                <a:gd name="T9" fmla="*/ 2 h 208"/>
                <a:gd name="T10" fmla="*/ 16 w 223"/>
                <a:gd name="T11" fmla="*/ 12 h 208"/>
                <a:gd name="T12" fmla="*/ 1 w 223"/>
                <a:gd name="T13" fmla="*/ 59 h 208"/>
                <a:gd name="T14" fmla="*/ 5 w 223"/>
                <a:gd name="T15" fmla="*/ 115 h 208"/>
                <a:gd name="T16" fmla="*/ 6 w 223"/>
                <a:gd name="T17" fmla="*/ 164 h 208"/>
                <a:gd name="T18" fmla="*/ 24 w 223"/>
                <a:gd name="T19" fmla="*/ 199 h 208"/>
                <a:gd name="T20" fmla="*/ 25 w 223"/>
                <a:gd name="T21" fmla="*/ 200 h 208"/>
                <a:gd name="T22" fmla="*/ 94 w 223"/>
                <a:gd name="T23" fmla="*/ 198 h 208"/>
                <a:gd name="T24" fmla="*/ 180 w 223"/>
                <a:gd name="T25" fmla="*/ 189 h 208"/>
                <a:gd name="T26" fmla="*/ 219 w 223"/>
                <a:gd name="T27" fmla="*/ 167 h 208"/>
                <a:gd name="T28" fmla="*/ 101 w 223"/>
                <a:gd name="T29" fmla="*/ 18 h 208"/>
                <a:gd name="T30" fmla="*/ 20 w 223"/>
                <a:gd name="T31" fmla="*/ 96 h 208"/>
                <a:gd name="T32" fmla="*/ 18 w 223"/>
                <a:gd name="T33" fmla="*/ 80 h 208"/>
                <a:gd name="T34" fmla="*/ 81 w 223"/>
                <a:gd name="T35" fmla="*/ 21 h 208"/>
                <a:gd name="T36" fmla="*/ 84 w 223"/>
                <a:gd name="T37" fmla="*/ 17 h 208"/>
                <a:gd name="T38" fmla="*/ 101 w 223"/>
                <a:gd name="T39" fmla="*/ 18 h 208"/>
                <a:gd name="T40" fmla="*/ 16 w 223"/>
                <a:gd name="T41" fmla="*/ 45 h 208"/>
                <a:gd name="T42" fmla="*/ 23 w 223"/>
                <a:gd name="T43" fmla="*/ 25 h 208"/>
                <a:gd name="T44" fmla="*/ 50 w 223"/>
                <a:gd name="T45" fmla="*/ 19 h 208"/>
                <a:gd name="T46" fmla="*/ 62 w 223"/>
                <a:gd name="T47" fmla="*/ 18 h 208"/>
                <a:gd name="T48" fmla="*/ 17 w 223"/>
                <a:gd name="T49" fmla="*/ 63 h 208"/>
                <a:gd name="T50" fmla="*/ 16 w 223"/>
                <a:gd name="T51" fmla="*/ 45 h 208"/>
                <a:gd name="T52" fmla="*/ 72 w 223"/>
                <a:gd name="T53" fmla="*/ 185 h 208"/>
                <a:gd name="T54" fmla="*/ 34 w 223"/>
                <a:gd name="T55" fmla="*/ 186 h 208"/>
                <a:gd name="T56" fmla="*/ 31 w 223"/>
                <a:gd name="T57" fmla="*/ 185 h 208"/>
                <a:gd name="T58" fmla="*/ 20 w 223"/>
                <a:gd name="T59" fmla="*/ 147 h 208"/>
                <a:gd name="T60" fmla="*/ 21 w 223"/>
                <a:gd name="T61" fmla="*/ 112 h 208"/>
                <a:gd name="T62" fmla="*/ 118 w 223"/>
                <a:gd name="T63" fmla="*/ 20 h 208"/>
                <a:gd name="T64" fmla="*/ 151 w 223"/>
                <a:gd name="T65" fmla="*/ 51 h 208"/>
                <a:gd name="T66" fmla="*/ 190 w 223"/>
                <a:gd name="T67" fmla="*/ 124 h 208"/>
                <a:gd name="T68" fmla="*/ 142 w 223"/>
                <a:gd name="T69" fmla="*/ 177 h 208"/>
                <a:gd name="T70" fmla="*/ 141 w 223"/>
                <a:gd name="T71" fmla="*/ 179 h 208"/>
                <a:gd name="T72" fmla="*/ 113 w 223"/>
                <a:gd name="T73" fmla="*/ 181 h 208"/>
                <a:gd name="T74" fmla="*/ 72 w 223"/>
                <a:gd name="T75" fmla="*/ 185 h 208"/>
                <a:gd name="T76" fmla="*/ 161 w 223"/>
                <a:gd name="T77" fmla="*/ 176 h 208"/>
                <a:gd name="T78" fmla="*/ 196 w 223"/>
                <a:gd name="T79" fmla="*/ 136 h 208"/>
                <a:gd name="T80" fmla="*/ 201 w 223"/>
                <a:gd name="T81" fmla="*/ 167 h 208"/>
                <a:gd name="T82" fmla="*/ 165 w 223"/>
                <a:gd name="T83" fmla="*/ 175 h 208"/>
                <a:gd name="T84" fmla="*/ 161 w 223"/>
                <a:gd name="T85" fmla="*/ 17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" h="208">
                  <a:moveTo>
                    <a:pt x="219" y="167"/>
                  </a:moveTo>
                  <a:cubicBezTo>
                    <a:pt x="223" y="151"/>
                    <a:pt x="212" y="134"/>
                    <a:pt x="206" y="121"/>
                  </a:cubicBezTo>
                  <a:cubicBezTo>
                    <a:pt x="193" y="95"/>
                    <a:pt x="180" y="68"/>
                    <a:pt x="165" y="43"/>
                  </a:cubicBezTo>
                  <a:cubicBezTo>
                    <a:pt x="154" y="27"/>
                    <a:pt x="142" y="11"/>
                    <a:pt x="123" y="5"/>
                  </a:cubicBezTo>
                  <a:cubicBezTo>
                    <a:pt x="106" y="0"/>
                    <a:pt x="86" y="2"/>
                    <a:pt x="69" y="2"/>
                  </a:cubicBezTo>
                  <a:cubicBezTo>
                    <a:pt x="51" y="2"/>
                    <a:pt x="31" y="3"/>
                    <a:pt x="16" y="12"/>
                  </a:cubicBezTo>
                  <a:cubicBezTo>
                    <a:pt x="0" y="21"/>
                    <a:pt x="0" y="43"/>
                    <a:pt x="1" y="59"/>
                  </a:cubicBezTo>
                  <a:cubicBezTo>
                    <a:pt x="2" y="77"/>
                    <a:pt x="6" y="96"/>
                    <a:pt x="5" y="115"/>
                  </a:cubicBezTo>
                  <a:cubicBezTo>
                    <a:pt x="5" y="131"/>
                    <a:pt x="4" y="148"/>
                    <a:pt x="6" y="164"/>
                  </a:cubicBezTo>
                  <a:cubicBezTo>
                    <a:pt x="7" y="177"/>
                    <a:pt x="10" y="195"/>
                    <a:pt x="24" y="199"/>
                  </a:cubicBezTo>
                  <a:cubicBezTo>
                    <a:pt x="24" y="200"/>
                    <a:pt x="25" y="200"/>
                    <a:pt x="25" y="200"/>
                  </a:cubicBezTo>
                  <a:cubicBezTo>
                    <a:pt x="47" y="208"/>
                    <a:pt x="71" y="200"/>
                    <a:pt x="94" y="198"/>
                  </a:cubicBezTo>
                  <a:cubicBezTo>
                    <a:pt x="122" y="196"/>
                    <a:pt x="151" y="193"/>
                    <a:pt x="180" y="189"/>
                  </a:cubicBezTo>
                  <a:cubicBezTo>
                    <a:pt x="195" y="187"/>
                    <a:pt x="214" y="184"/>
                    <a:pt x="219" y="167"/>
                  </a:cubicBezTo>
                  <a:close/>
                  <a:moveTo>
                    <a:pt x="101" y="18"/>
                  </a:moveTo>
                  <a:cubicBezTo>
                    <a:pt x="71" y="40"/>
                    <a:pt x="46" y="69"/>
                    <a:pt x="20" y="96"/>
                  </a:cubicBezTo>
                  <a:cubicBezTo>
                    <a:pt x="19" y="91"/>
                    <a:pt x="19" y="85"/>
                    <a:pt x="18" y="80"/>
                  </a:cubicBezTo>
                  <a:cubicBezTo>
                    <a:pt x="35" y="57"/>
                    <a:pt x="55" y="33"/>
                    <a:pt x="81" y="21"/>
                  </a:cubicBezTo>
                  <a:cubicBezTo>
                    <a:pt x="82" y="20"/>
                    <a:pt x="83" y="19"/>
                    <a:pt x="84" y="17"/>
                  </a:cubicBezTo>
                  <a:cubicBezTo>
                    <a:pt x="89" y="17"/>
                    <a:pt x="95" y="18"/>
                    <a:pt x="101" y="18"/>
                  </a:cubicBezTo>
                  <a:close/>
                  <a:moveTo>
                    <a:pt x="16" y="45"/>
                  </a:moveTo>
                  <a:cubicBezTo>
                    <a:pt x="17" y="38"/>
                    <a:pt x="18" y="30"/>
                    <a:pt x="23" y="25"/>
                  </a:cubicBezTo>
                  <a:cubicBezTo>
                    <a:pt x="31" y="20"/>
                    <a:pt x="42" y="19"/>
                    <a:pt x="50" y="19"/>
                  </a:cubicBezTo>
                  <a:cubicBezTo>
                    <a:pt x="54" y="18"/>
                    <a:pt x="58" y="18"/>
                    <a:pt x="62" y="18"/>
                  </a:cubicBezTo>
                  <a:cubicBezTo>
                    <a:pt x="45" y="30"/>
                    <a:pt x="30" y="46"/>
                    <a:pt x="17" y="63"/>
                  </a:cubicBezTo>
                  <a:cubicBezTo>
                    <a:pt x="16" y="57"/>
                    <a:pt x="16" y="51"/>
                    <a:pt x="16" y="45"/>
                  </a:cubicBezTo>
                  <a:close/>
                  <a:moveTo>
                    <a:pt x="72" y="185"/>
                  </a:moveTo>
                  <a:cubicBezTo>
                    <a:pt x="60" y="187"/>
                    <a:pt x="46" y="189"/>
                    <a:pt x="34" y="186"/>
                  </a:cubicBezTo>
                  <a:cubicBezTo>
                    <a:pt x="33" y="186"/>
                    <a:pt x="32" y="185"/>
                    <a:pt x="31" y="185"/>
                  </a:cubicBezTo>
                  <a:cubicBezTo>
                    <a:pt x="19" y="183"/>
                    <a:pt x="20" y="156"/>
                    <a:pt x="20" y="147"/>
                  </a:cubicBezTo>
                  <a:cubicBezTo>
                    <a:pt x="20" y="135"/>
                    <a:pt x="21" y="123"/>
                    <a:pt x="21" y="112"/>
                  </a:cubicBezTo>
                  <a:cubicBezTo>
                    <a:pt x="52" y="80"/>
                    <a:pt x="81" y="45"/>
                    <a:pt x="118" y="20"/>
                  </a:cubicBezTo>
                  <a:cubicBezTo>
                    <a:pt x="133" y="25"/>
                    <a:pt x="142" y="37"/>
                    <a:pt x="151" y="51"/>
                  </a:cubicBezTo>
                  <a:cubicBezTo>
                    <a:pt x="166" y="75"/>
                    <a:pt x="178" y="99"/>
                    <a:pt x="190" y="124"/>
                  </a:cubicBezTo>
                  <a:cubicBezTo>
                    <a:pt x="176" y="143"/>
                    <a:pt x="161" y="163"/>
                    <a:pt x="142" y="177"/>
                  </a:cubicBezTo>
                  <a:cubicBezTo>
                    <a:pt x="142" y="178"/>
                    <a:pt x="141" y="178"/>
                    <a:pt x="141" y="179"/>
                  </a:cubicBezTo>
                  <a:cubicBezTo>
                    <a:pt x="132" y="180"/>
                    <a:pt x="122" y="181"/>
                    <a:pt x="113" y="181"/>
                  </a:cubicBezTo>
                  <a:cubicBezTo>
                    <a:pt x="99" y="182"/>
                    <a:pt x="86" y="183"/>
                    <a:pt x="72" y="185"/>
                  </a:cubicBezTo>
                  <a:close/>
                  <a:moveTo>
                    <a:pt x="161" y="176"/>
                  </a:moveTo>
                  <a:cubicBezTo>
                    <a:pt x="174" y="164"/>
                    <a:pt x="186" y="150"/>
                    <a:pt x="196" y="136"/>
                  </a:cubicBezTo>
                  <a:cubicBezTo>
                    <a:pt x="202" y="146"/>
                    <a:pt x="209" y="161"/>
                    <a:pt x="201" y="167"/>
                  </a:cubicBezTo>
                  <a:cubicBezTo>
                    <a:pt x="191" y="174"/>
                    <a:pt x="176" y="174"/>
                    <a:pt x="165" y="175"/>
                  </a:cubicBezTo>
                  <a:cubicBezTo>
                    <a:pt x="164" y="176"/>
                    <a:pt x="163" y="176"/>
                    <a:pt x="161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Freeform 105"/>
            <p:cNvSpPr/>
            <p:nvPr/>
          </p:nvSpPr>
          <p:spPr bwMode="auto">
            <a:xfrm>
              <a:off x="7056438" y="2771775"/>
              <a:ext cx="153988" cy="42862"/>
            </a:xfrm>
            <a:custGeom>
              <a:avLst/>
              <a:gdLst>
                <a:gd name="T0" fmla="*/ 9 w 108"/>
                <a:gd name="T1" fmla="*/ 18 h 31"/>
                <a:gd name="T2" fmla="*/ 98 w 108"/>
                <a:gd name="T3" fmla="*/ 31 h 31"/>
                <a:gd name="T4" fmla="*/ 98 w 108"/>
                <a:gd name="T5" fmla="*/ 15 h 31"/>
                <a:gd name="T6" fmla="*/ 14 w 108"/>
                <a:gd name="T7" fmla="*/ 3 h 31"/>
                <a:gd name="T8" fmla="*/ 9 w 108"/>
                <a:gd name="T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">
                  <a:moveTo>
                    <a:pt x="9" y="18"/>
                  </a:moveTo>
                  <a:cubicBezTo>
                    <a:pt x="38" y="27"/>
                    <a:pt x="68" y="29"/>
                    <a:pt x="98" y="31"/>
                  </a:cubicBezTo>
                  <a:cubicBezTo>
                    <a:pt x="108" y="31"/>
                    <a:pt x="108" y="16"/>
                    <a:pt x="98" y="15"/>
                  </a:cubicBezTo>
                  <a:cubicBezTo>
                    <a:pt x="70" y="14"/>
                    <a:pt x="41" y="12"/>
                    <a:pt x="14" y="3"/>
                  </a:cubicBezTo>
                  <a:cubicBezTo>
                    <a:pt x="4" y="0"/>
                    <a:pt x="0" y="15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Freeform 106"/>
            <p:cNvSpPr/>
            <p:nvPr/>
          </p:nvSpPr>
          <p:spPr bwMode="auto">
            <a:xfrm>
              <a:off x="7102476" y="2641600"/>
              <a:ext cx="119063" cy="111125"/>
            </a:xfrm>
            <a:custGeom>
              <a:avLst/>
              <a:gdLst>
                <a:gd name="T0" fmla="*/ 67 w 84"/>
                <a:gd name="T1" fmla="*/ 74 h 79"/>
                <a:gd name="T2" fmla="*/ 75 w 84"/>
                <a:gd name="T3" fmla="*/ 61 h 79"/>
                <a:gd name="T4" fmla="*/ 17 w 84"/>
                <a:gd name="T5" fmla="*/ 8 h 79"/>
                <a:gd name="T6" fmla="*/ 6 w 84"/>
                <a:gd name="T7" fmla="*/ 19 h 79"/>
                <a:gd name="T8" fmla="*/ 67 w 84"/>
                <a:gd name="T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9">
                  <a:moveTo>
                    <a:pt x="67" y="74"/>
                  </a:moveTo>
                  <a:cubicBezTo>
                    <a:pt x="76" y="79"/>
                    <a:pt x="84" y="65"/>
                    <a:pt x="75" y="61"/>
                  </a:cubicBezTo>
                  <a:cubicBezTo>
                    <a:pt x="52" y="48"/>
                    <a:pt x="35" y="27"/>
                    <a:pt x="17" y="8"/>
                  </a:cubicBezTo>
                  <a:cubicBezTo>
                    <a:pt x="11" y="0"/>
                    <a:pt x="0" y="11"/>
                    <a:pt x="6" y="19"/>
                  </a:cubicBezTo>
                  <a:cubicBezTo>
                    <a:pt x="25" y="39"/>
                    <a:pt x="43" y="61"/>
                    <a:pt x="6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Freeform 107"/>
            <p:cNvSpPr/>
            <p:nvPr/>
          </p:nvSpPr>
          <p:spPr bwMode="auto">
            <a:xfrm>
              <a:off x="7186613" y="2600325"/>
              <a:ext cx="77788" cy="119062"/>
            </a:xfrm>
            <a:custGeom>
              <a:avLst/>
              <a:gdLst>
                <a:gd name="T0" fmla="*/ 37 w 56"/>
                <a:gd name="T1" fmla="*/ 76 h 84"/>
                <a:gd name="T2" fmla="*/ 50 w 56"/>
                <a:gd name="T3" fmla="*/ 68 h 84"/>
                <a:gd name="T4" fmla="*/ 19 w 56"/>
                <a:gd name="T5" fmla="*/ 8 h 84"/>
                <a:gd name="T6" fmla="*/ 6 w 56"/>
                <a:gd name="T7" fmla="*/ 16 h 84"/>
                <a:gd name="T8" fmla="*/ 37 w 56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4">
                  <a:moveTo>
                    <a:pt x="37" y="76"/>
                  </a:moveTo>
                  <a:cubicBezTo>
                    <a:pt x="43" y="84"/>
                    <a:pt x="56" y="76"/>
                    <a:pt x="50" y="68"/>
                  </a:cubicBezTo>
                  <a:cubicBezTo>
                    <a:pt x="36" y="50"/>
                    <a:pt x="32" y="27"/>
                    <a:pt x="19" y="8"/>
                  </a:cubicBezTo>
                  <a:cubicBezTo>
                    <a:pt x="13" y="0"/>
                    <a:pt x="0" y="8"/>
                    <a:pt x="6" y="16"/>
                  </a:cubicBezTo>
                  <a:cubicBezTo>
                    <a:pt x="18" y="35"/>
                    <a:pt x="23" y="58"/>
                    <a:pt x="3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Freeform 108"/>
            <p:cNvSpPr/>
            <p:nvPr/>
          </p:nvSpPr>
          <p:spPr bwMode="auto">
            <a:xfrm>
              <a:off x="7277101" y="2592388"/>
              <a:ext cx="60325" cy="123825"/>
            </a:xfrm>
            <a:custGeom>
              <a:avLst/>
              <a:gdLst>
                <a:gd name="T0" fmla="*/ 18 w 43"/>
                <a:gd name="T1" fmla="*/ 79 h 88"/>
                <a:gd name="T2" fmla="*/ 39 w 43"/>
                <a:gd name="T3" fmla="*/ 17 h 88"/>
                <a:gd name="T4" fmla="*/ 26 w 43"/>
                <a:gd name="T5" fmla="*/ 9 h 88"/>
                <a:gd name="T6" fmla="*/ 3 w 43"/>
                <a:gd name="T7" fmla="*/ 74 h 88"/>
                <a:gd name="T8" fmla="*/ 18 w 43"/>
                <a:gd name="T9" fmla="*/ 7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8">
                  <a:moveTo>
                    <a:pt x="18" y="79"/>
                  </a:moveTo>
                  <a:cubicBezTo>
                    <a:pt x="23" y="57"/>
                    <a:pt x="30" y="37"/>
                    <a:pt x="39" y="17"/>
                  </a:cubicBezTo>
                  <a:cubicBezTo>
                    <a:pt x="43" y="8"/>
                    <a:pt x="30" y="0"/>
                    <a:pt x="26" y="9"/>
                  </a:cubicBezTo>
                  <a:cubicBezTo>
                    <a:pt x="16" y="30"/>
                    <a:pt x="8" y="52"/>
                    <a:pt x="3" y="74"/>
                  </a:cubicBezTo>
                  <a:cubicBezTo>
                    <a:pt x="0" y="84"/>
                    <a:pt x="15" y="88"/>
                    <a:pt x="1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Freeform 109"/>
            <p:cNvSpPr/>
            <p:nvPr/>
          </p:nvSpPr>
          <p:spPr bwMode="auto">
            <a:xfrm>
              <a:off x="7346951" y="2646363"/>
              <a:ext cx="127000" cy="96837"/>
            </a:xfrm>
            <a:custGeom>
              <a:avLst/>
              <a:gdLst>
                <a:gd name="T0" fmla="*/ 16 w 90"/>
                <a:gd name="T1" fmla="*/ 62 h 68"/>
                <a:gd name="T2" fmla="*/ 81 w 90"/>
                <a:gd name="T3" fmla="*/ 17 h 68"/>
                <a:gd name="T4" fmla="*/ 73 w 90"/>
                <a:gd name="T5" fmla="*/ 4 h 68"/>
                <a:gd name="T6" fmla="*/ 8 w 90"/>
                <a:gd name="T7" fmla="*/ 49 h 68"/>
                <a:gd name="T8" fmla="*/ 16 w 90"/>
                <a:gd name="T9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8">
                  <a:moveTo>
                    <a:pt x="16" y="62"/>
                  </a:moveTo>
                  <a:cubicBezTo>
                    <a:pt x="37" y="47"/>
                    <a:pt x="57" y="28"/>
                    <a:pt x="81" y="17"/>
                  </a:cubicBezTo>
                  <a:cubicBezTo>
                    <a:pt x="90" y="13"/>
                    <a:pt x="82" y="0"/>
                    <a:pt x="73" y="4"/>
                  </a:cubicBezTo>
                  <a:cubicBezTo>
                    <a:pt x="49" y="14"/>
                    <a:pt x="29" y="34"/>
                    <a:pt x="8" y="49"/>
                  </a:cubicBezTo>
                  <a:cubicBezTo>
                    <a:pt x="0" y="55"/>
                    <a:pt x="8" y="68"/>
                    <a:pt x="1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Freeform 110"/>
            <p:cNvSpPr/>
            <p:nvPr/>
          </p:nvSpPr>
          <p:spPr bwMode="auto">
            <a:xfrm>
              <a:off x="7362826" y="2733675"/>
              <a:ext cx="138113" cy="50800"/>
            </a:xfrm>
            <a:custGeom>
              <a:avLst/>
              <a:gdLst>
                <a:gd name="T0" fmla="*/ 13 w 98"/>
                <a:gd name="T1" fmla="*/ 32 h 35"/>
                <a:gd name="T2" fmla="*/ 88 w 98"/>
                <a:gd name="T3" fmla="*/ 16 h 35"/>
                <a:gd name="T4" fmla="*/ 88 w 98"/>
                <a:gd name="T5" fmla="*/ 0 h 35"/>
                <a:gd name="T6" fmla="*/ 9 w 98"/>
                <a:gd name="T7" fmla="*/ 17 h 35"/>
                <a:gd name="T8" fmla="*/ 13 w 98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5">
                  <a:moveTo>
                    <a:pt x="13" y="32"/>
                  </a:moveTo>
                  <a:cubicBezTo>
                    <a:pt x="37" y="24"/>
                    <a:pt x="62" y="16"/>
                    <a:pt x="88" y="16"/>
                  </a:cubicBezTo>
                  <a:cubicBezTo>
                    <a:pt x="98" y="15"/>
                    <a:pt x="98" y="0"/>
                    <a:pt x="88" y="0"/>
                  </a:cubicBezTo>
                  <a:cubicBezTo>
                    <a:pt x="61" y="0"/>
                    <a:pt x="35" y="9"/>
                    <a:pt x="9" y="17"/>
                  </a:cubicBezTo>
                  <a:cubicBezTo>
                    <a:pt x="0" y="20"/>
                    <a:pt x="4" y="35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7" name="Freeform 111"/>
            <p:cNvSpPr/>
            <p:nvPr/>
          </p:nvSpPr>
          <p:spPr bwMode="auto">
            <a:xfrm>
              <a:off x="7381876" y="2811463"/>
              <a:ext cx="112713" cy="34925"/>
            </a:xfrm>
            <a:custGeom>
              <a:avLst/>
              <a:gdLst>
                <a:gd name="T0" fmla="*/ 70 w 80"/>
                <a:gd name="T1" fmla="*/ 7 h 25"/>
                <a:gd name="T2" fmla="*/ 10 w 80"/>
                <a:gd name="T3" fmla="*/ 3 h 25"/>
                <a:gd name="T4" fmla="*/ 10 w 80"/>
                <a:gd name="T5" fmla="*/ 18 h 25"/>
                <a:gd name="T6" fmla="*/ 66 w 80"/>
                <a:gd name="T7" fmla="*/ 22 h 25"/>
                <a:gd name="T8" fmla="*/ 70 w 80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">
                  <a:moveTo>
                    <a:pt x="70" y="7"/>
                  </a:moveTo>
                  <a:cubicBezTo>
                    <a:pt x="50" y="2"/>
                    <a:pt x="30" y="0"/>
                    <a:pt x="10" y="3"/>
                  </a:cubicBezTo>
                  <a:cubicBezTo>
                    <a:pt x="0" y="4"/>
                    <a:pt x="0" y="20"/>
                    <a:pt x="10" y="18"/>
                  </a:cubicBezTo>
                  <a:cubicBezTo>
                    <a:pt x="29" y="16"/>
                    <a:pt x="48" y="17"/>
                    <a:pt x="66" y="22"/>
                  </a:cubicBezTo>
                  <a:cubicBezTo>
                    <a:pt x="76" y="25"/>
                    <a:pt x="80" y="10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Freeform 112"/>
            <p:cNvSpPr>
              <a:spLocks noEditPoints="1"/>
            </p:cNvSpPr>
            <p:nvPr/>
          </p:nvSpPr>
          <p:spPr bwMode="auto">
            <a:xfrm>
              <a:off x="6715126" y="3378200"/>
              <a:ext cx="284163" cy="320675"/>
            </a:xfrm>
            <a:custGeom>
              <a:avLst/>
              <a:gdLst>
                <a:gd name="T0" fmla="*/ 118 w 200"/>
                <a:gd name="T1" fmla="*/ 4 h 226"/>
                <a:gd name="T2" fmla="*/ 56 w 200"/>
                <a:gd name="T3" fmla="*/ 18 h 226"/>
                <a:gd name="T4" fmla="*/ 1 w 200"/>
                <a:gd name="T5" fmla="*/ 143 h 226"/>
                <a:gd name="T6" fmla="*/ 1 w 200"/>
                <a:gd name="T7" fmla="*/ 146 h 226"/>
                <a:gd name="T8" fmla="*/ 1 w 200"/>
                <a:gd name="T9" fmla="*/ 147 h 226"/>
                <a:gd name="T10" fmla="*/ 1 w 200"/>
                <a:gd name="T11" fmla="*/ 150 h 226"/>
                <a:gd name="T12" fmla="*/ 2 w 200"/>
                <a:gd name="T13" fmla="*/ 154 h 226"/>
                <a:gd name="T14" fmla="*/ 77 w 200"/>
                <a:gd name="T15" fmla="*/ 223 h 226"/>
                <a:gd name="T16" fmla="*/ 177 w 200"/>
                <a:gd name="T17" fmla="*/ 174 h 226"/>
                <a:gd name="T18" fmla="*/ 167 w 200"/>
                <a:gd name="T19" fmla="*/ 45 h 226"/>
                <a:gd name="T20" fmla="*/ 118 w 200"/>
                <a:gd name="T21" fmla="*/ 4 h 226"/>
                <a:gd name="T22" fmla="*/ 141 w 200"/>
                <a:gd name="T23" fmla="*/ 190 h 226"/>
                <a:gd name="T24" fmla="*/ 29 w 200"/>
                <a:gd name="T25" fmla="*/ 182 h 226"/>
                <a:gd name="T26" fmla="*/ 16 w 200"/>
                <a:gd name="T27" fmla="*/ 147 h 226"/>
                <a:gd name="T28" fmla="*/ 54 w 200"/>
                <a:gd name="T29" fmla="*/ 39 h 226"/>
                <a:gd name="T30" fmla="*/ 116 w 200"/>
                <a:gd name="T31" fmla="*/ 19 h 226"/>
                <a:gd name="T32" fmla="*/ 164 w 200"/>
                <a:gd name="T33" fmla="*/ 74 h 226"/>
                <a:gd name="T34" fmla="*/ 141 w 200"/>
                <a:gd name="T35" fmla="*/ 1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26">
                  <a:moveTo>
                    <a:pt x="118" y="4"/>
                  </a:moveTo>
                  <a:cubicBezTo>
                    <a:pt x="97" y="0"/>
                    <a:pt x="74" y="8"/>
                    <a:pt x="56" y="18"/>
                  </a:cubicBezTo>
                  <a:cubicBezTo>
                    <a:pt x="13" y="42"/>
                    <a:pt x="3" y="97"/>
                    <a:pt x="1" y="143"/>
                  </a:cubicBezTo>
                  <a:cubicBezTo>
                    <a:pt x="1" y="144"/>
                    <a:pt x="0" y="145"/>
                    <a:pt x="1" y="146"/>
                  </a:cubicBezTo>
                  <a:cubicBezTo>
                    <a:pt x="1" y="146"/>
                    <a:pt x="1" y="147"/>
                    <a:pt x="1" y="147"/>
                  </a:cubicBezTo>
                  <a:cubicBezTo>
                    <a:pt x="1" y="148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9" y="192"/>
                    <a:pt x="37" y="220"/>
                    <a:pt x="77" y="223"/>
                  </a:cubicBezTo>
                  <a:cubicBezTo>
                    <a:pt x="115" y="226"/>
                    <a:pt x="157" y="207"/>
                    <a:pt x="177" y="174"/>
                  </a:cubicBezTo>
                  <a:cubicBezTo>
                    <a:pt x="200" y="134"/>
                    <a:pt x="188" y="83"/>
                    <a:pt x="167" y="45"/>
                  </a:cubicBezTo>
                  <a:cubicBezTo>
                    <a:pt x="156" y="26"/>
                    <a:pt x="140" y="8"/>
                    <a:pt x="118" y="4"/>
                  </a:cubicBezTo>
                  <a:close/>
                  <a:moveTo>
                    <a:pt x="141" y="190"/>
                  </a:moveTo>
                  <a:cubicBezTo>
                    <a:pt x="108" y="213"/>
                    <a:pt x="55" y="217"/>
                    <a:pt x="29" y="182"/>
                  </a:cubicBezTo>
                  <a:cubicBezTo>
                    <a:pt x="22" y="172"/>
                    <a:pt x="18" y="160"/>
                    <a:pt x="16" y="147"/>
                  </a:cubicBezTo>
                  <a:cubicBezTo>
                    <a:pt x="18" y="109"/>
                    <a:pt x="24" y="65"/>
                    <a:pt x="54" y="39"/>
                  </a:cubicBezTo>
                  <a:cubicBezTo>
                    <a:pt x="69" y="25"/>
                    <a:pt x="96" y="16"/>
                    <a:pt x="116" y="19"/>
                  </a:cubicBezTo>
                  <a:cubicBezTo>
                    <a:pt x="141" y="24"/>
                    <a:pt x="155" y="52"/>
                    <a:pt x="164" y="74"/>
                  </a:cubicBezTo>
                  <a:cubicBezTo>
                    <a:pt x="179" y="113"/>
                    <a:pt x="179" y="164"/>
                    <a:pt x="141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Freeform 113"/>
            <p:cNvSpPr>
              <a:spLocks noEditPoints="1"/>
            </p:cNvSpPr>
            <p:nvPr/>
          </p:nvSpPr>
          <p:spPr bwMode="auto">
            <a:xfrm>
              <a:off x="6767513" y="3438525"/>
              <a:ext cx="179388" cy="188912"/>
            </a:xfrm>
            <a:custGeom>
              <a:avLst/>
              <a:gdLst>
                <a:gd name="T0" fmla="*/ 46 w 126"/>
                <a:gd name="T1" fmla="*/ 8 h 134"/>
                <a:gd name="T2" fmla="*/ 8 w 126"/>
                <a:gd name="T3" fmla="*/ 91 h 134"/>
                <a:gd name="T4" fmla="*/ 81 w 126"/>
                <a:gd name="T5" fmla="*/ 126 h 134"/>
                <a:gd name="T6" fmla="*/ 88 w 126"/>
                <a:gd name="T7" fmla="*/ 7 h 134"/>
                <a:gd name="T8" fmla="*/ 81 w 126"/>
                <a:gd name="T9" fmla="*/ 53 h 134"/>
                <a:gd name="T10" fmla="*/ 102 w 126"/>
                <a:gd name="T11" fmla="*/ 46 h 134"/>
                <a:gd name="T12" fmla="*/ 76 w 126"/>
                <a:gd name="T13" fmla="*/ 52 h 134"/>
                <a:gd name="T14" fmla="*/ 91 w 126"/>
                <a:gd name="T15" fmla="*/ 29 h 134"/>
                <a:gd name="T16" fmla="*/ 81 w 126"/>
                <a:gd name="T17" fmla="*/ 21 h 134"/>
                <a:gd name="T18" fmla="*/ 77 w 126"/>
                <a:gd name="T19" fmla="*/ 40 h 134"/>
                <a:gd name="T20" fmla="*/ 77 w 126"/>
                <a:gd name="T21" fmla="*/ 20 h 134"/>
                <a:gd name="T22" fmla="*/ 68 w 126"/>
                <a:gd name="T23" fmla="*/ 46 h 134"/>
                <a:gd name="T24" fmla="*/ 77 w 126"/>
                <a:gd name="T25" fmla="*/ 20 h 134"/>
                <a:gd name="T26" fmla="*/ 65 w 126"/>
                <a:gd name="T27" fmla="*/ 47 h 134"/>
                <a:gd name="T28" fmla="*/ 53 w 126"/>
                <a:gd name="T29" fmla="*/ 22 h 134"/>
                <a:gd name="T30" fmla="*/ 50 w 126"/>
                <a:gd name="T31" fmla="*/ 24 h 134"/>
                <a:gd name="T32" fmla="*/ 60 w 126"/>
                <a:gd name="T33" fmla="*/ 50 h 134"/>
                <a:gd name="T34" fmla="*/ 50 w 126"/>
                <a:gd name="T35" fmla="*/ 24 h 134"/>
                <a:gd name="T36" fmla="*/ 58 w 126"/>
                <a:gd name="T37" fmla="*/ 53 h 134"/>
                <a:gd name="T38" fmla="*/ 36 w 126"/>
                <a:gd name="T39" fmla="*/ 35 h 134"/>
                <a:gd name="T40" fmla="*/ 33 w 126"/>
                <a:gd name="T41" fmla="*/ 38 h 134"/>
                <a:gd name="T42" fmla="*/ 26 w 126"/>
                <a:gd name="T43" fmla="*/ 51 h 134"/>
                <a:gd name="T44" fmla="*/ 24 w 126"/>
                <a:gd name="T45" fmla="*/ 54 h 134"/>
                <a:gd name="T46" fmla="*/ 57 w 126"/>
                <a:gd name="T47" fmla="*/ 62 h 134"/>
                <a:gd name="T48" fmla="*/ 22 w 126"/>
                <a:gd name="T49" fmla="*/ 61 h 134"/>
                <a:gd name="T50" fmla="*/ 24 w 126"/>
                <a:gd name="T51" fmla="*/ 54 h 134"/>
                <a:gd name="T52" fmla="*/ 22 w 126"/>
                <a:gd name="T53" fmla="*/ 65 h 134"/>
                <a:gd name="T54" fmla="*/ 20 w 126"/>
                <a:gd name="T55" fmla="*/ 74 h 134"/>
                <a:gd name="T56" fmla="*/ 21 w 126"/>
                <a:gd name="T57" fmla="*/ 83 h 134"/>
                <a:gd name="T58" fmla="*/ 21 w 126"/>
                <a:gd name="T59" fmla="*/ 77 h 134"/>
                <a:gd name="T60" fmla="*/ 56 w 126"/>
                <a:gd name="T61" fmla="*/ 67 h 134"/>
                <a:gd name="T62" fmla="*/ 21 w 126"/>
                <a:gd name="T63" fmla="*/ 83 h 134"/>
                <a:gd name="T64" fmla="*/ 27 w 126"/>
                <a:gd name="T65" fmla="*/ 97 h 134"/>
                <a:gd name="T66" fmla="*/ 57 w 126"/>
                <a:gd name="T67" fmla="*/ 71 h 134"/>
                <a:gd name="T68" fmla="*/ 35 w 126"/>
                <a:gd name="T69" fmla="*/ 92 h 134"/>
                <a:gd name="T70" fmla="*/ 28 w 126"/>
                <a:gd name="T71" fmla="*/ 96 h 134"/>
                <a:gd name="T72" fmla="*/ 43 w 126"/>
                <a:gd name="T73" fmla="*/ 90 h 134"/>
                <a:gd name="T74" fmla="*/ 34 w 126"/>
                <a:gd name="T75" fmla="*/ 108 h 134"/>
                <a:gd name="T76" fmla="*/ 37 w 126"/>
                <a:gd name="T77" fmla="*/ 110 h 134"/>
                <a:gd name="T78" fmla="*/ 43 w 126"/>
                <a:gd name="T79" fmla="*/ 114 h 134"/>
                <a:gd name="T80" fmla="*/ 54 w 126"/>
                <a:gd name="T81" fmla="*/ 116 h 134"/>
                <a:gd name="T82" fmla="*/ 63 w 126"/>
                <a:gd name="T83" fmla="*/ 83 h 134"/>
                <a:gd name="T84" fmla="*/ 58 w 126"/>
                <a:gd name="T85" fmla="*/ 117 h 134"/>
                <a:gd name="T86" fmla="*/ 72 w 126"/>
                <a:gd name="T87" fmla="*/ 112 h 134"/>
                <a:gd name="T88" fmla="*/ 58 w 126"/>
                <a:gd name="T89" fmla="*/ 117 h 134"/>
                <a:gd name="T90" fmla="*/ 76 w 126"/>
                <a:gd name="T91" fmla="*/ 111 h 134"/>
                <a:gd name="T92" fmla="*/ 88 w 126"/>
                <a:gd name="T93" fmla="*/ 99 h 134"/>
                <a:gd name="T94" fmla="*/ 76 w 126"/>
                <a:gd name="T95" fmla="*/ 111 h 134"/>
                <a:gd name="T96" fmla="*/ 91 w 126"/>
                <a:gd name="T97" fmla="*/ 97 h 134"/>
                <a:gd name="T98" fmla="*/ 89 w 126"/>
                <a:gd name="T99" fmla="*/ 95 h 134"/>
                <a:gd name="T100" fmla="*/ 73 w 126"/>
                <a:gd name="T101" fmla="*/ 69 h 134"/>
                <a:gd name="T102" fmla="*/ 98 w 126"/>
                <a:gd name="T103" fmla="*/ 88 h 134"/>
                <a:gd name="T104" fmla="*/ 100 w 126"/>
                <a:gd name="T105" fmla="*/ 85 h 134"/>
                <a:gd name="T106" fmla="*/ 103 w 126"/>
                <a:gd name="T107" fmla="*/ 76 h 134"/>
                <a:gd name="T108" fmla="*/ 104 w 126"/>
                <a:gd name="T109" fmla="*/ 72 h 134"/>
                <a:gd name="T110" fmla="*/ 105 w 126"/>
                <a:gd name="T111" fmla="*/ 66 h 134"/>
                <a:gd name="T112" fmla="*/ 78 w 126"/>
                <a:gd name="T113" fmla="*/ 60 h 134"/>
                <a:gd name="T114" fmla="*/ 78 w 126"/>
                <a:gd name="T115" fmla="*/ 58 h 134"/>
                <a:gd name="T116" fmla="*/ 104 w 126"/>
                <a:gd name="T117" fmla="*/ 50 h 134"/>
                <a:gd name="T118" fmla="*/ 78 w 126"/>
                <a:gd name="T11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134">
                  <a:moveTo>
                    <a:pt x="88" y="7"/>
                  </a:moveTo>
                  <a:cubicBezTo>
                    <a:pt x="74" y="0"/>
                    <a:pt x="60" y="2"/>
                    <a:pt x="46" y="8"/>
                  </a:cubicBezTo>
                  <a:cubicBezTo>
                    <a:pt x="17" y="22"/>
                    <a:pt x="0" y="57"/>
                    <a:pt x="7" y="88"/>
                  </a:cubicBezTo>
                  <a:cubicBezTo>
                    <a:pt x="7" y="89"/>
                    <a:pt x="7" y="90"/>
                    <a:pt x="8" y="91"/>
                  </a:cubicBezTo>
                  <a:cubicBezTo>
                    <a:pt x="13" y="107"/>
                    <a:pt x="22" y="121"/>
                    <a:pt x="38" y="128"/>
                  </a:cubicBezTo>
                  <a:cubicBezTo>
                    <a:pt x="52" y="134"/>
                    <a:pt x="67" y="133"/>
                    <a:pt x="81" y="126"/>
                  </a:cubicBezTo>
                  <a:cubicBezTo>
                    <a:pt x="110" y="113"/>
                    <a:pt x="126" y="77"/>
                    <a:pt x="118" y="46"/>
                  </a:cubicBezTo>
                  <a:cubicBezTo>
                    <a:pt x="115" y="30"/>
                    <a:pt x="103" y="14"/>
                    <a:pt x="88" y="7"/>
                  </a:cubicBezTo>
                  <a:close/>
                  <a:moveTo>
                    <a:pt x="102" y="46"/>
                  </a:moveTo>
                  <a:cubicBezTo>
                    <a:pt x="95" y="49"/>
                    <a:pt x="88" y="51"/>
                    <a:pt x="81" y="53"/>
                  </a:cubicBezTo>
                  <a:cubicBezTo>
                    <a:pt x="87" y="49"/>
                    <a:pt x="93" y="44"/>
                    <a:pt x="100" y="40"/>
                  </a:cubicBezTo>
                  <a:cubicBezTo>
                    <a:pt x="101" y="42"/>
                    <a:pt x="102" y="44"/>
                    <a:pt x="102" y="46"/>
                  </a:cubicBezTo>
                  <a:close/>
                  <a:moveTo>
                    <a:pt x="98" y="37"/>
                  </a:moveTo>
                  <a:cubicBezTo>
                    <a:pt x="90" y="42"/>
                    <a:pt x="83" y="47"/>
                    <a:pt x="76" y="52"/>
                  </a:cubicBezTo>
                  <a:cubicBezTo>
                    <a:pt x="76" y="51"/>
                    <a:pt x="75" y="50"/>
                    <a:pt x="75" y="50"/>
                  </a:cubicBezTo>
                  <a:cubicBezTo>
                    <a:pt x="80" y="43"/>
                    <a:pt x="86" y="36"/>
                    <a:pt x="91" y="29"/>
                  </a:cubicBezTo>
                  <a:cubicBezTo>
                    <a:pt x="94" y="31"/>
                    <a:pt x="96" y="34"/>
                    <a:pt x="98" y="37"/>
                  </a:cubicBezTo>
                  <a:close/>
                  <a:moveTo>
                    <a:pt x="81" y="21"/>
                  </a:moveTo>
                  <a:cubicBezTo>
                    <a:pt x="84" y="23"/>
                    <a:pt x="86" y="24"/>
                    <a:pt x="89" y="26"/>
                  </a:cubicBezTo>
                  <a:cubicBezTo>
                    <a:pt x="85" y="31"/>
                    <a:pt x="81" y="36"/>
                    <a:pt x="77" y="40"/>
                  </a:cubicBezTo>
                  <a:cubicBezTo>
                    <a:pt x="79" y="34"/>
                    <a:pt x="81" y="28"/>
                    <a:pt x="81" y="21"/>
                  </a:cubicBezTo>
                  <a:close/>
                  <a:moveTo>
                    <a:pt x="77" y="20"/>
                  </a:moveTo>
                  <a:cubicBezTo>
                    <a:pt x="77" y="29"/>
                    <a:pt x="74" y="38"/>
                    <a:pt x="72" y="47"/>
                  </a:cubicBezTo>
                  <a:cubicBezTo>
                    <a:pt x="71" y="47"/>
                    <a:pt x="69" y="46"/>
                    <a:pt x="68" y="46"/>
                  </a:cubicBezTo>
                  <a:cubicBezTo>
                    <a:pt x="69" y="37"/>
                    <a:pt x="68" y="28"/>
                    <a:pt x="67" y="19"/>
                  </a:cubicBezTo>
                  <a:cubicBezTo>
                    <a:pt x="71" y="18"/>
                    <a:pt x="74" y="19"/>
                    <a:pt x="77" y="20"/>
                  </a:cubicBezTo>
                  <a:close/>
                  <a:moveTo>
                    <a:pt x="63" y="19"/>
                  </a:moveTo>
                  <a:cubicBezTo>
                    <a:pt x="64" y="28"/>
                    <a:pt x="65" y="38"/>
                    <a:pt x="65" y="47"/>
                  </a:cubicBezTo>
                  <a:cubicBezTo>
                    <a:pt x="64" y="47"/>
                    <a:pt x="64" y="47"/>
                    <a:pt x="64" y="48"/>
                  </a:cubicBezTo>
                  <a:cubicBezTo>
                    <a:pt x="60" y="39"/>
                    <a:pt x="57" y="31"/>
                    <a:pt x="53" y="22"/>
                  </a:cubicBezTo>
                  <a:cubicBezTo>
                    <a:pt x="57" y="20"/>
                    <a:pt x="60" y="19"/>
                    <a:pt x="63" y="19"/>
                  </a:cubicBezTo>
                  <a:close/>
                  <a:moveTo>
                    <a:pt x="50" y="24"/>
                  </a:moveTo>
                  <a:cubicBezTo>
                    <a:pt x="54" y="32"/>
                    <a:pt x="57" y="41"/>
                    <a:pt x="61" y="50"/>
                  </a:cubicBezTo>
                  <a:cubicBezTo>
                    <a:pt x="61" y="50"/>
                    <a:pt x="60" y="50"/>
                    <a:pt x="60" y="50"/>
                  </a:cubicBezTo>
                  <a:cubicBezTo>
                    <a:pt x="56" y="42"/>
                    <a:pt x="51" y="34"/>
                    <a:pt x="46" y="27"/>
                  </a:cubicBezTo>
                  <a:cubicBezTo>
                    <a:pt x="47" y="26"/>
                    <a:pt x="48" y="25"/>
                    <a:pt x="50" y="24"/>
                  </a:cubicBezTo>
                  <a:close/>
                  <a:moveTo>
                    <a:pt x="43" y="29"/>
                  </a:moveTo>
                  <a:cubicBezTo>
                    <a:pt x="48" y="37"/>
                    <a:pt x="53" y="45"/>
                    <a:pt x="58" y="53"/>
                  </a:cubicBezTo>
                  <a:cubicBezTo>
                    <a:pt x="57" y="53"/>
                    <a:pt x="57" y="54"/>
                    <a:pt x="57" y="54"/>
                  </a:cubicBezTo>
                  <a:cubicBezTo>
                    <a:pt x="49" y="49"/>
                    <a:pt x="41" y="43"/>
                    <a:pt x="36" y="35"/>
                  </a:cubicBezTo>
                  <a:cubicBezTo>
                    <a:pt x="38" y="33"/>
                    <a:pt x="40" y="31"/>
                    <a:pt x="43" y="29"/>
                  </a:cubicBezTo>
                  <a:close/>
                  <a:moveTo>
                    <a:pt x="33" y="38"/>
                  </a:moveTo>
                  <a:cubicBezTo>
                    <a:pt x="39" y="46"/>
                    <a:pt x="47" y="52"/>
                    <a:pt x="55" y="57"/>
                  </a:cubicBezTo>
                  <a:cubicBezTo>
                    <a:pt x="45" y="55"/>
                    <a:pt x="35" y="53"/>
                    <a:pt x="26" y="51"/>
                  </a:cubicBezTo>
                  <a:cubicBezTo>
                    <a:pt x="28" y="46"/>
                    <a:pt x="30" y="42"/>
                    <a:pt x="33" y="38"/>
                  </a:cubicBezTo>
                  <a:close/>
                  <a:moveTo>
                    <a:pt x="24" y="54"/>
                  </a:moveTo>
                  <a:cubicBezTo>
                    <a:pt x="35" y="57"/>
                    <a:pt x="46" y="60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6" y="62"/>
                    <a:pt x="55" y="62"/>
                    <a:pt x="54" y="63"/>
                  </a:cubicBezTo>
                  <a:cubicBezTo>
                    <a:pt x="44" y="62"/>
                    <a:pt x="33" y="61"/>
                    <a:pt x="22" y="61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9"/>
                    <a:pt x="23" y="57"/>
                    <a:pt x="24" y="54"/>
                  </a:cubicBezTo>
                  <a:close/>
                  <a:moveTo>
                    <a:pt x="21" y="65"/>
                  </a:moveTo>
                  <a:cubicBezTo>
                    <a:pt x="21" y="65"/>
                    <a:pt x="22" y="65"/>
                    <a:pt x="22" y="65"/>
                  </a:cubicBezTo>
                  <a:cubicBezTo>
                    <a:pt x="30" y="65"/>
                    <a:pt x="37" y="65"/>
                    <a:pt x="44" y="66"/>
                  </a:cubicBezTo>
                  <a:cubicBezTo>
                    <a:pt x="36" y="69"/>
                    <a:pt x="29" y="71"/>
                    <a:pt x="20" y="74"/>
                  </a:cubicBezTo>
                  <a:cubicBezTo>
                    <a:pt x="20" y="71"/>
                    <a:pt x="21" y="68"/>
                    <a:pt x="21" y="65"/>
                  </a:cubicBezTo>
                  <a:close/>
                  <a:moveTo>
                    <a:pt x="21" y="83"/>
                  </a:moveTo>
                  <a:cubicBezTo>
                    <a:pt x="21" y="82"/>
                    <a:pt x="21" y="82"/>
                    <a:pt x="21" y="82"/>
                  </a:cubicBezTo>
                  <a:cubicBezTo>
                    <a:pt x="21" y="80"/>
                    <a:pt x="21" y="79"/>
                    <a:pt x="21" y="77"/>
                  </a:cubicBezTo>
                  <a:cubicBezTo>
                    <a:pt x="32" y="74"/>
                    <a:pt x="43" y="70"/>
                    <a:pt x="55" y="66"/>
                  </a:cubicBezTo>
                  <a:cubicBezTo>
                    <a:pt x="55" y="66"/>
                    <a:pt x="56" y="67"/>
                    <a:pt x="56" y="67"/>
                  </a:cubicBezTo>
                  <a:cubicBezTo>
                    <a:pt x="45" y="74"/>
                    <a:pt x="35" y="82"/>
                    <a:pt x="24" y="90"/>
                  </a:cubicBezTo>
                  <a:cubicBezTo>
                    <a:pt x="23" y="88"/>
                    <a:pt x="22" y="85"/>
                    <a:pt x="21" y="83"/>
                  </a:cubicBezTo>
                  <a:close/>
                  <a:moveTo>
                    <a:pt x="28" y="96"/>
                  </a:moveTo>
                  <a:cubicBezTo>
                    <a:pt x="28" y="96"/>
                    <a:pt x="27" y="97"/>
                    <a:pt x="27" y="97"/>
                  </a:cubicBezTo>
                  <a:cubicBezTo>
                    <a:pt x="26" y="96"/>
                    <a:pt x="26" y="95"/>
                    <a:pt x="25" y="94"/>
                  </a:cubicBezTo>
                  <a:cubicBezTo>
                    <a:pt x="36" y="86"/>
                    <a:pt x="46" y="78"/>
                    <a:pt x="57" y="71"/>
                  </a:cubicBezTo>
                  <a:cubicBezTo>
                    <a:pt x="52" y="75"/>
                    <a:pt x="48" y="80"/>
                    <a:pt x="43" y="84"/>
                  </a:cubicBezTo>
                  <a:cubicBezTo>
                    <a:pt x="40" y="87"/>
                    <a:pt x="38" y="89"/>
                    <a:pt x="35" y="92"/>
                  </a:cubicBezTo>
                  <a:cubicBezTo>
                    <a:pt x="33" y="93"/>
                    <a:pt x="31" y="95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lose/>
                  <a:moveTo>
                    <a:pt x="29" y="101"/>
                  </a:moveTo>
                  <a:cubicBezTo>
                    <a:pt x="34" y="99"/>
                    <a:pt x="40" y="93"/>
                    <a:pt x="43" y="90"/>
                  </a:cubicBezTo>
                  <a:cubicBezTo>
                    <a:pt x="47" y="86"/>
                    <a:pt x="50" y="83"/>
                    <a:pt x="54" y="80"/>
                  </a:cubicBezTo>
                  <a:cubicBezTo>
                    <a:pt x="47" y="89"/>
                    <a:pt x="41" y="99"/>
                    <a:pt x="34" y="108"/>
                  </a:cubicBezTo>
                  <a:cubicBezTo>
                    <a:pt x="32" y="106"/>
                    <a:pt x="31" y="104"/>
                    <a:pt x="29" y="101"/>
                  </a:cubicBezTo>
                  <a:close/>
                  <a:moveTo>
                    <a:pt x="37" y="110"/>
                  </a:moveTo>
                  <a:cubicBezTo>
                    <a:pt x="45" y="100"/>
                    <a:pt x="52" y="88"/>
                    <a:pt x="61" y="77"/>
                  </a:cubicBezTo>
                  <a:cubicBezTo>
                    <a:pt x="56" y="90"/>
                    <a:pt x="52" y="103"/>
                    <a:pt x="43" y="114"/>
                  </a:cubicBezTo>
                  <a:cubicBezTo>
                    <a:pt x="41" y="113"/>
                    <a:pt x="39" y="111"/>
                    <a:pt x="37" y="110"/>
                  </a:cubicBezTo>
                  <a:close/>
                  <a:moveTo>
                    <a:pt x="54" y="116"/>
                  </a:moveTo>
                  <a:cubicBezTo>
                    <a:pt x="51" y="116"/>
                    <a:pt x="49" y="116"/>
                    <a:pt x="47" y="115"/>
                  </a:cubicBezTo>
                  <a:cubicBezTo>
                    <a:pt x="54" y="106"/>
                    <a:pt x="59" y="94"/>
                    <a:pt x="63" y="83"/>
                  </a:cubicBezTo>
                  <a:cubicBezTo>
                    <a:pt x="60" y="94"/>
                    <a:pt x="56" y="105"/>
                    <a:pt x="54" y="116"/>
                  </a:cubicBezTo>
                  <a:close/>
                  <a:moveTo>
                    <a:pt x="58" y="117"/>
                  </a:moveTo>
                  <a:cubicBezTo>
                    <a:pt x="61" y="103"/>
                    <a:pt x="65" y="90"/>
                    <a:pt x="69" y="76"/>
                  </a:cubicBezTo>
                  <a:cubicBezTo>
                    <a:pt x="70" y="88"/>
                    <a:pt x="71" y="100"/>
                    <a:pt x="72" y="112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68" y="115"/>
                    <a:pt x="63" y="116"/>
                    <a:pt x="58" y="117"/>
                  </a:cubicBezTo>
                  <a:close/>
                  <a:moveTo>
                    <a:pt x="76" y="111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74" y="100"/>
                    <a:pt x="74" y="88"/>
                    <a:pt x="72" y="76"/>
                  </a:cubicBezTo>
                  <a:cubicBezTo>
                    <a:pt x="77" y="84"/>
                    <a:pt x="82" y="92"/>
                    <a:pt x="88" y="99"/>
                  </a:cubicBezTo>
                  <a:cubicBezTo>
                    <a:pt x="88" y="100"/>
                    <a:pt x="89" y="100"/>
                    <a:pt x="90" y="100"/>
                  </a:cubicBezTo>
                  <a:cubicBezTo>
                    <a:pt x="86" y="104"/>
                    <a:pt x="81" y="108"/>
                    <a:pt x="76" y="111"/>
                  </a:cubicBezTo>
                  <a:close/>
                  <a:moveTo>
                    <a:pt x="91" y="98"/>
                  </a:moveTo>
                  <a:cubicBezTo>
                    <a:pt x="91" y="98"/>
                    <a:pt x="91" y="98"/>
                    <a:pt x="91" y="97"/>
                  </a:cubicBezTo>
                  <a:cubicBezTo>
                    <a:pt x="91" y="97"/>
                    <a:pt x="90" y="96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4" y="86"/>
                    <a:pt x="78" y="78"/>
                    <a:pt x="72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9"/>
                    <a:pt x="76" y="68"/>
                    <a:pt x="77" y="66"/>
                  </a:cubicBezTo>
                  <a:cubicBezTo>
                    <a:pt x="84" y="74"/>
                    <a:pt x="91" y="81"/>
                    <a:pt x="98" y="88"/>
                  </a:cubicBezTo>
                  <a:cubicBezTo>
                    <a:pt x="96" y="92"/>
                    <a:pt x="94" y="95"/>
                    <a:pt x="91" y="98"/>
                  </a:cubicBezTo>
                  <a:close/>
                  <a:moveTo>
                    <a:pt x="100" y="85"/>
                  </a:moveTo>
                  <a:cubicBezTo>
                    <a:pt x="95" y="79"/>
                    <a:pt x="89" y="73"/>
                    <a:pt x="84" y="68"/>
                  </a:cubicBezTo>
                  <a:cubicBezTo>
                    <a:pt x="90" y="71"/>
                    <a:pt x="97" y="74"/>
                    <a:pt x="103" y="76"/>
                  </a:cubicBezTo>
                  <a:cubicBezTo>
                    <a:pt x="102" y="79"/>
                    <a:pt x="101" y="82"/>
                    <a:pt x="100" y="85"/>
                  </a:cubicBezTo>
                  <a:close/>
                  <a:moveTo>
                    <a:pt x="104" y="72"/>
                  </a:moveTo>
                  <a:cubicBezTo>
                    <a:pt x="98" y="70"/>
                    <a:pt x="91" y="67"/>
                    <a:pt x="85" y="64"/>
                  </a:cubicBezTo>
                  <a:cubicBezTo>
                    <a:pt x="92" y="64"/>
                    <a:pt x="99" y="65"/>
                    <a:pt x="105" y="66"/>
                  </a:cubicBezTo>
                  <a:cubicBezTo>
                    <a:pt x="105" y="68"/>
                    <a:pt x="105" y="70"/>
                    <a:pt x="104" y="72"/>
                  </a:cubicBezTo>
                  <a:close/>
                  <a:moveTo>
                    <a:pt x="78" y="60"/>
                  </a:moveTo>
                  <a:cubicBezTo>
                    <a:pt x="78" y="60"/>
                    <a:pt x="78" y="60"/>
                    <a:pt x="78" y="59"/>
                  </a:cubicBezTo>
                  <a:cubicBezTo>
                    <a:pt x="78" y="59"/>
                    <a:pt x="78" y="59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7" y="56"/>
                    <a:pt x="95" y="53"/>
                    <a:pt x="104" y="50"/>
                  </a:cubicBezTo>
                  <a:cubicBezTo>
                    <a:pt x="105" y="54"/>
                    <a:pt x="105" y="58"/>
                    <a:pt x="105" y="62"/>
                  </a:cubicBezTo>
                  <a:cubicBezTo>
                    <a:pt x="97" y="60"/>
                    <a:pt x="87" y="61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Freeform 114"/>
            <p:cNvSpPr>
              <a:spLocks noEditPoints="1"/>
            </p:cNvSpPr>
            <p:nvPr/>
          </p:nvSpPr>
          <p:spPr bwMode="auto">
            <a:xfrm>
              <a:off x="7518401" y="3348038"/>
              <a:ext cx="284163" cy="319087"/>
            </a:xfrm>
            <a:custGeom>
              <a:avLst/>
              <a:gdLst>
                <a:gd name="T0" fmla="*/ 118 w 200"/>
                <a:gd name="T1" fmla="*/ 4 h 226"/>
                <a:gd name="T2" fmla="*/ 56 w 200"/>
                <a:gd name="T3" fmla="*/ 18 h 226"/>
                <a:gd name="T4" fmla="*/ 1 w 200"/>
                <a:gd name="T5" fmla="*/ 143 h 226"/>
                <a:gd name="T6" fmla="*/ 1 w 200"/>
                <a:gd name="T7" fmla="*/ 146 h 226"/>
                <a:gd name="T8" fmla="*/ 1 w 200"/>
                <a:gd name="T9" fmla="*/ 147 h 226"/>
                <a:gd name="T10" fmla="*/ 1 w 200"/>
                <a:gd name="T11" fmla="*/ 150 h 226"/>
                <a:gd name="T12" fmla="*/ 2 w 200"/>
                <a:gd name="T13" fmla="*/ 154 h 226"/>
                <a:gd name="T14" fmla="*/ 77 w 200"/>
                <a:gd name="T15" fmla="*/ 223 h 226"/>
                <a:gd name="T16" fmla="*/ 177 w 200"/>
                <a:gd name="T17" fmla="*/ 174 h 226"/>
                <a:gd name="T18" fmla="*/ 167 w 200"/>
                <a:gd name="T19" fmla="*/ 45 h 226"/>
                <a:gd name="T20" fmla="*/ 118 w 200"/>
                <a:gd name="T21" fmla="*/ 4 h 226"/>
                <a:gd name="T22" fmla="*/ 141 w 200"/>
                <a:gd name="T23" fmla="*/ 190 h 226"/>
                <a:gd name="T24" fmla="*/ 29 w 200"/>
                <a:gd name="T25" fmla="*/ 182 h 226"/>
                <a:gd name="T26" fmla="*/ 16 w 200"/>
                <a:gd name="T27" fmla="*/ 147 h 226"/>
                <a:gd name="T28" fmla="*/ 54 w 200"/>
                <a:gd name="T29" fmla="*/ 38 h 226"/>
                <a:gd name="T30" fmla="*/ 116 w 200"/>
                <a:gd name="T31" fmla="*/ 19 h 226"/>
                <a:gd name="T32" fmla="*/ 164 w 200"/>
                <a:gd name="T33" fmla="*/ 73 h 226"/>
                <a:gd name="T34" fmla="*/ 141 w 200"/>
                <a:gd name="T35" fmla="*/ 1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26">
                  <a:moveTo>
                    <a:pt x="118" y="4"/>
                  </a:moveTo>
                  <a:cubicBezTo>
                    <a:pt x="97" y="0"/>
                    <a:pt x="74" y="8"/>
                    <a:pt x="56" y="18"/>
                  </a:cubicBezTo>
                  <a:cubicBezTo>
                    <a:pt x="13" y="42"/>
                    <a:pt x="3" y="97"/>
                    <a:pt x="1" y="143"/>
                  </a:cubicBezTo>
                  <a:cubicBezTo>
                    <a:pt x="1" y="144"/>
                    <a:pt x="0" y="145"/>
                    <a:pt x="1" y="146"/>
                  </a:cubicBezTo>
                  <a:cubicBezTo>
                    <a:pt x="1" y="146"/>
                    <a:pt x="1" y="146"/>
                    <a:pt x="1" y="147"/>
                  </a:cubicBezTo>
                  <a:cubicBezTo>
                    <a:pt x="1" y="148"/>
                    <a:pt x="1" y="149"/>
                    <a:pt x="1" y="150"/>
                  </a:cubicBezTo>
                  <a:cubicBezTo>
                    <a:pt x="1" y="151"/>
                    <a:pt x="1" y="153"/>
                    <a:pt x="2" y="154"/>
                  </a:cubicBezTo>
                  <a:cubicBezTo>
                    <a:pt x="9" y="192"/>
                    <a:pt x="37" y="220"/>
                    <a:pt x="77" y="223"/>
                  </a:cubicBezTo>
                  <a:cubicBezTo>
                    <a:pt x="115" y="226"/>
                    <a:pt x="157" y="207"/>
                    <a:pt x="177" y="174"/>
                  </a:cubicBezTo>
                  <a:cubicBezTo>
                    <a:pt x="200" y="134"/>
                    <a:pt x="188" y="82"/>
                    <a:pt x="167" y="45"/>
                  </a:cubicBezTo>
                  <a:cubicBezTo>
                    <a:pt x="156" y="25"/>
                    <a:pt x="140" y="8"/>
                    <a:pt x="118" y="4"/>
                  </a:cubicBezTo>
                  <a:close/>
                  <a:moveTo>
                    <a:pt x="141" y="190"/>
                  </a:moveTo>
                  <a:cubicBezTo>
                    <a:pt x="108" y="212"/>
                    <a:pt x="55" y="217"/>
                    <a:pt x="29" y="182"/>
                  </a:cubicBezTo>
                  <a:cubicBezTo>
                    <a:pt x="22" y="172"/>
                    <a:pt x="18" y="159"/>
                    <a:pt x="16" y="147"/>
                  </a:cubicBezTo>
                  <a:cubicBezTo>
                    <a:pt x="18" y="108"/>
                    <a:pt x="24" y="65"/>
                    <a:pt x="54" y="38"/>
                  </a:cubicBezTo>
                  <a:cubicBezTo>
                    <a:pt x="69" y="25"/>
                    <a:pt x="96" y="15"/>
                    <a:pt x="116" y="19"/>
                  </a:cubicBezTo>
                  <a:cubicBezTo>
                    <a:pt x="141" y="23"/>
                    <a:pt x="155" y="52"/>
                    <a:pt x="164" y="73"/>
                  </a:cubicBezTo>
                  <a:cubicBezTo>
                    <a:pt x="179" y="113"/>
                    <a:pt x="179" y="163"/>
                    <a:pt x="141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Freeform 115"/>
            <p:cNvSpPr>
              <a:spLocks noEditPoints="1"/>
            </p:cNvSpPr>
            <p:nvPr/>
          </p:nvSpPr>
          <p:spPr bwMode="auto">
            <a:xfrm>
              <a:off x="7570788" y="3406775"/>
              <a:ext cx="179388" cy="188912"/>
            </a:xfrm>
            <a:custGeom>
              <a:avLst/>
              <a:gdLst>
                <a:gd name="T0" fmla="*/ 46 w 126"/>
                <a:gd name="T1" fmla="*/ 8 h 134"/>
                <a:gd name="T2" fmla="*/ 8 w 126"/>
                <a:gd name="T3" fmla="*/ 91 h 134"/>
                <a:gd name="T4" fmla="*/ 81 w 126"/>
                <a:gd name="T5" fmla="*/ 126 h 134"/>
                <a:gd name="T6" fmla="*/ 88 w 126"/>
                <a:gd name="T7" fmla="*/ 6 h 134"/>
                <a:gd name="T8" fmla="*/ 81 w 126"/>
                <a:gd name="T9" fmla="*/ 53 h 134"/>
                <a:gd name="T10" fmla="*/ 102 w 126"/>
                <a:gd name="T11" fmla="*/ 46 h 134"/>
                <a:gd name="T12" fmla="*/ 76 w 126"/>
                <a:gd name="T13" fmla="*/ 52 h 134"/>
                <a:gd name="T14" fmla="*/ 91 w 126"/>
                <a:gd name="T15" fmla="*/ 28 h 134"/>
                <a:gd name="T16" fmla="*/ 81 w 126"/>
                <a:gd name="T17" fmla="*/ 21 h 134"/>
                <a:gd name="T18" fmla="*/ 77 w 126"/>
                <a:gd name="T19" fmla="*/ 40 h 134"/>
                <a:gd name="T20" fmla="*/ 77 w 126"/>
                <a:gd name="T21" fmla="*/ 20 h 134"/>
                <a:gd name="T22" fmla="*/ 68 w 126"/>
                <a:gd name="T23" fmla="*/ 46 h 134"/>
                <a:gd name="T24" fmla="*/ 77 w 126"/>
                <a:gd name="T25" fmla="*/ 20 h 134"/>
                <a:gd name="T26" fmla="*/ 65 w 126"/>
                <a:gd name="T27" fmla="*/ 47 h 134"/>
                <a:gd name="T28" fmla="*/ 53 w 126"/>
                <a:gd name="T29" fmla="*/ 22 h 134"/>
                <a:gd name="T30" fmla="*/ 50 w 126"/>
                <a:gd name="T31" fmla="*/ 24 h 134"/>
                <a:gd name="T32" fmla="*/ 60 w 126"/>
                <a:gd name="T33" fmla="*/ 49 h 134"/>
                <a:gd name="T34" fmla="*/ 50 w 126"/>
                <a:gd name="T35" fmla="*/ 24 h 134"/>
                <a:gd name="T36" fmla="*/ 58 w 126"/>
                <a:gd name="T37" fmla="*/ 52 h 134"/>
                <a:gd name="T38" fmla="*/ 36 w 126"/>
                <a:gd name="T39" fmla="*/ 35 h 134"/>
                <a:gd name="T40" fmla="*/ 33 w 126"/>
                <a:gd name="T41" fmla="*/ 38 h 134"/>
                <a:gd name="T42" fmla="*/ 26 w 126"/>
                <a:gd name="T43" fmla="*/ 50 h 134"/>
                <a:gd name="T44" fmla="*/ 24 w 126"/>
                <a:gd name="T45" fmla="*/ 54 h 134"/>
                <a:gd name="T46" fmla="*/ 57 w 126"/>
                <a:gd name="T47" fmla="*/ 61 h 134"/>
                <a:gd name="T48" fmla="*/ 22 w 126"/>
                <a:gd name="T49" fmla="*/ 61 h 134"/>
                <a:gd name="T50" fmla="*/ 24 w 126"/>
                <a:gd name="T51" fmla="*/ 54 h 134"/>
                <a:gd name="T52" fmla="*/ 22 w 126"/>
                <a:gd name="T53" fmla="*/ 65 h 134"/>
                <a:gd name="T54" fmla="*/ 20 w 126"/>
                <a:gd name="T55" fmla="*/ 73 h 134"/>
                <a:gd name="T56" fmla="*/ 21 w 126"/>
                <a:gd name="T57" fmla="*/ 82 h 134"/>
                <a:gd name="T58" fmla="*/ 21 w 126"/>
                <a:gd name="T59" fmla="*/ 77 h 134"/>
                <a:gd name="T60" fmla="*/ 56 w 126"/>
                <a:gd name="T61" fmla="*/ 66 h 134"/>
                <a:gd name="T62" fmla="*/ 21 w 126"/>
                <a:gd name="T63" fmla="*/ 82 h 134"/>
                <a:gd name="T64" fmla="*/ 27 w 126"/>
                <a:gd name="T65" fmla="*/ 97 h 134"/>
                <a:gd name="T66" fmla="*/ 57 w 126"/>
                <a:gd name="T67" fmla="*/ 70 h 134"/>
                <a:gd name="T68" fmla="*/ 35 w 126"/>
                <a:gd name="T69" fmla="*/ 91 h 134"/>
                <a:gd name="T70" fmla="*/ 28 w 126"/>
                <a:gd name="T71" fmla="*/ 96 h 134"/>
                <a:gd name="T72" fmla="*/ 43 w 126"/>
                <a:gd name="T73" fmla="*/ 89 h 134"/>
                <a:gd name="T74" fmla="*/ 34 w 126"/>
                <a:gd name="T75" fmla="*/ 107 h 134"/>
                <a:gd name="T76" fmla="*/ 37 w 126"/>
                <a:gd name="T77" fmla="*/ 110 h 134"/>
                <a:gd name="T78" fmla="*/ 43 w 126"/>
                <a:gd name="T79" fmla="*/ 113 h 134"/>
                <a:gd name="T80" fmla="*/ 54 w 126"/>
                <a:gd name="T81" fmla="*/ 116 h 134"/>
                <a:gd name="T82" fmla="*/ 63 w 126"/>
                <a:gd name="T83" fmla="*/ 83 h 134"/>
                <a:gd name="T84" fmla="*/ 58 w 126"/>
                <a:gd name="T85" fmla="*/ 116 h 134"/>
                <a:gd name="T86" fmla="*/ 72 w 126"/>
                <a:gd name="T87" fmla="*/ 112 h 134"/>
                <a:gd name="T88" fmla="*/ 58 w 126"/>
                <a:gd name="T89" fmla="*/ 116 h 134"/>
                <a:gd name="T90" fmla="*/ 76 w 126"/>
                <a:gd name="T91" fmla="*/ 111 h 134"/>
                <a:gd name="T92" fmla="*/ 88 w 126"/>
                <a:gd name="T93" fmla="*/ 99 h 134"/>
                <a:gd name="T94" fmla="*/ 76 w 126"/>
                <a:gd name="T95" fmla="*/ 111 h 134"/>
                <a:gd name="T96" fmla="*/ 91 w 126"/>
                <a:gd name="T97" fmla="*/ 97 h 134"/>
                <a:gd name="T98" fmla="*/ 89 w 126"/>
                <a:gd name="T99" fmla="*/ 95 h 134"/>
                <a:gd name="T100" fmla="*/ 73 w 126"/>
                <a:gd name="T101" fmla="*/ 69 h 134"/>
                <a:gd name="T102" fmla="*/ 98 w 126"/>
                <a:gd name="T103" fmla="*/ 88 h 134"/>
                <a:gd name="T104" fmla="*/ 100 w 126"/>
                <a:gd name="T105" fmla="*/ 84 h 134"/>
                <a:gd name="T106" fmla="*/ 103 w 126"/>
                <a:gd name="T107" fmla="*/ 76 h 134"/>
                <a:gd name="T108" fmla="*/ 104 w 126"/>
                <a:gd name="T109" fmla="*/ 72 h 134"/>
                <a:gd name="T110" fmla="*/ 105 w 126"/>
                <a:gd name="T111" fmla="*/ 66 h 134"/>
                <a:gd name="T112" fmla="*/ 78 w 126"/>
                <a:gd name="T113" fmla="*/ 60 h 134"/>
                <a:gd name="T114" fmla="*/ 78 w 126"/>
                <a:gd name="T115" fmla="*/ 58 h 134"/>
                <a:gd name="T116" fmla="*/ 104 w 126"/>
                <a:gd name="T117" fmla="*/ 50 h 134"/>
                <a:gd name="T118" fmla="*/ 78 w 126"/>
                <a:gd name="T11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134">
                  <a:moveTo>
                    <a:pt x="88" y="6"/>
                  </a:moveTo>
                  <a:cubicBezTo>
                    <a:pt x="74" y="0"/>
                    <a:pt x="60" y="2"/>
                    <a:pt x="46" y="8"/>
                  </a:cubicBezTo>
                  <a:cubicBezTo>
                    <a:pt x="17" y="21"/>
                    <a:pt x="0" y="57"/>
                    <a:pt x="7" y="88"/>
                  </a:cubicBezTo>
                  <a:cubicBezTo>
                    <a:pt x="7" y="89"/>
                    <a:pt x="7" y="90"/>
                    <a:pt x="8" y="91"/>
                  </a:cubicBezTo>
                  <a:cubicBezTo>
                    <a:pt x="13" y="107"/>
                    <a:pt x="22" y="121"/>
                    <a:pt x="38" y="128"/>
                  </a:cubicBezTo>
                  <a:cubicBezTo>
                    <a:pt x="52" y="134"/>
                    <a:pt x="67" y="132"/>
                    <a:pt x="81" y="126"/>
                  </a:cubicBezTo>
                  <a:cubicBezTo>
                    <a:pt x="110" y="112"/>
                    <a:pt x="126" y="76"/>
                    <a:pt x="118" y="45"/>
                  </a:cubicBezTo>
                  <a:cubicBezTo>
                    <a:pt x="115" y="29"/>
                    <a:pt x="103" y="14"/>
                    <a:pt x="88" y="6"/>
                  </a:cubicBezTo>
                  <a:close/>
                  <a:moveTo>
                    <a:pt x="102" y="46"/>
                  </a:moveTo>
                  <a:cubicBezTo>
                    <a:pt x="95" y="48"/>
                    <a:pt x="88" y="51"/>
                    <a:pt x="81" y="53"/>
                  </a:cubicBezTo>
                  <a:cubicBezTo>
                    <a:pt x="87" y="48"/>
                    <a:pt x="93" y="44"/>
                    <a:pt x="100" y="40"/>
                  </a:cubicBezTo>
                  <a:cubicBezTo>
                    <a:pt x="101" y="42"/>
                    <a:pt x="102" y="44"/>
                    <a:pt x="102" y="46"/>
                  </a:cubicBezTo>
                  <a:close/>
                  <a:moveTo>
                    <a:pt x="98" y="36"/>
                  </a:moveTo>
                  <a:cubicBezTo>
                    <a:pt x="90" y="41"/>
                    <a:pt x="83" y="46"/>
                    <a:pt x="76" y="52"/>
                  </a:cubicBezTo>
                  <a:cubicBezTo>
                    <a:pt x="76" y="51"/>
                    <a:pt x="75" y="50"/>
                    <a:pt x="75" y="49"/>
                  </a:cubicBezTo>
                  <a:cubicBezTo>
                    <a:pt x="80" y="42"/>
                    <a:pt x="86" y="36"/>
                    <a:pt x="91" y="28"/>
                  </a:cubicBezTo>
                  <a:cubicBezTo>
                    <a:pt x="94" y="31"/>
                    <a:pt x="96" y="33"/>
                    <a:pt x="98" y="36"/>
                  </a:cubicBezTo>
                  <a:close/>
                  <a:moveTo>
                    <a:pt x="81" y="21"/>
                  </a:moveTo>
                  <a:cubicBezTo>
                    <a:pt x="84" y="22"/>
                    <a:pt x="86" y="24"/>
                    <a:pt x="89" y="26"/>
                  </a:cubicBezTo>
                  <a:cubicBezTo>
                    <a:pt x="85" y="31"/>
                    <a:pt x="81" y="35"/>
                    <a:pt x="77" y="40"/>
                  </a:cubicBezTo>
                  <a:cubicBezTo>
                    <a:pt x="79" y="34"/>
                    <a:pt x="81" y="27"/>
                    <a:pt x="81" y="21"/>
                  </a:cubicBezTo>
                  <a:close/>
                  <a:moveTo>
                    <a:pt x="77" y="20"/>
                  </a:moveTo>
                  <a:cubicBezTo>
                    <a:pt x="77" y="29"/>
                    <a:pt x="74" y="38"/>
                    <a:pt x="72" y="47"/>
                  </a:cubicBezTo>
                  <a:cubicBezTo>
                    <a:pt x="71" y="46"/>
                    <a:pt x="70" y="46"/>
                    <a:pt x="68" y="46"/>
                  </a:cubicBezTo>
                  <a:cubicBezTo>
                    <a:pt x="69" y="37"/>
                    <a:pt x="68" y="27"/>
                    <a:pt x="67" y="18"/>
                  </a:cubicBezTo>
                  <a:cubicBezTo>
                    <a:pt x="71" y="18"/>
                    <a:pt x="74" y="19"/>
                    <a:pt x="77" y="20"/>
                  </a:cubicBezTo>
                  <a:close/>
                  <a:moveTo>
                    <a:pt x="63" y="19"/>
                  </a:moveTo>
                  <a:cubicBezTo>
                    <a:pt x="64" y="28"/>
                    <a:pt x="65" y="37"/>
                    <a:pt x="65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0" y="39"/>
                    <a:pt x="57" y="30"/>
                    <a:pt x="53" y="22"/>
                  </a:cubicBezTo>
                  <a:cubicBezTo>
                    <a:pt x="57" y="20"/>
                    <a:pt x="60" y="19"/>
                    <a:pt x="63" y="19"/>
                  </a:cubicBezTo>
                  <a:close/>
                  <a:moveTo>
                    <a:pt x="50" y="24"/>
                  </a:moveTo>
                  <a:cubicBezTo>
                    <a:pt x="54" y="32"/>
                    <a:pt x="57" y="41"/>
                    <a:pt x="61" y="49"/>
                  </a:cubicBezTo>
                  <a:cubicBezTo>
                    <a:pt x="61" y="49"/>
                    <a:pt x="60" y="49"/>
                    <a:pt x="60" y="49"/>
                  </a:cubicBezTo>
                  <a:cubicBezTo>
                    <a:pt x="56" y="42"/>
                    <a:pt x="51" y="34"/>
                    <a:pt x="46" y="26"/>
                  </a:cubicBezTo>
                  <a:cubicBezTo>
                    <a:pt x="47" y="25"/>
                    <a:pt x="48" y="24"/>
                    <a:pt x="50" y="24"/>
                  </a:cubicBezTo>
                  <a:close/>
                  <a:moveTo>
                    <a:pt x="43" y="29"/>
                  </a:moveTo>
                  <a:cubicBezTo>
                    <a:pt x="48" y="36"/>
                    <a:pt x="53" y="44"/>
                    <a:pt x="58" y="52"/>
                  </a:cubicBezTo>
                  <a:cubicBezTo>
                    <a:pt x="57" y="53"/>
                    <a:pt x="57" y="53"/>
                    <a:pt x="57" y="54"/>
                  </a:cubicBezTo>
                  <a:cubicBezTo>
                    <a:pt x="49" y="48"/>
                    <a:pt x="41" y="42"/>
                    <a:pt x="36" y="35"/>
                  </a:cubicBezTo>
                  <a:cubicBezTo>
                    <a:pt x="38" y="33"/>
                    <a:pt x="40" y="31"/>
                    <a:pt x="43" y="29"/>
                  </a:cubicBezTo>
                  <a:close/>
                  <a:moveTo>
                    <a:pt x="33" y="38"/>
                  </a:moveTo>
                  <a:cubicBezTo>
                    <a:pt x="39" y="45"/>
                    <a:pt x="47" y="51"/>
                    <a:pt x="55" y="57"/>
                  </a:cubicBezTo>
                  <a:cubicBezTo>
                    <a:pt x="45" y="55"/>
                    <a:pt x="35" y="53"/>
                    <a:pt x="26" y="50"/>
                  </a:cubicBezTo>
                  <a:cubicBezTo>
                    <a:pt x="28" y="46"/>
                    <a:pt x="30" y="42"/>
                    <a:pt x="33" y="38"/>
                  </a:cubicBezTo>
                  <a:close/>
                  <a:moveTo>
                    <a:pt x="24" y="54"/>
                  </a:moveTo>
                  <a:cubicBezTo>
                    <a:pt x="35" y="57"/>
                    <a:pt x="46" y="59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2"/>
                    <a:pt x="55" y="62"/>
                    <a:pt x="54" y="62"/>
                  </a:cubicBezTo>
                  <a:cubicBezTo>
                    <a:pt x="44" y="62"/>
                    <a:pt x="33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3" y="56"/>
                    <a:pt x="24" y="54"/>
                  </a:cubicBezTo>
                  <a:close/>
                  <a:moveTo>
                    <a:pt x="21" y="65"/>
                  </a:moveTo>
                  <a:cubicBezTo>
                    <a:pt x="21" y="65"/>
                    <a:pt x="22" y="65"/>
                    <a:pt x="22" y="65"/>
                  </a:cubicBezTo>
                  <a:cubicBezTo>
                    <a:pt x="30" y="65"/>
                    <a:pt x="37" y="65"/>
                    <a:pt x="44" y="65"/>
                  </a:cubicBezTo>
                  <a:cubicBezTo>
                    <a:pt x="36" y="68"/>
                    <a:pt x="29" y="71"/>
                    <a:pt x="20" y="73"/>
                  </a:cubicBezTo>
                  <a:cubicBezTo>
                    <a:pt x="20" y="70"/>
                    <a:pt x="21" y="67"/>
                    <a:pt x="21" y="65"/>
                  </a:cubicBezTo>
                  <a:close/>
                  <a:moveTo>
                    <a:pt x="21" y="82"/>
                  </a:moveTo>
                  <a:cubicBezTo>
                    <a:pt x="21" y="82"/>
                    <a:pt x="21" y="82"/>
                    <a:pt x="21" y="81"/>
                  </a:cubicBezTo>
                  <a:cubicBezTo>
                    <a:pt x="21" y="80"/>
                    <a:pt x="21" y="78"/>
                    <a:pt x="21" y="77"/>
                  </a:cubicBezTo>
                  <a:cubicBezTo>
                    <a:pt x="32" y="74"/>
                    <a:pt x="43" y="70"/>
                    <a:pt x="55" y="66"/>
                  </a:cubicBezTo>
                  <a:cubicBezTo>
                    <a:pt x="55" y="66"/>
                    <a:pt x="56" y="66"/>
                    <a:pt x="56" y="66"/>
                  </a:cubicBezTo>
                  <a:cubicBezTo>
                    <a:pt x="45" y="74"/>
                    <a:pt x="35" y="82"/>
                    <a:pt x="24" y="89"/>
                  </a:cubicBezTo>
                  <a:cubicBezTo>
                    <a:pt x="23" y="87"/>
                    <a:pt x="22" y="85"/>
                    <a:pt x="21" y="82"/>
                  </a:cubicBezTo>
                  <a:close/>
                  <a:moveTo>
                    <a:pt x="28" y="96"/>
                  </a:moveTo>
                  <a:cubicBezTo>
                    <a:pt x="28" y="96"/>
                    <a:pt x="27" y="96"/>
                    <a:pt x="27" y="97"/>
                  </a:cubicBezTo>
                  <a:cubicBezTo>
                    <a:pt x="26" y="96"/>
                    <a:pt x="26" y="94"/>
                    <a:pt x="25" y="93"/>
                  </a:cubicBezTo>
                  <a:cubicBezTo>
                    <a:pt x="36" y="86"/>
                    <a:pt x="47" y="78"/>
                    <a:pt x="57" y="70"/>
                  </a:cubicBezTo>
                  <a:cubicBezTo>
                    <a:pt x="52" y="75"/>
                    <a:pt x="48" y="79"/>
                    <a:pt x="43" y="84"/>
                  </a:cubicBezTo>
                  <a:cubicBezTo>
                    <a:pt x="40" y="87"/>
                    <a:pt x="38" y="89"/>
                    <a:pt x="35" y="91"/>
                  </a:cubicBezTo>
                  <a:cubicBezTo>
                    <a:pt x="33" y="93"/>
                    <a:pt x="31" y="95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lose/>
                  <a:moveTo>
                    <a:pt x="29" y="101"/>
                  </a:moveTo>
                  <a:cubicBezTo>
                    <a:pt x="34" y="98"/>
                    <a:pt x="40" y="92"/>
                    <a:pt x="43" y="89"/>
                  </a:cubicBezTo>
                  <a:cubicBezTo>
                    <a:pt x="47" y="86"/>
                    <a:pt x="50" y="83"/>
                    <a:pt x="54" y="79"/>
                  </a:cubicBezTo>
                  <a:cubicBezTo>
                    <a:pt x="47" y="89"/>
                    <a:pt x="41" y="98"/>
                    <a:pt x="34" y="107"/>
                  </a:cubicBezTo>
                  <a:cubicBezTo>
                    <a:pt x="32" y="105"/>
                    <a:pt x="31" y="103"/>
                    <a:pt x="29" y="101"/>
                  </a:cubicBezTo>
                  <a:close/>
                  <a:moveTo>
                    <a:pt x="37" y="110"/>
                  </a:moveTo>
                  <a:cubicBezTo>
                    <a:pt x="45" y="99"/>
                    <a:pt x="52" y="87"/>
                    <a:pt x="61" y="76"/>
                  </a:cubicBezTo>
                  <a:cubicBezTo>
                    <a:pt x="56" y="89"/>
                    <a:pt x="52" y="103"/>
                    <a:pt x="43" y="113"/>
                  </a:cubicBezTo>
                  <a:cubicBezTo>
                    <a:pt x="41" y="112"/>
                    <a:pt x="39" y="111"/>
                    <a:pt x="37" y="110"/>
                  </a:cubicBezTo>
                  <a:close/>
                  <a:moveTo>
                    <a:pt x="54" y="116"/>
                  </a:moveTo>
                  <a:cubicBezTo>
                    <a:pt x="51" y="116"/>
                    <a:pt x="49" y="115"/>
                    <a:pt x="47" y="115"/>
                  </a:cubicBezTo>
                  <a:cubicBezTo>
                    <a:pt x="54" y="105"/>
                    <a:pt x="59" y="94"/>
                    <a:pt x="63" y="83"/>
                  </a:cubicBezTo>
                  <a:cubicBezTo>
                    <a:pt x="60" y="94"/>
                    <a:pt x="56" y="105"/>
                    <a:pt x="54" y="116"/>
                  </a:cubicBezTo>
                  <a:close/>
                  <a:moveTo>
                    <a:pt x="58" y="116"/>
                  </a:moveTo>
                  <a:cubicBezTo>
                    <a:pt x="61" y="103"/>
                    <a:pt x="65" y="89"/>
                    <a:pt x="69" y="76"/>
                  </a:cubicBezTo>
                  <a:cubicBezTo>
                    <a:pt x="70" y="88"/>
                    <a:pt x="71" y="100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68" y="115"/>
                    <a:pt x="63" y="116"/>
                    <a:pt x="58" y="116"/>
                  </a:cubicBezTo>
                  <a:close/>
                  <a:moveTo>
                    <a:pt x="76" y="111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74" y="99"/>
                    <a:pt x="74" y="88"/>
                    <a:pt x="72" y="76"/>
                  </a:cubicBezTo>
                  <a:cubicBezTo>
                    <a:pt x="77" y="84"/>
                    <a:pt x="82" y="91"/>
                    <a:pt x="88" y="99"/>
                  </a:cubicBezTo>
                  <a:cubicBezTo>
                    <a:pt x="88" y="100"/>
                    <a:pt x="89" y="100"/>
                    <a:pt x="90" y="100"/>
                  </a:cubicBezTo>
                  <a:cubicBezTo>
                    <a:pt x="86" y="104"/>
                    <a:pt x="81" y="108"/>
                    <a:pt x="76" y="111"/>
                  </a:cubicBezTo>
                  <a:close/>
                  <a:moveTo>
                    <a:pt x="91" y="98"/>
                  </a:moveTo>
                  <a:cubicBezTo>
                    <a:pt x="91" y="97"/>
                    <a:pt x="91" y="97"/>
                    <a:pt x="91" y="97"/>
                  </a:cubicBezTo>
                  <a:cubicBezTo>
                    <a:pt x="91" y="96"/>
                    <a:pt x="90" y="96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4" y="86"/>
                    <a:pt x="78" y="77"/>
                    <a:pt x="72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8"/>
                    <a:pt x="76" y="67"/>
                    <a:pt x="77" y="66"/>
                  </a:cubicBezTo>
                  <a:cubicBezTo>
                    <a:pt x="84" y="73"/>
                    <a:pt x="91" y="80"/>
                    <a:pt x="98" y="88"/>
                  </a:cubicBezTo>
                  <a:cubicBezTo>
                    <a:pt x="96" y="91"/>
                    <a:pt x="94" y="95"/>
                    <a:pt x="91" y="98"/>
                  </a:cubicBezTo>
                  <a:close/>
                  <a:moveTo>
                    <a:pt x="100" y="84"/>
                  </a:moveTo>
                  <a:cubicBezTo>
                    <a:pt x="95" y="79"/>
                    <a:pt x="89" y="73"/>
                    <a:pt x="84" y="67"/>
                  </a:cubicBezTo>
                  <a:cubicBezTo>
                    <a:pt x="90" y="70"/>
                    <a:pt x="97" y="73"/>
                    <a:pt x="103" y="76"/>
                  </a:cubicBezTo>
                  <a:cubicBezTo>
                    <a:pt x="102" y="79"/>
                    <a:pt x="101" y="82"/>
                    <a:pt x="100" y="84"/>
                  </a:cubicBezTo>
                  <a:close/>
                  <a:moveTo>
                    <a:pt x="104" y="72"/>
                  </a:moveTo>
                  <a:cubicBezTo>
                    <a:pt x="98" y="69"/>
                    <a:pt x="91" y="66"/>
                    <a:pt x="85" y="64"/>
                  </a:cubicBezTo>
                  <a:cubicBezTo>
                    <a:pt x="92" y="64"/>
                    <a:pt x="99" y="64"/>
                    <a:pt x="105" y="66"/>
                  </a:cubicBezTo>
                  <a:cubicBezTo>
                    <a:pt x="105" y="68"/>
                    <a:pt x="104" y="70"/>
                    <a:pt x="104" y="72"/>
                  </a:cubicBezTo>
                  <a:close/>
                  <a:moveTo>
                    <a:pt x="78" y="60"/>
                  </a:moveTo>
                  <a:cubicBezTo>
                    <a:pt x="78" y="60"/>
                    <a:pt x="78" y="59"/>
                    <a:pt x="78" y="59"/>
                  </a:cubicBezTo>
                  <a:cubicBezTo>
                    <a:pt x="78" y="59"/>
                    <a:pt x="78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7" y="55"/>
                    <a:pt x="95" y="52"/>
                    <a:pt x="104" y="50"/>
                  </a:cubicBezTo>
                  <a:cubicBezTo>
                    <a:pt x="105" y="54"/>
                    <a:pt x="105" y="58"/>
                    <a:pt x="105" y="62"/>
                  </a:cubicBezTo>
                  <a:cubicBezTo>
                    <a:pt x="97" y="60"/>
                    <a:pt x="87" y="60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Freeform 116"/>
            <p:cNvSpPr/>
            <p:nvPr/>
          </p:nvSpPr>
          <p:spPr bwMode="auto">
            <a:xfrm>
              <a:off x="7178676" y="3230563"/>
              <a:ext cx="76200" cy="20637"/>
            </a:xfrm>
            <a:custGeom>
              <a:avLst/>
              <a:gdLst>
                <a:gd name="T0" fmla="*/ 44 w 54"/>
                <a:gd name="T1" fmla="*/ 0 h 15"/>
                <a:gd name="T2" fmla="*/ 10 w 54"/>
                <a:gd name="T3" fmla="*/ 0 h 15"/>
                <a:gd name="T4" fmla="*/ 10 w 54"/>
                <a:gd name="T5" fmla="*/ 15 h 15"/>
                <a:gd name="T6" fmla="*/ 44 w 54"/>
                <a:gd name="T7" fmla="*/ 15 h 15"/>
                <a:gd name="T8" fmla="*/ 44 w 5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5"/>
                    <a:pt x="10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4" y="15"/>
                    <a:pt x="5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Freeform 117"/>
            <p:cNvSpPr/>
            <p:nvPr/>
          </p:nvSpPr>
          <p:spPr bwMode="auto">
            <a:xfrm>
              <a:off x="7521576" y="3198813"/>
              <a:ext cx="90488" cy="30162"/>
            </a:xfrm>
            <a:custGeom>
              <a:avLst/>
              <a:gdLst>
                <a:gd name="T0" fmla="*/ 54 w 64"/>
                <a:gd name="T1" fmla="*/ 1 h 21"/>
                <a:gd name="T2" fmla="*/ 10 w 64"/>
                <a:gd name="T3" fmla="*/ 4 h 21"/>
                <a:gd name="T4" fmla="*/ 10 w 64"/>
                <a:gd name="T5" fmla="*/ 20 h 21"/>
                <a:gd name="T6" fmla="*/ 54 w 64"/>
                <a:gd name="T7" fmla="*/ 16 h 21"/>
                <a:gd name="T8" fmla="*/ 54 w 64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1">
                  <a:moveTo>
                    <a:pt x="54" y="1"/>
                  </a:moveTo>
                  <a:cubicBezTo>
                    <a:pt x="39" y="1"/>
                    <a:pt x="25" y="3"/>
                    <a:pt x="10" y="4"/>
                  </a:cubicBezTo>
                  <a:cubicBezTo>
                    <a:pt x="0" y="6"/>
                    <a:pt x="0" y="21"/>
                    <a:pt x="10" y="20"/>
                  </a:cubicBezTo>
                  <a:cubicBezTo>
                    <a:pt x="25" y="18"/>
                    <a:pt x="39" y="16"/>
                    <a:pt x="54" y="16"/>
                  </a:cubicBezTo>
                  <a:cubicBezTo>
                    <a:pt x="64" y="16"/>
                    <a:pt x="64" y="0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Freeform 118"/>
            <p:cNvSpPr>
              <a:spLocks noEditPoints="1"/>
            </p:cNvSpPr>
            <p:nvPr/>
          </p:nvSpPr>
          <p:spPr bwMode="auto">
            <a:xfrm>
              <a:off x="6496051" y="2732088"/>
              <a:ext cx="1525588" cy="868362"/>
            </a:xfrm>
            <a:custGeom>
              <a:avLst/>
              <a:gdLst>
                <a:gd name="T0" fmla="*/ 800 w 1077"/>
                <a:gd name="T1" fmla="*/ 207 h 615"/>
                <a:gd name="T2" fmla="*/ 526 w 1077"/>
                <a:gd name="T3" fmla="*/ 20 h 615"/>
                <a:gd name="T4" fmla="*/ 84 w 1077"/>
                <a:gd name="T5" fmla="*/ 351 h 615"/>
                <a:gd name="T6" fmla="*/ 82 w 1077"/>
                <a:gd name="T7" fmla="*/ 596 h 615"/>
                <a:gd name="T8" fmla="*/ 342 w 1077"/>
                <a:gd name="T9" fmla="*/ 521 h 615"/>
                <a:gd name="T10" fmla="*/ 894 w 1077"/>
                <a:gd name="T11" fmla="*/ 455 h 615"/>
                <a:gd name="T12" fmla="*/ 1050 w 1077"/>
                <a:gd name="T13" fmla="*/ 464 h 615"/>
                <a:gd name="T14" fmla="*/ 536 w 1077"/>
                <a:gd name="T15" fmla="*/ 38 h 615"/>
                <a:gd name="T16" fmla="*/ 522 w 1077"/>
                <a:gd name="T17" fmla="*/ 84 h 615"/>
                <a:gd name="T18" fmla="*/ 57 w 1077"/>
                <a:gd name="T19" fmla="*/ 406 h 615"/>
                <a:gd name="T20" fmla="*/ 49 w 1077"/>
                <a:gd name="T21" fmla="*/ 431 h 615"/>
                <a:gd name="T22" fmla="*/ 45 w 1077"/>
                <a:gd name="T23" fmla="*/ 446 h 615"/>
                <a:gd name="T24" fmla="*/ 18 w 1077"/>
                <a:gd name="T25" fmla="*/ 535 h 615"/>
                <a:gd name="T26" fmla="*/ 55 w 1077"/>
                <a:gd name="T27" fmla="*/ 511 h 615"/>
                <a:gd name="T28" fmla="*/ 63 w 1077"/>
                <a:gd name="T29" fmla="*/ 516 h 615"/>
                <a:gd name="T30" fmla="*/ 72 w 1077"/>
                <a:gd name="T31" fmla="*/ 530 h 615"/>
                <a:gd name="T32" fmla="*/ 39 w 1077"/>
                <a:gd name="T33" fmla="*/ 590 h 615"/>
                <a:gd name="T34" fmla="*/ 72 w 1077"/>
                <a:gd name="T35" fmla="*/ 574 h 615"/>
                <a:gd name="T36" fmla="*/ 93 w 1077"/>
                <a:gd name="T37" fmla="*/ 575 h 615"/>
                <a:gd name="T38" fmla="*/ 89 w 1077"/>
                <a:gd name="T39" fmla="*/ 537 h 615"/>
                <a:gd name="T40" fmla="*/ 103 w 1077"/>
                <a:gd name="T41" fmla="*/ 539 h 615"/>
                <a:gd name="T42" fmla="*/ 131 w 1077"/>
                <a:gd name="T43" fmla="*/ 558 h 615"/>
                <a:gd name="T44" fmla="*/ 374 w 1077"/>
                <a:gd name="T45" fmla="*/ 555 h 615"/>
                <a:gd name="T46" fmla="*/ 387 w 1077"/>
                <a:gd name="T47" fmla="*/ 555 h 615"/>
                <a:gd name="T48" fmla="*/ 381 w 1077"/>
                <a:gd name="T49" fmla="*/ 518 h 615"/>
                <a:gd name="T50" fmla="*/ 418 w 1077"/>
                <a:gd name="T51" fmla="*/ 554 h 615"/>
                <a:gd name="T52" fmla="*/ 404 w 1077"/>
                <a:gd name="T53" fmla="*/ 517 h 615"/>
                <a:gd name="T54" fmla="*/ 452 w 1077"/>
                <a:gd name="T55" fmla="*/ 551 h 615"/>
                <a:gd name="T56" fmla="*/ 466 w 1077"/>
                <a:gd name="T57" fmla="*/ 550 h 615"/>
                <a:gd name="T58" fmla="*/ 461 w 1077"/>
                <a:gd name="T59" fmla="*/ 515 h 615"/>
                <a:gd name="T60" fmla="*/ 503 w 1077"/>
                <a:gd name="T61" fmla="*/ 545 h 615"/>
                <a:gd name="T62" fmla="*/ 514 w 1077"/>
                <a:gd name="T63" fmla="*/ 543 h 615"/>
                <a:gd name="T64" fmla="*/ 530 w 1077"/>
                <a:gd name="T65" fmla="*/ 515 h 615"/>
                <a:gd name="T66" fmla="*/ 547 w 1077"/>
                <a:gd name="T67" fmla="*/ 515 h 615"/>
                <a:gd name="T68" fmla="*/ 585 w 1077"/>
                <a:gd name="T69" fmla="*/ 540 h 615"/>
                <a:gd name="T70" fmla="*/ 598 w 1077"/>
                <a:gd name="T71" fmla="*/ 540 h 615"/>
                <a:gd name="T72" fmla="*/ 616 w 1077"/>
                <a:gd name="T73" fmla="*/ 512 h 615"/>
                <a:gd name="T74" fmla="*/ 630 w 1077"/>
                <a:gd name="T75" fmla="*/ 511 h 615"/>
                <a:gd name="T76" fmla="*/ 657 w 1077"/>
                <a:gd name="T77" fmla="*/ 534 h 615"/>
                <a:gd name="T78" fmla="*/ 665 w 1077"/>
                <a:gd name="T79" fmla="*/ 506 h 615"/>
                <a:gd name="T80" fmla="*/ 693 w 1077"/>
                <a:gd name="T81" fmla="*/ 532 h 615"/>
                <a:gd name="T82" fmla="*/ 698 w 1077"/>
                <a:gd name="T83" fmla="*/ 523 h 615"/>
                <a:gd name="T84" fmla="*/ 943 w 1077"/>
                <a:gd name="T85" fmla="*/ 511 h 615"/>
                <a:gd name="T86" fmla="*/ 945 w 1077"/>
                <a:gd name="T87" fmla="*/ 484 h 615"/>
                <a:gd name="T88" fmla="*/ 977 w 1077"/>
                <a:gd name="T89" fmla="*/ 513 h 615"/>
                <a:gd name="T90" fmla="*/ 990 w 1077"/>
                <a:gd name="T91" fmla="*/ 514 h 615"/>
                <a:gd name="T92" fmla="*/ 1001 w 1077"/>
                <a:gd name="T93" fmla="*/ 504 h 615"/>
                <a:gd name="T94" fmla="*/ 1004 w 1077"/>
                <a:gd name="T95" fmla="*/ 492 h 615"/>
                <a:gd name="T96" fmla="*/ 1015 w 1077"/>
                <a:gd name="T97" fmla="*/ 438 h 615"/>
                <a:gd name="T98" fmla="*/ 1011 w 1077"/>
                <a:gd name="T99" fmla="*/ 461 h 615"/>
                <a:gd name="T100" fmla="*/ 919 w 1077"/>
                <a:gd name="T101" fmla="*/ 465 h 615"/>
                <a:gd name="T102" fmla="*/ 149 w 1077"/>
                <a:gd name="T103" fmla="*/ 520 h 615"/>
                <a:gd name="T104" fmla="*/ 305 w 1077"/>
                <a:gd name="T105" fmla="*/ 274 h 615"/>
                <a:gd name="T106" fmla="*/ 754 w 1077"/>
                <a:gd name="T107" fmla="*/ 160 h 615"/>
                <a:gd name="T108" fmla="*/ 1009 w 1077"/>
                <a:gd name="T109" fmla="*/ 336 h 615"/>
                <a:gd name="T110" fmla="*/ 1016 w 1077"/>
                <a:gd name="T111" fmla="*/ 367 h 615"/>
                <a:gd name="T112" fmla="*/ 1017 w 1077"/>
                <a:gd name="T113" fmla="*/ 395 h 615"/>
                <a:gd name="T114" fmla="*/ 1009 w 1077"/>
                <a:gd name="T115" fmla="*/ 408 h 615"/>
                <a:gd name="T116" fmla="*/ 1036 w 1077"/>
                <a:gd name="T117" fmla="*/ 499 h 615"/>
                <a:gd name="T118" fmla="*/ 1037 w 1077"/>
                <a:gd name="T119" fmla="*/ 493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77" h="615">
                  <a:moveTo>
                    <a:pt x="1067" y="447"/>
                  </a:moveTo>
                  <a:cubicBezTo>
                    <a:pt x="1054" y="447"/>
                    <a:pt x="1042" y="446"/>
                    <a:pt x="1029" y="446"/>
                  </a:cubicBezTo>
                  <a:cubicBezTo>
                    <a:pt x="1030" y="437"/>
                    <a:pt x="1031" y="428"/>
                    <a:pt x="1032" y="419"/>
                  </a:cubicBezTo>
                  <a:cubicBezTo>
                    <a:pt x="1033" y="400"/>
                    <a:pt x="1033" y="381"/>
                    <a:pt x="1031" y="362"/>
                  </a:cubicBezTo>
                  <a:cubicBezTo>
                    <a:pt x="1029" y="348"/>
                    <a:pt x="1026" y="332"/>
                    <a:pt x="1017" y="321"/>
                  </a:cubicBezTo>
                  <a:cubicBezTo>
                    <a:pt x="999" y="298"/>
                    <a:pt x="965" y="294"/>
                    <a:pt x="939" y="291"/>
                  </a:cubicBezTo>
                  <a:cubicBezTo>
                    <a:pt x="910" y="288"/>
                    <a:pt x="848" y="288"/>
                    <a:pt x="843" y="286"/>
                  </a:cubicBezTo>
                  <a:cubicBezTo>
                    <a:pt x="835" y="284"/>
                    <a:pt x="824" y="258"/>
                    <a:pt x="821" y="253"/>
                  </a:cubicBezTo>
                  <a:cubicBezTo>
                    <a:pt x="814" y="238"/>
                    <a:pt x="808" y="222"/>
                    <a:pt x="800" y="207"/>
                  </a:cubicBezTo>
                  <a:cubicBezTo>
                    <a:pt x="786" y="181"/>
                    <a:pt x="769" y="157"/>
                    <a:pt x="754" y="131"/>
                  </a:cubicBezTo>
                  <a:cubicBezTo>
                    <a:pt x="743" y="111"/>
                    <a:pt x="732" y="90"/>
                    <a:pt x="706" y="89"/>
                  </a:cubicBezTo>
                  <a:cubicBezTo>
                    <a:pt x="706" y="89"/>
                    <a:pt x="705" y="89"/>
                    <a:pt x="705" y="89"/>
                  </a:cubicBezTo>
                  <a:cubicBezTo>
                    <a:pt x="675" y="85"/>
                    <a:pt x="644" y="87"/>
                    <a:pt x="614" y="87"/>
                  </a:cubicBezTo>
                  <a:cubicBezTo>
                    <a:pt x="613" y="87"/>
                    <a:pt x="613" y="87"/>
                    <a:pt x="613" y="87"/>
                  </a:cubicBezTo>
                  <a:cubicBezTo>
                    <a:pt x="613" y="87"/>
                    <a:pt x="612" y="86"/>
                    <a:pt x="612" y="85"/>
                  </a:cubicBezTo>
                  <a:cubicBezTo>
                    <a:pt x="607" y="77"/>
                    <a:pt x="602" y="71"/>
                    <a:pt x="595" y="66"/>
                  </a:cubicBezTo>
                  <a:cubicBezTo>
                    <a:pt x="602" y="39"/>
                    <a:pt x="597" y="6"/>
                    <a:pt x="564" y="2"/>
                  </a:cubicBezTo>
                  <a:cubicBezTo>
                    <a:pt x="548" y="0"/>
                    <a:pt x="534" y="7"/>
                    <a:pt x="526" y="20"/>
                  </a:cubicBezTo>
                  <a:cubicBezTo>
                    <a:pt x="518" y="35"/>
                    <a:pt x="519" y="53"/>
                    <a:pt x="516" y="68"/>
                  </a:cubicBezTo>
                  <a:cubicBezTo>
                    <a:pt x="516" y="69"/>
                    <a:pt x="516" y="69"/>
                    <a:pt x="516" y="69"/>
                  </a:cubicBezTo>
                  <a:cubicBezTo>
                    <a:pt x="516" y="69"/>
                    <a:pt x="516" y="70"/>
                    <a:pt x="516" y="70"/>
                  </a:cubicBezTo>
                  <a:cubicBezTo>
                    <a:pt x="507" y="74"/>
                    <a:pt x="501" y="82"/>
                    <a:pt x="496" y="89"/>
                  </a:cubicBezTo>
                  <a:cubicBezTo>
                    <a:pt x="431" y="90"/>
                    <a:pt x="355" y="102"/>
                    <a:pt x="327" y="169"/>
                  </a:cubicBezTo>
                  <a:cubicBezTo>
                    <a:pt x="316" y="195"/>
                    <a:pt x="309" y="223"/>
                    <a:pt x="299" y="250"/>
                  </a:cubicBezTo>
                  <a:cubicBezTo>
                    <a:pt x="292" y="268"/>
                    <a:pt x="279" y="305"/>
                    <a:pt x="255" y="306"/>
                  </a:cubicBezTo>
                  <a:cubicBezTo>
                    <a:pt x="255" y="306"/>
                    <a:pt x="255" y="306"/>
                    <a:pt x="254" y="306"/>
                  </a:cubicBezTo>
                  <a:cubicBezTo>
                    <a:pt x="196" y="308"/>
                    <a:pt x="123" y="299"/>
                    <a:pt x="84" y="351"/>
                  </a:cubicBezTo>
                  <a:cubicBezTo>
                    <a:pt x="75" y="362"/>
                    <a:pt x="69" y="375"/>
                    <a:pt x="63" y="388"/>
                  </a:cubicBezTo>
                  <a:cubicBezTo>
                    <a:pt x="45" y="391"/>
                    <a:pt x="29" y="403"/>
                    <a:pt x="22" y="420"/>
                  </a:cubicBezTo>
                  <a:cubicBezTo>
                    <a:pt x="14" y="440"/>
                    <a:pt x="23" y="458"/>
                    <a:pt x="41" y="468"/>
                  </a:cubicBezTo>
                  <a:cubicBezTo>
                    <a:pt x="39" y="476"/>
                    <a:pt x="38" y="484"/>
                    <a:pt x="37" y="492"/>
                  </a:cubicBezTo>
                  <a:cubicBezTo>
                    <a:pt x="24" y="494"/>
                    <a:pt x="13" y="500"/>
                    <a:pt x="7" y="512"/>
                  </a:cubicBezTo>
                  <a:cubicBezTo>
                    <a:pt x="0" y="524"/>
                    <a:pt x="2" y="541"/>
                    <a:pt x="3" y="555"/>
                  </a:cubicBezTo>
                  <a:cubicBezTo>
                    <a:pt x="4" y="567"/>
                    <a:pt x="6" y="583"/>
                    <a:pt x="14" y="593"/>
                  </a:cubicBezTo>
                  <a:cubicBezTo>
                    <a:pt x="15" y="595"/>
                    <a:pt x="17" y="596"/>
                    <a:pt x="19" y="596"/>
                  </a:cubicBezTo>
                  <a:cubicBezTo>
                    <a:pt x="36" y="610"/>
                    <a:pt x="71" y="615"/>
                    <a:pt x="82" y="596"/>
                  </a:cubicBezTo>
                  <a:cubicBezTo>
                    <a:pt x="83" y="594"/>
                    <a:pt x="83" y="593"/>
                    <a:pt x="84" y="591"/>
                  </a:cubicBezTo>
                  <a:cubicBezTo>
                    <a:pt x="85" y="591"/>
                    <a:pt x="86" y="591"/>
                    <a:pt x="86" y="591"/>
                  </a:cubicBezTo>
                  <a:cubicBezTo>
                    <a:pt x="100" y="590"/>
                    <a:pt x="116" y="590"/>
                    <a:pt x="128" y="583"/>
                  </a:cubicBezTo>
                  <a:cubicBezTo>
                    <a:pt x="139" y="578"/>
                    <a:pt x="145" y="565"/>
                    <a:pt x="150" y="554"/>
                  </a:cubicBezTo>
                  <a:cubicBezTo>
                    <a:pt x="168" y="517"/>
                    <a:pt x="187" y="480"/>
                    <a:pt x="227" y="461"/>
                  </a:cubicBezTo>
                  <a:cubicBezTo>
                    <a:pt x="244" y="453"/>
                    <a:pt x="265" y="448"/>
                    <a:pt x="283" y="452"/>
                  </a:cubicBezTo>
                  <a:cubicBezTo>
                    <a:pt x="298" y="455"/>
                    <a:pt x="310" y="466"/>
                    <a:pt x="319" y="478"/>
                  </a:cubicBezTo>
                  <a:cubicBezTo>
                    <a:pt x="327" y="489"/>
                    <a:pt x="333" y="501"/>
                    <a:pt x="339" y="514"/>
                  </a:cubicBezTo>
                  <a:cubicBezTo>
                    <a:pt x="339" y="517"/>
                    <a:pt x="340" y="519"/>
                    <a:pt x="342" y="521"/>
                  </a:cubicBezTo>
                  <a:cubicBezTo>
                    <a:pt x="348" y="534"/>
                    <a:pt x="353" y="548"/>
                    <a:pt x="360" y="561"/>
                  </a:cubicBezTo>
                  <a:cubicBezTo>
                    <a:pt x="360" y="565"/>
                    <a:pt x="362" y="570"/>
                    <a:pt x="367" y="570"/>
                  </a:cubicBezTo>
                  <a:cubicBezTo>
                    <a:pt x="425" y="572"/>
                    <a:pt x="481" y="563"/>
                    <a:pt x="538" y="556"/>
                  </a:cubicBezTo>
                  <a:cubicBezTo>
                    <a:pt x="565" y="553"/>
                    <a:pt x="593" y="556"/>
                    <a:pt x="620" y="555"/>
                  </a:cubicBezTo>
                  <a:cubicBezTo>
                    <a:pt x="646" y="553"/>
                    <a:pt x="672" y="543"/>
                    <a:pt x="699" y="548"/>
                  </a:cubicBezTo>
                  <a:cubicBezTo>
                    <a:pt x="703" y="549"/>
                    <a:pt x="706" y="547"/>
                    <a:pt x="707" y="544"/>
                  </a:cubicBezTo>
                  <a:cubicBezTo>
                    <a:pt x="710" y="543"/>
                    <a:pt x="713" y="541"/>
                    <a:pt x="712" y="537"/>
                  </a:cubicBezTo>
                  <a:cubicBezTo>
                    <a:pt x="712" y="477"/>
                    <a:pt x="772" y="427"/>
                    <a:pt x="829" y="425"/>
                  </a:cubicBezTo>
                  <a:cubicBezTo>
                    <a:pt x="856" y="423"/>
                    <a:pt x="879" y="433"/>
                    <a:pt x="894" y="455"/>
                  </a:cubicBezTo>
                  <a:cubicBezTo>
                    <a:pt x="908" y="475"/>
                    <a:pt x="917" y="499"/>
                    <a:pt x="930" y="520"/>
                  </a:cubicBezTo>
                  <a:cubicBezTo>
                    <a:pt x="931" y="524"/>
                    <a:pt x="934" y="528"/>
                    <a:pt x="939" y="527"/>
                  </a:cubicBezTo>
                  <a:cubicBezTo>
                    <a:pt x="960" y="524"/>
                    <a:pt x="981" y="531"/>
                    <a:pt x="1001" y="529"/>
                  </a:cubicBezTo>
                  <a:cubicBezTo>
                    <a:pt x="1002" y="529"/>
                    <a:pt x="1003" y="529"/>
                    <a:pt x="1003" y="529"/>
                  </a:cubicBezTo>
                  <a:cubicBezTo>
                    <a:pt x="1006" y="529"/>
                    <a:pt x="1009" y="527"/>
                    <a:pt x="1011" y="524"/>
                  </a:cubicBezTo>
                  <a:cubicBezTo>
                    <a:pt x="1011" y="523"/>
                    <a:pt x="1011" y="522"/>
                    <a:pt x="1011" y="521"/>
                  </a:cubicBezTo>
                  <a:cubicBezTo>
                    <a:pt x="1024" y="521"/>
                    <a:pt x="1038" y="522"/>
                    <a:pt x="1047" y="511"/>
                  </a:cubicBezTo>
                  <a:cubicBezTo>
                    <a:pt x="1055" y="501"/>
                    <a:pt x="1055" y="484"/>
                    <a:pt x="1056" y="472"/>
                  </a:cubicBezTo>
                  <a:cubicBezTo>
                    <a:pt x="1056" y="468"/>
                    <a:pt x="1053" y="465"/>
                    <a:pt x="1050" y="464"/>
                  </a:cubicBezTo>
                  <a:cubicBezTo>
                    <a:pt x="1047" y="463"/>
                    <a:pt x="1044" y="463"/>
                    <a:pt x="1041" y="462"/>
                  </a:cubicBezTo>
                  <a:cubicBezTo>
                    <a:pt x="1049" y="462"/>
                    <a:pt x="1058" y="463"/>
                    <a:pt x="1067" y="463"/>
                  </a:cubicBezTo>
                  <a:cubicBezTo>
                    <a:pt x="1077" y="463"/>
                    <a:pt x="1077" y="447"/>
                    <a:pt x="1067" y="447"/>
                  </a:cubicBezTo>
                  <a:close/>
                  <a:moveTo>
                    <a:pt x="536" y="38"/>
                  </a:moveTo>
                  <a:cubicBezTo>
                    <a:pt x="537" y="35"/>
                    <a:pt x="538" y="33"/>
                    <a:pt x="539" y="30"/>
                  </a:cubicBezTo>
                  <a:cubicBezTo>
                    <a:pt x="551" y="41"/>
                    <a:pt x="564" y="50"/>
                    <a:pt x="577" y="61"/>
                  </a:cubicBezTo>
                  <a:cubicBezTo>
                    <a:pt x="566" y="60"/>
                    <a:pt x="555" y="63"/>
                    <a:pt x="545" y="64"/>
                  </a:cubicBezTo>
                  <a:cubicBezTo>
                    <a:pt x="541" y="65"/>
                    <a:pt x="536" y="65"/>
                    <a:pt x="532" y="65"/>
                  </a:cubicBezTo>
                  <a:cubicBezTo>
                    <a:pt x="533" y="56"/>
                    <a:pt x="534" y="47"/>
                    <a:pt x="536" y="38"/>
                  </a:cubicBezTo>
                  <a:close/>
                  <a:moveTo>
                    <a:pt x="549" y="20"/>
                  </a:moveTo>
                  <a:cubicBezTo>
                    <a:pt x="560" y="28"/>
                    <a:pt x="571" y="38"/>
                    <a:pt x="582" y="48"/>
                  </a:cubicBezTo>
                  <a:cubicBezTo>
                    <a:pt x="582" y="49"/>
                    <a:pt x="582" y="51"/>
                    <a:pt x="582" y="52"/>
                  </a:cubicBezTo>
                  <a:cubicBezTo>
                    <a:pt x="569" y="42"/>
                    <a:pt x="557" y="33"/>
                    <a:pt x="545" y="22"/>
                  </a:cubicBezTo>
                  <a:cubicBezTo>
                    <a:pt x="546" y="21"/>
                    <a:pt x="547" y="20"/>
                    <a:pt x="549" y="20"/>
                  </a:cubicBezTo>
                  <a:close/>
                  <a:moveTo>
                    <a:pt x="581" y="34"/>
                  </a:moveTo>
                  <a:cubicBezTo>
                    <a:pt x="575" y="28"/>
                    <a:pt x="568" y="23"/>
                    <a:pt x="562" y="17"/>
                  </a:cubicBezTo>
                  <a:cubicBezTo>
                    <a:pt x="573" y="18"/>
                    <a:pt x="579" y="25"/>
                    <a:pt x="581" y="34"/>
                  </a:cubicBezTo>
                  <a:close/>
                  <a:moveTo>
                    <a:pt x="522" y="84"/>
                  </a:moveTo>
                  <a:cubicBezTo>
                    <a:pt x="528" y="80"/>
                    <a:pt x="538" y="80"/>
                    <a:pt x="545" y="80"/>
                  </a:cubicBezTo>
                  <a:cubicBezTo>
                    <a:pt x="555" y="79"/>
                    <a:pt x="565" y="76"/>
                    <a:pt x="575" y="76"/>
                  </a:cubicBezTo>
                  <a:cubicBezTo>
                    <a:pt x="584" y="76"/>
                    <a:pt x="590" y="81"/>
                    <a:pt x="595" y="88"/>
                  </a:cubicBezTo>
                  <a:cubicBezTo>
                    <a:pt x="569" y="88"/>
                    <a:pt x="543" y="88"/>
                    <a:pt x="516" y="88"/>
                  </a:cubicBezTo>
                  <a:cubicBezTo>
                    <a:pt x="518" y="86"/>
                    <a:pt x="520" y="85"/>
                    <a:pt x="522" y="84"/>
                  </a:cubicBezTo>
                  <a:close/>
                  <a:moveTo>
                    <a:pt x="57" y="406"/>
                  </a:moveTo>
                  <a:cubicBezTo>
                    <a:pt x="56" y="409"/>
                    <a:pt x="55" y="412"/>
                    <a:pt x="54" y="414"/>
                  </a:cubicBezTo>
                  <a:cubicBezTo>
                    <a:pt x="50" y="415"/>
                    <a:pt x="47" y="415"/>
                    <a:pt x="43" y="415"/>
                  </a:cubicBezTo>
                  <a:cubicBezTo>
                    <a:pt x="47" y="411"/>
                    <a:pt x="52" y="408"/>
                    <a:pt x="57" y="406"/>
                  </a:cubicBezTo>
                  <a:close/>
                  <a:moveTo>
                    <a:pt x="36" y="426"/>
                  </a:moveTo>
                  <a:cubicBezTo>
                    <a:pt x="37" y="423"/>
                    <a:pt x="38" y="421"/>
                    <a:pt x="40" y="419"/>
                  </a:cubicBezTo>
                  <a:cubicBezTo>
                    <a:pt x="44" y="419"/>
                    <a:pt x="48" y="419"/>
                    <a:pt x="53" y="418"/>
                  </a:cubicBezTo>
                  <a:cubicBezTo>
                    <a:pt x="52" y="420"/>
                    <a:pt x="52" y="421"/>
                    <a:pt x="51" y="423"/>
                  </a:cubicBezTo>
                  <a:cubicBezTo>
                    <a:pt x="46" y="424"/>
                    <a:pt x="41" y="425"/>
                    <a:pt x="36" y="426"/>
                  </a:cubicBezTo>
                  <a:cubicBezTo>
                    <a:pt x="36" y="426"/>
                    <a:pt x="36" y="426"/>
                    <a:pt x="36" y="426"/>
                  </a:cubicBezTo>
                  <a:close/>
                  <a:moveTo>
                    <a:pt x="35" y="430"/>
                  </a:moveTo>
                  <a:cubicBezTo>
                    <a:pt x="40" y="429"/>
                    <a:pt x="45" y="428"/>
                    <a:pt x="50" y="427"/>
                  </a:cubicBezTo>
                  <a:cubicBezTo>
                    <a:pt x="50" y="429"/>
                    <a:pt x="49" y="430"/>
                    <a:pt x="49" y="431"/>
                  </a:cubicBezTo>
                  <a:cubicBezTo>
                    <a:pt x="44" y="433"/>
                    <a:pt x="39" y="434"/>
                    <a:pt x="35" y="435"/>
                  </a:cubicBezTo>
                  <a:cubicBezTo>
                    <a:pt x="35" y="434"/>
                    <a:pt x="35" y="432"/>
                    <a:pt x="35" y="430"/>
                  </a:cubicBezTo>
                  <a:close/>
                  <a:moveTo>
                    <a:pt x="35" y="439"/>
                  </a:moveTo>
                  <a:cubicBezTo>
                    <a:pt x="39" y="438"/>
                    <a:pt x="44" y="437"/>
                    <a:pt x="48" y="436"/>
                  </a:cubicBezTo>
                  <a:cubicBezTo>
                    <a:pt x="47" y="438"/>
                    <a:pt x="47" y="440"/>
                    <a:pt x="46" y="442"/>
                  </a:cubicBezTo>
                  <a:cubicBezTo>
                    <a:pt x="43" y="443"/>
                    <a:pt x="41" y="444"/>
                    <a:pt x="38" y="445"/>
                  </a:cubicBezTo>
                  <a:cubicBezTo>
                    <a:pt x="37" y="443"/>
                    <a:pt x="36" y="441"/>
                    <a:pt x="35" y="439"/>
                  </a:cubicBezTo>
                  <a:close/>
                  <a:moveTo>
                    <a:pt x="40" y="448"/>
                  </a:moveTo>
                  <a:cubicBezTo>
                    <a:pt x="42" y="447"/>
                    <a:pt x="43" y="447"/>
                    <a:pt x="45" y="446"/>
                  </a:cubicBezTo>
                  <a:cubicBezTo>
                    <a:pt x="45" y="448"/>
                    <a:pt x="44" y="450"/>
                    <a:pt x="44" y="451"/>
                  </a:cubicBezTo>
                  <a:cubicBezTo>
                    <a:pt x="43" y="450"/>
                    <a:pt x="41" y="449"/>
                    <a:pt x="40" y="448"/>
                  </a:cubicBezTo>
                  <a:close/>
                  <a:moveTo>
                    <a:pt x="34" y="508"/>
                  </a:moveTo>
                  <a:cubicBezTo>
                    <a:pt x="29" y="514"/>
                    <a:pt x="24" y="519"/>
                    <a:pt x="19" y="523"/>
                  </a:cubicBezTo>
                  <a:cubicBezTo>
                    <a:pt x="21" y="515"/>
                    <a:pt x="27" y="510"/>
                    <a:pt x="34" y="508"/>
                  </a:cubicBezTo>
                  <a:close/>
                  <a:moveTo>
                    <a:pt x="18" y="530"/>
                  </a:moveTo>
                  <a:cubicBezTo>
                    <a:pt x="25" y="523"/>
                    <a:pt x="33" y="516"/>
                    <a:pt x="39" y="508"/>
                  </a:cubicBezTo>
                  <a:cubicBezTo>
                    <a:pt x="40" y="508"/>
                    <a:pt x="41" y="508"/>
                    <a:pt x="42" y="508"/>
                  </a:cubicBezTo>
                  <a:cubicBezTo>
                    <a:pt x="35" y="517"/>
                    <a:pt x="26" y="526"/>
                    <a:pt x="18" y="535"/>
                  </a:cubicBezTo>
                  <a:cubicBezTo>
                    <a:pt x="18" y="533"/>
                    <a:pt x="18" y="531"/>
                    <a:pt x="18" y="530"/>
                  </a:cubicBezTo>
                  <a:close/>
                  <a:moveTo>
                    <a:pt x="17" y="541"/>
                  </a:moveTo>
                  <a:cubicBezTo>
                    <a:pt x="27" y="530"/>
                    <a:pt x="38" y="520"/>
                    <a:pt x="47" y="508"/>
                  </a:cubicBezTo>
                  <a:cubicBezTo>
                    <a:pt x="48" y="509"/>
                    <a:pt x="50" y="509"/>
                    <a:pt x="52" y="510"/>
                  </a:cubicBezTo>
                  <a:cubicBezTo>
                    <a:pt x="42" y="525"/>
                    <a:pt x="28" y="537"/>
                    <a:pt x="18" y="551"/>
                  </a:cubicBezTo>
                  <a:cubicBezTo>
                    <a:pt x="18" y="548"/>
                    <a:pt x="17" y="544"/>
                    <a:pt x="17" y="541"/>
                  </a:cubicBezTo>
                  <a:close/>
                  <a:moveTo>
                    <a:pt x="19" y="560"/>
                  </a:moveTo>
                  <a:cubicBezTo>
                    <a:pt x="19" y="559"/>
                    <a:pt x="19" y="558"/>
                    <a:pt x="19" y="557"/>
                  </a:cubicBezTo>
                  <a:cubicBezTo>
                    <a:pt x="30" y="540"/>
                    <a:pt x="45" y="528"/>
                    <a:pt x="55" y="511"/>
                  </a:cubicBezTo>
                  <a:cubicBezTo>
                    <a:pt x="57" y="512"/>
                    <a:pt x="58" y="513"/>
                    <a:pt x="60" y="514"/>
                  </a:cubicBezTo>
                  <a:cubicBezTo>
                    <a:pt x="55" y="522"/>
                    <a:pt x="47" y="528"/>
                    <a:pt x="41" y="536"/>
                  </a:cubicBezTo>
                  <a:cubicBezTo>
                    <a:pt x="34" y="546"/>
                    <a:pt x="27" y="556"/>
                    <a:pt x="20" y="566"/>
                  </a:cubicBezTo>
                  <a:cubicBezTo>
                    <a:pt x="20" y="564"/>
                    <a:pt x="19" y="562"/>
                    <a:pt x="19" y="560"/>
                  </a:cubicBezTo>
                  <a:close/>
                  <a:moveTo>
                    <a:pt x="23" y="578"/>
                  </a:moveTo>
                  <a:cubicBezTo>
                    <a:pt x="23" y="577"/>
                    <a:pt x="23" y="577"/>
                    <a:pt x="23" y="576"/>
                  </a:cubicBezTo>
                  <a:cubicBezTo>
                    <a:pt x="22" y="575"/>
                    <a:pt x="22" y="573"/>
                    <a:pt x="21" y="572"/>
                  </a:cubicBezTo>
                  <a:cubicBezTo>
                    <a:pt x="28" y="561"/>
                    <a:pt x="35" y="551"/>
                    <a:pt x="42" y="541"/>
                  </a:cubicBezTo>
                  <a:cubicBezTo>
                    <a:pt x="49" y="532"/>
                    <a:pt x="57" y="525"/>
                    <a:pt x="63" y="516"/>
                  </a:cubicBezTo>
                  <a:cubicBezTo>
                    <a:pt x="64" y="517"/>
                    <a:pt x="66" y="518"/>
                    <a:pt x="67" y="520"/>
                  </a:cubicBezTo>
                  <a:cubicBezTo>
                    <a:pt x="65" y="522"/>
                    <a:pt x="64" y="523"/>
                    <a:pt x="62" y="525"/>
                  </a:cubicBezTo>
                  <a:cubicBezTo>
                    <a:pt x="59" y="529"/>
                    <a:pt x="55" y="533"/>
                    <a:pt x="52" y="538"/>
                  </a:cubicBezTo>
                  <a:cubicBezTo>
                    <a:pt x="42" y="551"/>
                    <a:pt x="33" y="565"/>
                    <a:pt x="24" y="579"/>
                  </a:cubicBezTo>
                  <a:cubicBezTo>
                    <a:pt x="24" y="579"/>
                    <a:pt x="24" y="578"/>
                    <a:pt x="23" y="578"/>
                  </a:cubicBezTo>
                  <a:close/>
                  <a:moveTo>
                    <a:pt x="27" y="583"/>
                  </a:moveTo>
                  <a:cubicBezTo>
                    <a:pt x="36" y="568"/>
                    <a:pt x="46" y="554"/>
                    <a:pt x="56" y="540"/>
                  </a:cubicBezTo>
                  <a:cubicBezTo>
                    <a:pt x="59" y="535"/>
                    <a:pt x="65" y="529"/>
                    <a:pt x="69" y="523"/>
                  </a:cubicBezTo>
                  <a:cubicBezTo>
                    <a:pt x="70" y="525"/>
                    <a:pt x="71" y="527"/>
                    <a:pt x="72" y="530"/>
                  </a:cubicBezTo>
                  <a:cubicBezTo>
                    <a:pt x="58" y="548"/>
                    <a:pt x="44" y="566"/>
                    <a:pt x="30" y="585"/>
                  </a:cubicBezTo>
                  <a:cubicBezTo>
                    <a:pt x="29" y="584"/>
                    <a:pt x="28" y="584"/>
                    <a:pt x="27" y="583"/>
                  </a:cubicBezTo>
                  <a:close/>
                  <a:moveTo>
                    <a:pt x="39" y="590"/>
                  </a:moveTo>
                  <a:cubicBezTo>
                    <a:pt x="37" y="589"/>
                    <a:pt x="35" y="588"/>
                    <a:pt x="33" y="587"/>
                  </a:cubicBezTo>
                  <a:cubicBezTo>
                    <a:pt x="46" y="570"/>
                    <a:pt x="60" y="552"/>
                    <a:pt x="73" y="535"/>
                  </a:cubicBezTo>
                  <a:cubicBezTo>
                    <a:pt x="73" y="538"/>
                    <a:pt x="73" y="540"/>
                    <a:pt x="73" y="543"/>
                  </a:cubicBezTo>
                  <a:cubicBezTo>
                    <a:pt x="70" y="547"/>
                    <a:pt x="66" y="551"/>
                    <a:pt x="63" y="556"/>
                  </a:cubicBezTo>
                  <a:cubicBezTo>
                    <a:pt x="55" y="567"/>
                    <a:pt x="48" y="579"/>
                    <a:pt x="39" y="589"/>
                  </a:cubicBezTo>
                  <a:cubicBezTo>
                    <a:pt x="39" y="589"/>
                    <a:pt x="39" y="590"/>
                    <a:pt x="39" y="590"/>
                  </a:cubicBezTo>
                  <a:close/>
                  <a:moveTo>
                    <a:pt x="70" y="582"/>
                  </a:moveTo>
                  <a:cubicBezTo>
                    <a:pt x="69" y="588"/>
                    <a:pt x="66" y="591"/>
                    <a:pt x="62" y="592"/>
                  </a:cubicBezTo>
                  <a:cubicBezTo>
                    <a:pt x="64" y="588"/>
                    <a:pt x="67" y="585"/>
                    <a:pt x="71" y="581"/>
                  </a:cubicBezTo>
                  <a:cubicBezTo>
                    <a:pt x="71" y="582"/>
                    <a:pt x="70" y="582"/>
                    <a:pt x="70" y="582"/>
                  </a:cubicBezTo>
                  <a:close/>
                  <a:moveTo>
                    <a:pt x="72" y="574"/>
                  </a:moveTo>
                  <a:cubicBezTo>
                    <a:pt x="67" y="580"/>
                    <a:pt x="61" y="586"/>
                    <a:pt x="57" y="592"/>
                  </a:cubicBezTo>
                  <a:cubicBezTo>
                    <a:pt x="56" y="593"/>
                    <a:pt x="55" y="592"/>
                    <a:pt x="53" y="592"/>
                  </a:cubicBezTo>
                  <a:cubicBezTo>
                    <a:pt x="59" y="584"/>
                    <a:pt x="66" y="575"/>
                    <a:pt x="73" y="567"/>
                  </a:cubicBezTo>
                  <a:cubicBezTo>
                    <a:pt x="73" y="569"/>
                    <a:pt x="72" y="572"/>
                    <a:pt x="72" y="574"/>
                  </a:cubicBezTo>
                  <a:close/>
                  <a:moveTo>
                    <a:pt x="73" y="560"/>
                  </a:moveTo>
                  <a:cubicBezTo>
                    <a:pt x="65" y="571"/>
                    <a:pt x="56" y="581"/>
                    <a:pt x="49" y="592"/>
                  </a:cubicBezTo>
                  <a:cubicBezTo>
                    <a:pt x="47" y="592"/>
                    <a:pt x="45" y="591"/>
                    <a:pt x="43" y="591"/>
                  </a:cubicBezTo>
                  <a:cubicBezTo>
                    <a:pt x="50" y="582"/>
                    <a:pt x="56" y="573"/>
                    <a:pt x="62" y="563"/>
                  </a:cubicBezTo>
                  <a:cubicBezTo>
                    <a:pt x="66" y="558"/>
                    <a:pt x="70" y="554"/>
                    <a:pt x="73" y="549"/>
                  </a:cubicBezTo>
                  <a:cubicBezTo>
                    <a:pt x="73" y="553"/>
                    <a:pt x="73" y="557"/>
                    <a:pt x="73" y="560"/>
                  </a:cubicBezTo>
                  <a:close/>
                  <a:moveTo>
                    <a:pt x="88" y="576"/>
                  </a:moveTo>
                  <a:cubicBezTo>
                    <a:pt x="88" y="574"/>
                    <a:pt x="88" y="572"/>
                    <a:pt x="88" y="570"/>
                  </a:cubicBezTo>
                  <a:cubicBezTo>
                    <a:pt x="90" y="572"/>
                    <a:pt x="91" y="574"/>
                    <a:pt x="93" y="575"/>
                  </a:cubicBezTo>
                  <a:cubicBezTo>
                    <a:pt x="91" y="575"/>
                    <a:pt x="89" y="576"/>
                    <a:pt x="88" y="576"/>
                  </a:cubicBezTo>
                  <a:close/>
                  <a:moveTo>
                    <a:pt x="98" y="575"/>
                  </a:moveTo>
                  <a:cubicBezTo>
                    <a:pt x="95" y="572"/>
                    <a:pt x="92" y="568"/>
                    <a:pt x="89" y="564"/>
                  </a:cubicBezTo>
                  <a:cubicBezTo>
                    <a:pt x="89" y="562"/>
                    <a:pt x="89" y="559"/>
                    <a:pt x="89" y="556"/>
                  </a:cubicBezTo>
                  <a:cubicBezTo>
                    <a:pt x="93" y="563"/>
                    <a:pt x="97" y="569"/>
                    <a:pt x="103" y="575"/>
                  </a:cubicBezTo>
                  <a:cubicBezTo>
                    <a:pt x="101" y="575"/>
                    <a:pt x="99" y="575"/>
                    <a:pt x="98" y="575"/>
                  </a:cubicBezTo>
                  <a:close/>
                  <a:moveTo>
                    <a:pt x="108" y="574"/>
                  </a:moveTo>
                  <a:cubicBezTo>
                    <a:pt x="100" y="567"/>
                    <a:pt x="94" y="557"/>
                    <a:pt x="89" y="548"/>
                  </a:cubicBezTo>
                  <a:cubicBezTo>
                    <a:pt x="89" y="545"/>
                    <a:pt x="89" y="541"/>
                    <a:pt x="89" y="537"/>
                  </a:cubicBezTo>
                  <a:cubicBezTo>
                    <a:pt x="89" y="537"/>
                    <a:pt x="90" y="537"/>
                    <a:pt x="90" y="538"/>
                  </a:cubicBezTo>
                  <a:cubicBezTo>
                    <a:pt x="95" y="545"/>
                    <a:pt x="100" y="552"/>
                    <a:pt x="105" y="560"/>
                  </a:cubicBezTo>
                  <a:cubicBezTo>
                    <a:pt x="107" y="562"/>
                    <a:pt x="110" y="568"/>
                    <a:pt x="114" y="573"/>
                  </a:cubicBezTo>
                  <a:cubicBezTo>
                    <a:pt x="112" y="573"/>
                    <a:pt x="110" y="574"/>
                    <a:pt x="108" y="574"/>
                  </a:cubicBezTo>
                  <a:close/>
                  <a:moveTo>
                    <a:pt x="118" y="571"/>
                  </a:moveTo>
                  <a:cubicBezTo>
                    <a:pt x="116" y="569"/>
                    <a:pt x="115" y="567"/>
                    <a:pt x="114" y="566"/>
                  </a:cubicBezTo>
                  <a:cubicBezTo>
                    <a:pt x="111" y="562"/>
                    <a:pt x="108" y="557"/>
                    <a:pt x="105" y="553"/>
                  </a:cubicBezTo>
                  <a:cubicBezTo>
                    <a:pt x="102" y="548"/>
                    <a:pt x="98" y="543"/>
                    <a:pt x="95" y="538"/>
                  </a:cubicBezTo>
                  <a:cubicBezTo>
                    <a:pt x="98" y="538"/>
                    <a:pt x="100" y="538"/>
                    <a:pt x="103" y="539"/>
                  </a:cubicBezTo>
                  <a:cubicBezTo>
                    <a:pt x="109" y="549"/>
                    <a:pt x="114" y="560"/>
                    <a:pt x="122" y="569"/>
                  </a:cubicBezTo>
                  <a:cubicBezTo>
                    <a:pt x="121" y="570"/>
                    <a:pt x="119" y="571"/>
                    <a:pt x="118" y="571"/>
                  </a:cubicBezTo>
                  <a:close/>
                  <a:moveTo>
                    <a:pt x="125" y="566"/>
                  </a:moveTo>
                  <a:cubicBezTo>
                    <a:pt x="125" y="566"/>
                    <a:pt x="125" y="566"/>
                    <a:pt x="125" y="566"/>
                  </a:cubicBezTo>
                  <a:cubicBezTo>
                    <a:pt x="118" y="558"/>
                    <a:pt x="113" y="548"/>
                    <a:pt x="108" y="539"/>
                  </a:cubicBezTo>
                  <a:cubicBezTo>
                    <a:pt x="110" y="539"/>
                    <a:pt x="112" y="539"/>
                    <a:pt x="115" y="540"/>
                  </a:cubicBezTo>
                  <a:cubicBezTo>
                    <a:pt x="120" y="547"/>
                    <a:pt x="124" y="555"/>
                    <a:pt x="129" y="561"/>
                  </a:cubicBezTo>
                  <a:cubicBezTo>
                    <a:pt x="128" y="563"/>
                    <a:pt x="127" y="564"/>
                    <a:pt x="125" y="566"/>
                  </a:cubicBezTo>
                  <a:close/>
                  <a:moveTo>
                    <a:pt x="131" y="558"/>
                  </a:moveTo>
                  <a:cubicBezTo>
                    <a:pt x="127" y="552"/>
                    <a:pt x="124" y="546"/>
                    <a:pt x="120" y="540"/>
                  </a:cubicBezTo>
                  <a:cubicBezTo>
                    <a:pt x="122" y="540"/>
                    <a:pt x="125" y="540"/>
                    <a:pt x="127" y="540"/>
                  </a:cubicBezTo>
                  <a:cubicBezTo>
                    <a:pt x="130" y="544"/>
                    <a:pt x="132" y="548"/>
                    <a:pt x="134" y="552"/>
                  </a:cubicBezTo>
                  <a:cubicBezTo>
                    <a:pt x="133" y="554"/>
                    <a:pt x="132" y="556"/>
                    <a:pt x="131" y="558"/>
                  </a:cubicBezTo>
                  <a:close/>
                  <a:moveTo>
                    <a:pt x="136" y="548"/>
                  </a:moveTo>
                  <a:cubicBezTo>
                    <a:pt x="135" y="545"/>
                    <a:pt x="133" y="543"/>
                    <a:pt x="132" y="541"/>
                  </a:cubicBezTo>
                  <a:cubicBezTo>
                    <a:pt x="134" y="541"/>
                    <a:pt x="137" y="541"/>
                    <a:pt x="140" y="541"/>
                  </a:cubicBezTo>
                  <a:cubicBezTo>
                    <a:pt x="139" y="543"/>
                    <a:pt x="138" y="546"/>
                    <a:pt x="136" y="548"/>
                  </a:cubicBezTo>
                  <a:close/>
                  <a:moveTo>
                    <a:pt x="374" y="555"/>
                  </a:moveTo>
                  <a:cubicBezTo>
                    <a:pt x="370" y="546"/>
                    <a:pt x="366" y="537"/>
                    <a:pt x="362" y="528"/>
                  </a:cubicBezTo>
                  <a:cubicBezTo>
                    <a:pt x="365" y="534"/>
                    <a:pt x="369" y="540"/>
                    <a:pt x="372" y="546"/>
                  </a:cubicBezTo>
                  <a:cubicBezTo>
                    <a:pt x="374" y="548"/>
                    <a:pt x="377" y="552"/>
                    <a:pt x="379" y="555"/>
                  </a:cubicBezTo>
                  <a:cubicBezTo>
                    <a:pt x="378" y="555"/>
                    <a:pt x="376" y="555"/>
                    <a:pt x="374" y="555"/>
                  </a:cubicBezTo>
                  <a:close/>
                  <a:moveTo>
                    <a:pt x="384" y="555"/>
                  </a:moveTo>
                  <a:cubicBezTo>
                    <a:pt x="382" y="552"/>
                    <a:pt x="379" y="549"/>
                    <a:pt x="377" y="547"/>
                  </a:cubicBezTo>
                  <a:cubicBezTo>
                    <a:pt x="371" y="538"/>
                    <a:pt x="366" y="529"/>
                    <a:pt x="361" y="520"/>
                  </a:cubicBezTo>
                  <a:cubicBezTo>
                    <a:pt x="362" y="520"/>
                    <a:pt x="364" y="520"/>
                    <a:pt x="365" y="519"/>
                  </a:cubicBezTo>
                  <a:cubicBezTo>
                    <a:pt x="370" y="532"/>
                    <a:pt x="379" y="543"/>
                    <a:pt x="387" y="555"/>
                  </a:cubicBezTo>
                  <a:cubicBezTo>
                    <a:pt x="386" y="555"/>
                    <a:pt x="385" y="555"/>
                    <a:pt x="384" y="555"/>
                  </a:cubicBezTo>
                  <a:close/>
                  <a:moveTo>
                    <a:pt x="391" y="555"/>
                  </a:moveTo>
                  <a:cubicBezTo>
                    <a:pt x="384" y="543"/>
                    <a:pt x="374" y="532"/>
                    <a:pt x="369" y="519"/>
                  </a:cubicBezTo>
                  <a:cubicBezTo>
                    <a:pt x="370" y="519"/>
                    <a:pt x="371" y="519"/>
                    <a:pt x="373" y="519"/>
                  </a:cubicBezTo>
                  <a:cubicBezTo>
                    <a:pt x="380" y="530"/>
                    <a:pt x="386" y="543"/>
                    <a:pt x="394" y="555"/>
                  </a:cubicBezTo>
                  <a:cubicBezTo>
                    <a:pt x="393" y="555"/>
                    <a:pt x="392" y="555"/>
                    <a:pt x="391" y="555"/>
                  </a:cubicBezTo>
                  <a:close/>
                  <a:moveTo>
                    <a:pt x="399" y="554"/>
                  </a:moveTo>
                  <a:cubicBezTo>
                    <a:pt x="391" y="543"/>
                    <a:pt x="385" y="530"/>
                    <a:pt x="377" y="518"/>
                  </a:cubicBezTo>
                  <a:cubicBezTo>
                    <a:pt x="378" y="518"/>
                    <a:pt x="380" y="518"/>
                    <a:pt x="381" y="518"/>
                  </a:cubicBezTo>
                  <a:cubicBezTo>
                    <a:pt x="389" y="530"/>
                    <a:pt x="396" y="543"/>
                    <a:pt x="404" y="554"/>
                  </a:cubicBezTo>
                  <a:cubicBezTo>
                    <a:pt x="402" y="554"/>
                    <a:pt x="400" y="554"/>
                    <a:pt x="399" y="554"/>
                  </a:cubicBezTo>
                  <a:close/>
                  <a:moveTo>
                    <a:pt x="408" y="554"/>
                  </a:moveTo>
                  <a:cubicBezTo>
                    <a:pt x="400" y="542"/>
                    <a:pt x="394" y="530"/>
                    <a:pt x="385" y="518"/>
                  </a:cubicBezTo>
                  <a:cubicBezTo>
                    <a:pt x="387" y="518"/>
                    <a:pt x="388" y="518"/>
                    <a:pt x="390" y="518"/>
                  </a:cubicBezTo>
                  <a:cubicBezTo>
                    <a:pt x="394" y="524"/>
                    <a:pt x="399" y="531"/>
                    <a:pt x="403" y="538"/>
                  </a:cubicBezTo>
                  <a:cubicBezTo>
                    <a:pt x="406" y="543"/>
                    <a:pt x="411" y="548"/>
                    <a:pt x="414" y="554"/>
                  </a:cubicBezTo>
                  <a:cubicBezTo>
                    <a:pt x="412" y="554"/>
                    <a:pt x="410" y="554"/>
                    <a:pt x="408" y="554"/>
                  </a:cubicBezTo>
                  <a:close/>
                  <a:moveTo>
                    <a:pt x="418" y="554"/>
                  </a:moveTo>
                  <a:cubicBezTo>
                    <a:pt x="415" y="548"/>
                    <a:pt x="411" y="543"/>
                    <a:pt x="407" y="537"/>
                  </a:cubicBezTo>
                  <a:cubicBezTo>
                    <a:pt x="403" y="531"/>
                    <a:pt x="399" y="524"/>
                    <a:pt x="394" y="517"/>
                  </a:cubicBezTo>
                  <a:cubicBezTo>
                    <a:pt x="396" y="517"/>
                    <a:pt x="398" y="517"/>
                    <a:pt x="400" y="517"/>
                  </a:cubicBezTo>
                  <a:cubicBezTo>
                    <a:pt x="408" y="529"/>
                    <a:pt x="414" y="542"/>
                    <a:pt x="423" y="553"/>
                  </a:cubicBezTo>
                  <a:cubicBezTo>
                    <a:pt x="421" y="554"/>
                    <a:pt x="420" y="554"/>
                    <a:pt x="418" y="554"/>
                  </a:cubicBezTo>
                  <a:close/>
                  <a:moveTo>
                    <a:pt x="429" y="553"/>
                  </a:moveTo>
                  <a:cubicBezTo>
                    <a:pt x="429" y="553"/>
                    <a:pt x="429" y="553"/>
                    <a:pt x="429" y="553"/>
                  </a:cubicBezTo>
                  <a:cubicBezTo>
                    <a:pt x="429" y="552"/>
                    <a:pt x="428" y="551"/>
                    <a:pt x="427" y="552"/>
                  </a:cubicBezTo>
                  <a:cubicBezTo>
                    <a:pt x="417" y="541"/>
                    <a:pt x="411" y="529"/>
                    <a:pt x="404" y="517"/>
                  </a:cubicBezTo>
                  <a:cubicBezTo>
                    <a:pt x="406" y="517"/>
                    <a:pt x="409" y="517"/>
                    <a:pt x="411" y="516"/>
                  </a:cubicBezTo>
                  <a:cubicBezTo>
                    <a:pt x="419" y="529"/>
                    <a:pt x="428" y="541"/>
                    <a:pt x="438" y="552"/>
                  </a:cubicBezTo>
                  <a:cubicBezTo>
                    <a:pt x="435" y="553"/>
                    <a:pt x="432" y="553"/>
                    <a:pt x="429" y="553"/>
                  </a:cubicBezTo>
                  <a:close/>
                  <a:moveTo>
                    <a:pt x="443" y="552"/>
                  </a:moveTo>
                  <a:cubicBezTo>
                    <a:pt x="433" y="540"/>
                    <a:pt x="424" y="529"/>
                    <a:pt x="416" y="516"/>
                  </a:cubicBezTo>
                  <a:cubicBezTo>
                    <a:pt x="417" y="516"/>
                    <a:pt x="419" y="516"/>
                    <a:pt x="421" y="516"/>
                  </a:cubicBezTo>
                  <a:cubicBezTo>
                    <a:pt x="430" y="528"/>
                    <a:pt x="439" y="540"/>
                    <a:pt x="447" y="552"/>
                  </a:cubicBezTo>
                  <a:cubicBezTo>
                    <a:pt x="446" y="552"/>
                    <a:pt x="444" y="552"/>
                    <a:pt x="443" y="552"/>
                  </a:cubicBezTo>
                  <a:close/>
                  <a:moveTo>
                    <a:pt x="452" y="551"/>
                  </a:moveTo>
                  <a:cubicBezTo>
                    <a:pt x="443" y="540"/>
                    <a:pt x="435" y="527"/>
                    <a:pt x="426" y="516"/>
                  </a:cubicBezTo>
                  <a:cubicBezTo>
                    <a:pt x="427" y="516"/>
                    <a:pt x="428" y="516"/>
                    <a:pt x="429" y="516"/>
                  </a:cubicBezTo>
                  <a:cubicBezTo>
                    <a:pt x="438" y="527"/>
                    <a:pt x="446" y="540"/>
                    <a:pt x="456" y="551"/>
                  </a:cubicBezTo>
                  <a:cubicBezTo>
                    <a:pt x="454" y="551"/>
                    <a:pt x="453" y="551"/>
                    <a:pt x="452" y="551"/>
                  </a:cubicBezTo>
                  <a:close/>
                  <a:moveTo>
                    <a:pt x="460" y="550"/>
                  </a:moveTo>
                  <a:cubicBezTo>
                    <a:pt x="451" y="539"/>
                    <a:pt x="443" y="527"/>
                    <a:pt x="434" y="516"/>
                  </a:cubicBezTo>
                  <a:cubicBezTo>
                    <a:pt x="437" y="516"/>
                    <a:pt x="440" y="516"/>
                    <a:pt x="443" y="516"/>
                  </a:cubicBezTo>
                  <a:cubicBezTo>
                    <a:pt x="448" y="523"/>
                    <a:pt x="452" y="530"/>
                    <a:pt x="457" y="537"/>
                  </a:cubicBezTo>
                  <a:cubicBezTo>
                    <a:pt x="459" y="541"/>
                    <a:pt x="462" y="546"/>
                    <a:pt x="466" y="550"/>
                  </a:cubicBezTo>
                  <a:cubicBezTo>
                    <a:pt x="464" y="550"/>
                    <a:pt x="462" y="550"/>
                    <a:pt x="460" y="550"/>
                  </a:cubicBezTo>
                  <a:close/>
                  <a:moveTo>
                    <a:pt x="470" y="549"/>
                  </a:moveTo>
                  <a:cubicBezTo>
                    <a:pt x="465" y="544"/>
                    <a:pt x="461" y="537"/>
                    <a:pt x="457" y="531"/>
                  </a:cubicBezTo>
                  <a:cubicBezTo>
                    <a:pt x="454" y="526"/>
                    <a:pt x="451" y="521"/>
                    <a:pt x="448" y="516"/>
                  </a:cubicBezTo>
                  <a:cubicBezTo>
                    <a:pt x="451" y="516"/>
                    <a:pt x="453" y="516"/>
                    <a:pt x="456" y="515"/>
                  </a:cubicBezTo>
                  <a:cubicBezTo>
                    <a:pt x="464" y="526"/>
                    <a:pt x="470" y="538"/>
                    <a:pt x="478" y="548"/>
                  </a:cubicBezTo>
                  <a:cubicBezTo>
                    <a:pt x="475" y="549"/>
                    <a:pt x="473" y="549"/>
                    <a:pt x="470" y="549"/>
                  </a:cubicBezTo>
                  <a:close/>
                  <a:moveTo>
                    <a:pt x="482" y="548"/>
                  </a:moveTo>
                  <a:cubicBezTo>
                    <a:pt x="474" y="538"/>
                    <a:pt x="468" y="526"/>
                    <a:pt x="461" y="515"/>
                  </a:cubicBezTo>
                  <a:cubicBezTo>
                    <a:pt x="462" y="515"/>
                    <a:pt x="463" y="515"/>
                    <a:pt x="465" y="515"/>
                  </a:cubicBezTo>
                  <a:cubicBezTo>
                    <a:pt x="473" y="526"/>
                    <a:pt x="480" y="537"/>
                    <a:pt x="488" y="547"/>
                  </a:cubicBezTo>
                  <a:cubicBezTo>
                    <a:pt x="486" y="547"/>
                    <a:pt x="484" y="547"/>
                    <a:pt x="482" y="548"/>
                  </a:cubicBezTo>
                  <a:close/>
                  <a:moveTo>
                    <a:pt x="493" y="546"/>
                  </a:moveTo>
                  <a:cubicBezTo>
                    <a:pt x="484" y="537"/>
                    <a:pt x="477" y="526"/>
                    <a:pt x="470" y="515"/>
                  </a:cubicBezTo>
                  <a:cubicBezTo>
                    <a:pt x="472" y="515"/>
                    <a:pt x="474" y="515"/>
                    <a:pt x="477" y="515"/>
                  </a:cubicBezTo>
                  <a:cubicBezTo>
                    <a:pt x="483" y="526"/>
                    <a:pt x="490" y="537"/>
                    <a:pt x="499" y="545"/>
                  </a:cubicBezTo>
                  <a:cubicBezTo>
                    <a:pt x="497" y="546"/>
                    <a:pt x="495" y="546"/>
                    <a:pt x="493" y="546"/>
                  </a:cubicBezTo>
                  <a:close/>
                  <a:moveTo>
                    <a:pt x="503" y="545"/>
                  </a:moveTo>
                  <a:cubicBezTo>
                    <a:pt x="494" y="536"/>
                    <a:pt x="487" y="526"/>
                    <a:pt x="481" y="515"/>
                  </a:cubicBezTo>
                  <a:cubicBezTo>
                    <a:pt x="483" y="515"/>
                    <a:pt x="485" y="515"/>
                    <a:pt x="487" y="515"/>
                  </a:cubicBezTo>
                  <a:cubicBezTo>
                    <a:pt x="494" y="525"/>
                    <a:pt x="501" y="535"/>
                    <a:pt x="510" y="544"/>
                  </a:cubicBezTo>
                  <a:cubicBezTo>
                    <a:pt x="507" y="544"/>
                    <a:pt x="505" y="544"/>
                    <a:pt x="503" y="545"/>
                  </a:cubicBezTo>
                  <a:close/>
                  <a:moveTo>
                    <a:pt x="514" y="543"/>
                  </a:moveTo>
                  <a:cubicBezTo>
                    <a:pt x="506" y="534"/>
                    <a:pt x="499" y="525"/>
                    <a:pt x="492" y="515"/>
                  </a:cubicBezTo>
                  <a:cubicBezTo>
                    <a:pt x="496" y="515"/>
                    <a:pt x="499" y="515"/>
                    <a:pt x="503" y="515"/>
                  </a:cubicBezTo>
                  <a:cubicBezTo>
                    <a:pt x="509" y="524"/>
                    <a:pt x="515" y="534"/>
                    <a:pt x="522" y="542"/>
                  </a:cubicBezTo>
                  <a:cubicBezTo>
                    <a:pt x="519" y="542"/>
                    <a:pt x="517" y="543"/>
                    <a:pt x="514" y="543"/>
                  </a:cubicBezTo>
                  <a:close/>
                  <a:moveTo>
                    <a:pt x="526" y="542"/>
                  </a:moveTo>
                  <a:cubicBezTo>
                    <a:pt x="519" y="533"/>
                    <a:pt x="514" y="524"/>
                    <a:pt x="507" y="515"/>
                  </a:cubicBezTo>
                  <a:cubicBezTo>
                    <a:pt x="510" y="515"/>
                    <a:pt x="512" y="515"/>
                    <a:pt x="515" y="515"/>
                  </a:cubicBezTo>
                  <a:cubicBezTo>
                    <a:pt x="521" y="524"/>
                    <a:pt x="526" y="533"/>
                    <a:pt x="533" y="541"/>
                  </a:cubicBezTo>
                  <a:cubicBezTo>
                    <a:pt x="531" y="541"/>
                    <a:pt x="529" y="541"/>
                    <a:pt x="526" y="542"/>
                  </a:cubicBezTo>
                  <a:close/>
                  <a:moveTo>
                    <a:pt x="545" y="540"/>
                  </a:moveTo>
                  <a:cubicBezTo>
                    <a:pt x="543" y="540"/>
                    <a:pt x="540" y="540"/>
                    <a:pt x="538" y="540"/>
                  </a:cubicBezTo>
                  <a:cubicBezTo>
                    <a:pt x="531" y="533"/>
                    <a:pt x="525" y="524"/>
                    <a:pt x="519" y="515"/>
                  </a:cubicBezTo>
                  <a:cubicBezTo>
                    <a:pt x="523" y="515"/>
                    <a:pt x="526" y="515"/>
                    <a:pt x="530" y="515"/>
                  </a:cubicBezTo>
                  <a:cubicBezTo>
                    <a:pt x="535" y="523"/>
                    <a:pt x="540" y="532"/>
                    <a:pt x="546" y="540"/>
                  </a:cubicBezTo>
                  <a:cubicBezTo>
                    <a:pt x="546" y="540"/>
                    <a:pt x="546" y="540"/>
                    <a:pt x="545" y="540"/>
                  </a:cubicBezTo>
                  <a:close/>
                  <a:moveTo>
                    <a:pt x="551" y="539"/>
                  </a:moveTo>
                  <a:cubicBezTo>
                    <a:pt x="545" y="532"/>
                    <a:pt x="540" y="524"/>
                    <a:pt x="534" y="515"/>
                  </a:cubicBezTo>
                  <a:cubicBezTo>
                    <a:pt x="537" y="515"/>
                    <a:pt x="540" y="515"/>
                    <a:pt x="542" y="515"/>
                  </a:cubicBezTo>
                  <a:cubicBezTo>
                    <a:pt x="547" y="523"/>
                    <a:pt x="552" y="532"/>
                    <a:pt x="557" y="539"/>
                  </a:cubicBezTo>
                  <a:cubicBezTo>
                    <a:pt x="555" y="539"/>
                    <a:pt x="553" y="539"/>
                    <a:pt x="551" y="539"/>
                  </a:cubicBezTo>
                  <a:close/>
                  <a:moveTo>
                    <a:pt x="563" y="539"/>
                  </a:moveTo>
                  <a:cubicBezTo>
                    <a:pt x="556" y="532"/>
                    <a:pt x="552" y="523"/>
                    <a:pt x="547" y="515"/>
                  </a:cubicBezTo>
                  <a:cubicBezTo>
                    <a:pt x="549" y="515"/>
                    <a:pt x="551" y="515"/>
                    <a:pt x="552" y="515"/>
                  </a:cubicBezTo>
                  <a:cubicBezTo>
                    <a:pt x="558" y="523"/>
                    <a:pt x="564" y="531"/>
                    <a:pt x="570" y="539"/>
                  </a:cubicBezTo>
                  <a:cubicBezTo>
                    <a:pt x="567" y="539"/>
                    <a:pt x="565" y="539"/>
                    <a:pt x="563" y="539"/>
                  </a:cubicBezTo>
                  <a:close/>
                  <a:moveTo>
                    <a:pt x="575" y="539"/>
                  </a:moveTo>
                  <a:cubicBezTo>
                    <a:pt x="568" y="532"/>
                    <a:pt x="563" y="523"/>
                    <a:pt x="557" y="515"/>
                  </a:cubicBezTo>
                  <a:cubicBezTo>
                    <a:pt x="559" y="515"/>
                    <a:pt x="562" y="515"/>
                    <a:pt x="564" y="515"/>
                  </a:cubicBezTo>
                  <a:cubicBezTo>
                    <a:pt x="570" y="523"/>
                    <a:pt x="576" y="531"/>
                    <a:pt x="581" y="540"/>
                  </a:cubicBezTo>
                  <a:cubicBezTo>
                    <a:pt x="579" y="540"/>
                    <a:pt x="577" y="539"/>
                    <a:pt x="575" y="539"/>
                  </a:cubicBezTo>
                  <a:close/>
                  <a:moveTo>
                    <a:pt x="585" y="540"/>
                  </a:moveTo>
                  <a:cubicBezTo>
                    <a:pt x="580" y="531"/>
                    <a:pt x="575" y="523"/>
                    <a:pt x="569" y="515"/>
                  </a:cubicBezTo>
                  <a:cubicBezTo>
                    <a:pt x="572" y="515"/>
                    <a:pt x="575" y="514"/>
                    <a:pt x="578" y="514"/>
                  </a:cubicBezTo>
                  <a:cubicBezTo>
                    <a:pt x="583" y="523"/>
                    <a:pt x="588" y="532"/>
                    <a:pt x="593" y="540"/>
                  </a:cubicBezTo>
                  <a:cubicBezTo>
                    <a:pt x="591" y="540"/>
                    <a:pt x="588" y="540"/>
                    <a:pt x="585" y="540"/>
                  </a:cubicBezTo>
                  <a:close/>
                  <a:moveTo>
                    <a:pt x="598" y="540"/>
                  </a:moveTo>
                  <a:cubicBezTo>
                    <a:pt x="592" y="532"/>
                    <a:pt x="587" y="523"/>
                    <a:pt x="583" y="514"/>
                  </a:cubicBezTo>
                  <a:cubicBezTo>
                    <a:pt x="586" y="514"/>
                    <a:pt x="589" y="514"/>
                    <a:pt x="592" y="514"/>
                  </a:cubicBezTo>
                  <a:cubicBezTo>
                    <a:pt x="598" y="522"/>
                    <a:pt x="603" y="531"/>
                    <a:pt x="608" y="540"/>
                  </a:cubicBezTo>
                  <a:cubicBezTo>
                    <a:pt x="605" y="540"/>
                    <a:pt x="602" y="540"/>
                    <a:pt x="598" y="540"/>
                  </a:cubicBezTo>
                  <a:close/>
                  <a:moveTo>
                    <a:pt x="613" y="540"/>
                  </a:moveTo>
                  <a:cubicBezTo>
                    <a:pt x="607" y="531"/>
                    <a:pt x="602" y="522"/>
                    <a:pt x="597" y="513"/>
                  </a:cubicBezTo>
                  <a:cubicBezTo>
                    <a:pt x="599" y="513"/>
                    <a:pt x="601" y="513"/>
                    <a:pt x="603" y="513"/>
                  </a:cubicBezTo>
                  <a:cubicBezTo>
                    <a:pt x="610" y="521"/>
                    <a:pt x="615" y="530"/>
                    <a:pt x="620" y="539"/>
                  </a:cubicBezTo>
                  <a:cubicBezTo>
                    <a:pt x="617" y="539"/>
                    <a:pt x="615" y="540"/>
                    <a:pt x="613" y="540"/>
                  </a:cubicBezTo>
                  <a:close/>
                  <a:moveTo>
                    <a:pt x="627" y="539"/>
                  </a:moveTo>
                  <a:cubicBezTo>
                    <a:pt x="626" y="539"/>
                    <a:pt x="625" y="539"/>
                    <a:pt x="624" y="539"/>
                  </a:cubicBezTo>
                  <a:cubicBezTo>
                    <a:pt x="619" y="530"/>
                    <a:pt x="614" y="521"/>
                    <a:pt x="608" y="513"/>
                  </a:cubicBezTo>
                  <a:cubicBezTo>
                    <a:pt x="610" y="513"/>
                    <a:pt x="613" y="512"/>
                    <a:pt x="616" y="512"/>
                  </a:cubicBezTo>
                  <a:cubicBezTo>
                    <a:pt x="622" y="521"/>
                    <a:pt x="627" y="530"/>
                    <a:pt x="633" y="538"/>
                  </a:cubicBezTo>
                  <a:cubicBezTo>
                    <a:pt x="631" y="538"/>
                    <a:pt x="629" y="538"/>
                    <a:pt x="627" y="539"/>
                  </a:cubicBezTo>
                  <a:close/>
                  <a:moveTo>
                    <a:pt x="637" y="537"/>
                  </a:moveTo>
                  <a:cubicBezTo>
                    <a:pt x="631" y="529"/>
                    <a:pt x="626" y="520"/>
                    <a:pt x="621" y="512"/>
                  </a:cubicBezTo>
                  <a:cubicBezTo>
                    <a:pt x="622" y="512"/>
                    <a:pt x="624" y="511"/>
                    <a:pt x="626" y="511"/>
                  </a:cubicBezTo>
                  <a:cubicBezTo>
                    <a:pt x="631" y="520"/>
                    <a:pt x="636" y="529"/>
                    <a:pt x="642" y="536"/>
                  </a:cubicBezTo>
                  <a:cubicBezTo>
                    <a:pt x="640" y="537"/>
                    <a:pt x="639" y="537"/>
                    <a:pt x="637" y="537"/>
                  </a:cubicBezTo>
                  <a:close/>
                  <a:moveTo>
                    <a:pt x="647" y="536"/>
                  </a:moveTo>
                  <a:cubicBezTo>
                    <a:pt x="640" y="528"/>
                    <a:pt x="635" y="520"/>
                    <a:pt x="630" y="511"/>
                  </a:cubicBezTo>
                  <a:cubicBezTo>
                    <a:pt x="633" y="511"/>
                    <a:pt x="636" y="510"/>
                    <a:pt x="639" y="510"/>
                  </a:cubicBezTo>
                  <a:cubicBezTo>
                    <a:pt x="643" y="518"/>
                    <a:pt x="648" y="527"/>
                    <a:pt x="652" y="535"/>
                  </a:cubicBezTo>
                  <a:cubicBezTo>
                    <a:pt x="650" y="535"/>
                    <a:pt x="649" y="535"/>
                    <a:pt x="647" y="536"/>
                  </a:cubicBezTo>
                  <a:close/>
                  <a:moveTo>
                    <a:pt x="657" y="534"/>
                  </a:moveTo>
                  <a:cubicBezTo>
                    <a:pt x="652" y="526"/>
                    <a:pt x="647" y="518"/>
                    <a:pt x="643" y="509"/>
                  </a:cubicBezTo>
                  <a:cubicBezTo>
                    <a:pt x="644" y="509"/>
                    <a:pt x="645" y="509"/>
                    <a:pt x="646" y="509"/>
                  </a:cubicBezTo>
                  <a:cubicBezTo>
                    <a:pt x="648" y="513"/>
                    <a:pt x="650" y="517"/>
                    <a:pt x="652" y="521"/>
                  </a:cubicBezTo>
                  <a:cubicBezTo>
                    <a:pt x="654" y="525"/>
                    <a:pt x="656" y="530"/>
                    <a:pt x="658" y="534"/>
                  </a:cubicBezTo>
                  <a:cubicBezTo>
                    <a:pt x="658" y="534"/>
                    <a:pt x="657" y="534"/>
                    <a:pt x="657" y="534"/>
                  </a:cubicBezTo>
                  <a:close/>
                  <a:moveTo>
                    <a:pt x="663" y="533"/>
                  </a:moveTo>
                  <a:cubicBezTo>
                    <a:pt x="660" y="530"/>
                    <a:pt x="658" y="525"/>
                    <a:pt x="656" y="521"/>
                  </a:cubicBezTo>
                  <a:cubicBezTo>
                    <a:pt x="654" y="517"/>
                    <a:pt x="652" y="513"/>
                    <a:pt x="650" y="508"/>
                  </a:cubicBezTo>
                  <a:cubicBezTo>
                    <a:pt x="652" y="508"/>
                    <a:pt x="654" y="508"/>
                    <a:pt x="656" y="508"/>
                  </a:cubicBezTo>
                  <a:cubicBezTo>
                    <a:pt x="660" y="516"/>
                    <a:pt x="664" y="524"/>
                    <a:pt x="668" y="533"/>
                  </a:cubicBezTo>
                  <a:cubicBezTo>
                    <a:pt x="666" y="533"/>
                    <a:pt x="664" y="533"/>
                    <a:pt x="663" y="533"/>
                  </a:cubicBezTo>
                  <a:close/>
                  <a:moveTo>
                    <a:pt x="672" y="532"/>
                  </a:moveTo>
                  <a:cubicBezTo>
                    <a:pt x="668" y="524"/>
                    <a:pt x="664" y="516"/>
                    <a:pt x="660" y="507"/>
                  </a:cubicBezTo>
                  <a:cubicBezTo>
                    <a:pt x="662" y="507"/>
                    <a:pt x="664" y="506"/>
                    <a:pt x="665" y="506"/>
                  </a:cubicBezTo>
                  <a:cubicBezTo>
                    <a:pt x="669" y="515"/>
                    <a:pt x="672" y="524"/>
                    <a:pt x="678" y="532"/>
                  </a:cubicBezTo>
                  <a:cubicBezTo>
                    <a:pt x="676" y="532"/>
                    <a:pt x="674" y="532"/>
                    <a:pt x="672" y="532"/>
                  </a:cubicBezTo>
                  <a:close/>
                  <a:moveTo>
                    <a:pt x="682" y="532"/>
                  </a:moveTo>
                  <a:cubicBezTo>
                    <a:pt x="676" y="524"/>
                    <a:pt x="673" y="514"/>
                    <a:pt x="669" y="506"/>
                  </a:cubicBezTo>
                  <a:cubicBezTo>
                    <a:pt x="671" y="505"/>
                    <a:pt x="673" y="505"/>
                    <a:pt x="674" y="505"/>
                  </a:cubicBezTo>
                  <a:cubicBezTo>
                    <a:pt x="679" y="514"/>
                    <a:pt x="683" y="523"/>
                    <a:pt x="688" y="532"/>
                  </a:cubicBezTo>
                  <a:cubicBezTo>
                    <a:pt x="686" y="532"/>
                    <a:pt x="684" y="532"/>
                    <a:pt x="682" y="532"/>
                  </a:cubicBezTo>
                  <a:close/>
                  <a:moveTo>
                    <a:pt x="697" y="532"/>
                  </a:moveTo>
                  <a:cubicBezTo>
                    <a:pt x="696" y="532"/>
                    <a:pt x="694" y="532"/>
                    <a:pt x="693" y="532"/>
                  </a:cubicBezTo>
                  <a:cubicBezTo>
                    <a:pt x="687" y="523"/>
                    <a:pt x="683" y="513"/>
                    <a:pt x="678" y="504"/>
                  </a:cubicBezTo>
                  <a:cubicBezTo>
                    <a:pt x="680" y="504"/>
                    <a:pt x="681" y="503"/>
                    <a:pt x="683" y="503"/>
                  </a:cubicBezTo>
                  <a:cubicBezTo>
                    <a:pt x="688" y="512"/>
                    <a:pt x="693" y="521"/>
                    <a:pt x="697" y="531"/>
                  </a:cubicBezTo>
                  <a:cubicBezTo>
                    <a:pt x="697" y="532"/>
                    <a:pt x="697" y="532"/>
                    <a:pt x="697" y="532"/>
                  </a:cubicBezTo>
                  <a:close/>
                  <a:moveTo>
                    <a:pt x="698" y="523"/>
                  </a:moveTo>
                  <a:cubicBezTo>
                    <a:pt x="694" y="516"/>
                    <a:pt x="690" y="509"/>
                    <a:pt x="687" y="502"/>
                  </a:cubicBezTo>
                  <a:cubicBezTo>
                    <a:pt x="689" y="502"/>
                    <a:pt x="691" y="501"/>
                    <a:pt x="693" y="501"/>
                  </a:cubicBezTo>
                  <a:cubicBezTo>
                    <a:pt x="696" y="505"/>
                    <a:pt x="698" y="509"/>
                    <a:pt x="700" y="513"/>
                  </a:cubicBezTo>
                  <a:cubicBezTo>
                    <a:pt x="699" y="516"/>
                    <a:pt x="698" y="520"/>
                    <a:pt x="698" y="523"/>
                  </a:cubicBezTo>
                  <a:close/>
                  <a:moveTo>
                    <a:pt x="701" y="507"/>
                  </a:moveTo>
                  <a:cubicBezTo>
                    <a:pt x="700" y="505"/>
                    <a:pt x="699" y="502"/>
                    <a:pt x="697" y="500"/>
                  </a:cubicBezTo>
                  <a:cubicBezTo>
                    <a:pt x="700" y="499"/>
                    <a:pt x="702" y="499"/>
                    <a:pt x="704" y="498"/>
                  </a:cubicBezTo>
                  <a:cubicBezTo>
                    <a:pt x="703" y="501"/>
                    <a:pt x="702" y="504"/>
                    <a:pt x="701" y="507"/>
                  </a:cubicBezTo>
                  <a:close/>
                  <a:moveTo>
                    <a:pt x="943" y="511"/>
                  </a:moveTo>
                  <a:cubicBezTo>
                    <a:pt x="937" y="502"/>
                    <a:pt x="932" y="492"/>
                    <a:pt x="927" y="482"/>
                  </a:cubicBezTo>
                  <a:cubicBezTo>
                    <a:pt x="929" y="482"/>
                    <a:pt x="931" y="482"/>
                    <a:pt x="933" y="482"/>
                  </a:cubicBezTo>
                  <a:cubicBezTo>
                    <a:pt x="936" y="492"/>
                    <a:pt x="940" y="502"/>
                    <a:pt x="944" y="511"/>
                  </a:cubicBezTo>
                  <a:cubicBezTo>
                    <a:pt x="944" y="511"/>
                    <a:pt x="943" y="511"/>
                    <a:pt x="943" y="511"/>
                  </a:cubicBezTo>
                  <a:close/>
                  <a:moveTo>
                    <a:pt x="948" y="511"/>
                  </a:moveTo>
                  <a:cubicBezTo>
                    <a:pt x="944" y="502"/>
                    <a:pt x="940" y="493"/>
                    <a:pt x="937" y="483"/>
                  </a:cubicBezTo>
                  <a:cubicBezTo>
                    <a:pt x="938" y="483"/>
                    <a:pt x="940" y="483"/>
                    <a:pt x="941" y="483"/>
                  </a:cubicBezTo>
                  <a:cubicBezTo>
                    <a:pt x="945" y="491"/>
                    <a:pt x="948" y="499"/>
                    <a:pt x="952" y="507"/>
                  </a:cubicBezTo>
                  <a:cubicBezTo>
                    <a:pt x="952" y="509"/>
                    <a:pt x="953" y="510"/>
                    <a:pt x="954" y="511"/>
                  </a:cubicBezTo>
                  <a:cubicBezTo>
                    <a:pt x="952" y="511"/>
                    <a:pt x="950" y="511"/>
                    <a:pt x="948" y="511"/>
                  </a:cubicBezTo>
                  <a:close/>
                  <a:moveTo>
                    <a:pt x="958" y="511"/>
                  </a:moveTo>
                  <a:cubicBezTo>
                    <a:pt x="957" y="510"/>
                    <a:pt x="956" y="508"/>
                    <a:pt x="956" y="507"/>
                  </a:cubicBezTo>
                  <a:cubicBezTo>
                    <a:pt x="952" y="499"/>
                    <a:pt x="949" y="491"/>
                    <a:pt x="945" y="484"/>
                  </a:cubicBezTo>
                  <a:cubicBezTo>
                    <a:pt x="947" y="484"/>
                    <a:pt x="949" y="484"/>
                    <a:pt x="951" y="484"/>
                  </a:cubicBezTo>
                  <a:cubicBezTo>
                    <a:pt x="955" y="493"/>
                    <a:pt x="958" y="503"/>
                    <a:pt x="962" y="512"/>
                  </a:cubicBezTo>
                  <a:cubicBezTo>
                    <a:pt x="961" y="512"/>
                    <a:pt x="960" y="511"/>
                    <a:pt x="958" y="511"/>
                  </a:cubicBezTo>
                  <a:close/>
                  <a:moveTo>
                    <a:pt x="967" y="512"/>
                  </a:moveTo>
                  <a:cubicBezTo>
                    <a:pt x="963" y="503"/>
                    <a:pt x="959" y="494"/>
                    <a:pt x="955" y="485"/>
                  </a:cubicBezTo>
                  <a:cubicBezTo>
                    <a:pt x="957" y="485"/>
                    <a:pt x="959" y="485"/>
                    <a:pt x="961" y="485"/>
                  </a:cubicBezTo>
                  <a:cubicBezTo>
                    <a:pt x="965" y="494"/>
                    <a:pt x="968" y="504"/>
                    <a:pt x="973" y="513"/>
                  </a:cubicBezTo>
                  <a:cubicBezTo>
                    <a:pt x="971" y="512"/>
                    <a:pt x="969" y="512"/>
                    <a:pt x="967" y="512"/>
                  </a:cubicBezTo>
                  <a:close/>
                  <a:moveTo>
                    <a:pt x="977" y="513"/>
                  </a:moveTo>
                  <a:cubicBezTo>
                    <a:pt x="973" y="504"/>
                    <a:pt x="969" y="495"/>
                    <a:pt x="965" y="485"/>
                  </a:cubicBezTo>
                  <a:cubicBezTo>
                    <a:pt x="967" y="485"/>
                    <a:pt x="969" y="485"/>
                    <a:pt x="971" y="486"/>
                  </a:cubicBezTo>
                  <a:cubicBezTo>
                    <a:pt x="974" y="495"/>
                    <a:pt x="977" y="504"/>
                    <a:pt x="981" y="513"/>
                  </a:cubicBezTo>
                  <a:cubicBezTo>
                    <a:pt x="980" y="513"/>
                    <a:pt x="979" y="513"/>
                    <a:pt x="977" y="513"/>
                  </a:cubicBezTo>
                  <a:close/>
                  <a:moveTo>
                    <a:pt x="986" y="514"/>
                  </a:moveTo>
                  <a:cubicBezTo>
                    <a:pt x="981" y="505"/>
                    <a:pt x="978" y="495"/>
                    <a:pt x="975" y="486"/>
                  </a:cubicBezTo>
                  <a:cubicBezTo>
                    <a:pt x="977" y="486"/>
                    <a:pt x="978" y="486"/>
                    <a:pt x="980" y="486"/>
                  </a:cubicBezTo>
                  <a:cubicBezTo>
                    <a:pt x="983" y="493"/>
                    <a:pt x="985" y="500"/>
                    <a:pt x="987" y="508"/>
                  </a:cubicBezTo>
                  <a:cubicBezTo>
                    <a:pt x="988" y="509"/>
                    <a:pt x="989" y="511"/>
                    <a:pt x="990" y="514"/>
                  </a:cubicBezTo>
                  <a:cubicBezTo>
                    <a:pt x="988" y="514"/>
                    <a:pt x="987" y="514"/>
                    <a:pt x="986" y="514"/>
                  </a:cubicBezTo>
                  <a:close/>
                  <a:moveTo>
                    <a:pt x="998" y="514"/>
                  </a:moveTo>
                  <a:cubicBezTo>
                    <a:pt x="996" y="514"/>
                    <a:pt x="995" y="514"/>
                    <a:pt x="993" y="514"/>
                  </a:cubicBezTo>
                  <a:cubicBezTo>
                    <a:pt x="991" y="509"/>
                    <a:pt x="990" y="503"/>
                    <a:pt x="989" y="501"/>
                  </a:cubicBezTo>
                  <a:cubicBezTo>
                    <a:pt x="987" y="496"/>
                    <a:pt x="986" y="491"/>
                    <a:pt x="984" y="486"/>
                  </a:cubicBezTo>
                  <a:cubicBezTo>
                    <a:pt x="986" y="486"/>
                    <a:pt x="987" y="486"/>
                    <a:pt x="989" y="486"/>
                  </a:cubicBezTo>
                  <a:cubicBezTo>
                    <a:pt x="992" y="494"/>
                    <a:pt x="995" y="502"/>
                    <a:pt x="999" y="510"/>
                  </a:cubicBezTo>
                  <a:cubicBezTo>
                    <a:pt x="999" y="511"/>
                    <a:pt x="998" y="513"/>
                    <a:pt x="998" y="514"/>
                  </a:cubicBezTo>
                  <a:close/>
                  <a:moveTo>
                    <a:pt x="1001" y="504"/>
                  </a:moveTo>
                  <a:cubicBezTo>
                    <a:pt x="998" y="499"/>
                    <a:pt x="996" y="492"/>
                    <a:pt x="993" y="486"/>
                  </a:cubicBezTo>
                  <a:cubicBezTo>
                    <a:pt x="995" y="486"/>
                    <a:pt x="996" y="486"/>
                    <a:pt x="998" y="486"/>
                  </a:cubicBezTo>
                  <a:cubicBezTo>
                    <a:pt x="999" y="490"/>
                    <a:pt x="1001" y="494"/>
                    <a:pt x="1003" y="498"/>
                  </a:cubicBezTo>
                  <a:cubicBezTo>
                    <a:pt x="1002" y="500"/>
                    <a:pt x="1001" y="502"/>
                    <a:pt x="1001" y="504"/>
                  </a:cubicBezTo>
                  <a:close/>
                  <a:moveTo>
                    <a:pt x="1004" y="492"/>
                  </a:moveTo>
                  <a:cubicBezTo>
                    <a:pt x="1003" y="490"/>
                    <a:pt x="1003" y="488"/>
                    <a:pt x="1002" y="487"/>
                  </a:cubicBezTo>
                  <a:cubicBezTo>
                    <a:pt x="1003" y="487"/>
                    <a:pt x="1004" y="487"/>
                    <a:pt x="1005" y="487"/>
                  </a:cubicBezTo>
                  <a:cubicBezTo>
                    <a:pt x="1005" y="487"/>
                    <a:pt x="1006" y="487"/>
                    <a:pt x="1006" y="487"/>
                  </a:cubicBezTo>
                  <a:cubicBezTo>
                    <a:pt x="1005" y="488"/>
                    <a:pt x="1005" y="490"/>
                    <a:pt x="1004" y="492"/>
                  </a:cubicBezTo>
                  <a:close/>
                  <a:moveTo>
                    <a:pt x="1016" y="419"/>
                  </a:moveTo>
                  <a:cubicBezTo>
                    <a:pt x="1016" y="421"/>
                    <a:pt x="1016" y="423"/>
                    <a:pt x="1016" y="424"/>
                  </a:cubicBezTo>
                  <a:cubicBezTo>
                    <a:pt x="1013" y="423"/>
                    <a:pt x="1010" y="421"/>
                    <a:pt x="1007" y="419"/>
                  </a:cubicBezTo>
                  <a:cubicBezTo>
                    <a:pt x="1005" y="418"/>
                    <a:pt x="1003" y="421"/>
                    <a:pt x="1005" y="422"/>
                  </a:cubicBezTo>
                  <a:cubicBezTo>
                    <a:pt x="1008" y="424"/>
                    <a:pt x="1012" y="427"/>
                    <a:pt x="1016" y="429"/>
                  </a:cubicBezTo>
                  <a:cubicBezTo>
                    <a:pt x="1015" y="430"/>
                    <a:pt x="1015" y="432"/>
                    <a:pt x="1015" y="433"/>
                  </a:cubicBezTo>
                  <a:cubicBezTo>
                    <a:pt x="1012" y="431"/>
                    <a:pt x="1009" y="429"/>
                    <a:pt x="1006" y="427"/>
                  </a:cubicBezTo>
                  <a:cubicBezTo>
                    <a:pt x="1004" y="426"/>
                    <a:pt x="1002" y="429"/>
                    <a:pt x="1004" y="431"/>
                  </a:cubicBezTo>
                  <a:cubicBezTo>
                    <a:pt x="1008" y="433"/>
                    <a:pt x="1011" y="435"/>
                    <a:pt x="1015" y="438"/>
                  </a:cubicBezTo>
                  <a:cubicBezTo>
                    <a:pt x="1014" y="439"/>
                    <a:pt x="1014" y="441"/>
                    <a:pt x="1014" y="443"/>
                  </a:cubicBezTo>
                  <a:cubicBezTo>
                    <a:pt x="1011" y="440"/>
                    <a:pt x="1007" y="438"/>
                    <a:pt x="1004" y="437"/>
                  </a:cubicBezTo>
                  <a:cubicBezTo>
                    <a:pt x="1001" y="436"/>
                    <a:pt x="1000" y="440"/>
                    <a:pt x="1003" y="441"/>
                  </a:cubicBezTo>
                  <a:cubicBezTo>
                    <a:pt x="1007" y="442"/>
                    <a:pt x="1010" y="444"/>
                    <a:pt x="1013" y="447"/>
                  </a:cubicBezTo>
                  <a:cubicBezTo>
                    <a:pt x="1013" y="448"/>
                    <a:pt x="1013" y="450"/>
                    <a:pt x="1013" y="451"/>
                  </a:cubicBezTo>
                  <a:cubicBezTo>
                    <a:pt x="1010" y="449"/>
                    <a:pt x="1007" y="447"/>
                    <a:pt x="1004" y="445"/>
                  </a:cubicBezTo>
                  <a:cubicBezTo>
                    <a:pt x="1002" y="443"/>
                    <a:pt x="1000" y="447"/>
                    <a:pt x="1002" y="448"/>
                  </a:cubicBezTo>
                  <a:cubicBezTo>
                    <a:pt x="1006" y="451"/>
                    <a:pt x="1009" y="453"/>
                    <a:pt x="1012" y="455"/>
                  </a:cubicBezTo>
                  <a:cubicBezTo>
                    <a:pt x="1012" y="457"/>
                    <a:pt x="1011" y="459"/>
                    <a:pt x="1011" y="461"/>
                  </a:cubicBezTo>
                  <a:cubicBezTo>
                    <a:pt x="1008" y="459"/>
                    <a:pt x="1006" y="456"/>
                    <a:pt x="1003" y="454"/>
                  </a:cubicBezTo>
                  <a:cubicBezTo>
                    <a:pt x="1002" y="452"/>
                    <a:pt x="999" y="454"/>
                    <a:pt x="1001" y="456"/>
                  </a:cubicBezTo>
                  <a:cubicBezTo>
                    <a:pt x="1003" y="460"/>
                    <a:pt x="1007" y="463"/>
                    <a:pt x="1010" y="465"/>
                  </a:cubicBezTo>
                  <a:cubicBezTo>
                    <a:pt x="1010" y="467"/>
                    <a:pt x="1010" y="468"/>
                    <a:pt x="1010" y="470"/>
                  </a:cubicBezTo>
                  <a:cubicBezTo>
                    <a:pt x="1007" y="467"/>
                    <a:pt x="1004" y="465"/>
                    <a:pt x="1002" y="464"/>
                  </a:cubicBezTo>
                  <a:cubicBezTo>
                    <a:pt x="1000" y="462"/>
                    <a:pt x="998" y="466"/>
                    <a:pt x="1000" y="467"/>
                  </a:cubicBezTo>
                  <a:cubicBezTo>
                    <a:pt x="1002" y="468"/>
                    <a:pt x="1003" y="470"/>
                    <a:pt x="1005" y="471"/>
                  </a:cubicBezTo>
                  <a:cubicBezTo>
                    <a:pt x="1005" y="471"/>
                    <a:pt x="1005" y="471"/>
                    <a:pt x="1005" y="471"/>
                  </a:cubicBezTo>
                  <a:cubicBezTo>
                    <a:pt x="976" y="471"/>
                    <a:pt x="947" y="469"/>
                    <a:pt x="919" y="465"/>
                  </a:cubicBezTo>
                  <a:cubicBezTo>
                    <a:pt x="914" y="457"/>
                    <a:pt x="909" y="448"/>
                    <a:pt x="903" y="440"/>
                  </a:cubicBezTo>
                  <a:cubicBezTo>
                    <a:pt x="883" y="416"/>
                    <a:pt x="854" y="407"/>
                    <a:pt x="824" y="409"/>
                  </a:cubicBezTo>
                  <a:cubicBezTo>
                    <a:pt x="780" y="412"/>
                    <a:pt x="735" y="441"/>
                    <a:pt x="712" y="481"/>
                  </a:cubicBezTo>
                  <a:cubicBezTo>
                    <a:pt x="711" y="481"/>
                    <a:pt x="710" y="481"/>
                    <a:pt x="708" y="481"/>
                  </a:cubicBezTo>
                  <a:cubicBezTo>
                    <a:pt x="592" y="513"/>
                    <a:pt x="470" y="492"/>
                    <a:pt x="352" y="505"/>
                  </a:cubicBezTo>
                  <a:cubicBezTo>
                    <a:pt x="346" y="492"/>
                    <a:pt x="339" y="480"/>
                    <a:pt x="331" y="468"/>
                  </a:cubicBezTo>
                  <a:cubicBezTo>
                    <a:pt x="322" y="456"/>
                    <a:pt x="311" y="446"/>
                    <a:pt x="296" y="440"/>
                  </a:cubicBezTo>
                  <a:cubicBezTo>
                    <a:pt x="279" y="433"/>
                    <a:pt x="260" y="435"/>
                    <a:pt x="242" y="440"/>
                  </a:cubicBezTo>
                  <a:cubicBezTo>
                    <a:pt x="199" y="451"/>
                    <a:pt x="170" y="481"/>
                    <a:pt x="149" y="520"/>
                  </a:cubicBezTo>
                  <a:cubicBezTo>
                    <a:pt x="148" y="522"/>
                    <a:pt x="147" y="524"/>
                    <a:pt x="146" y="526"/>
                  </a:cubicBezTo>
                  <a:cubicBezTo>
                    <a:pt x="145" y="526"/>
                    <a:pt x="144" y="525"/>
                    <a:pt x="143" y="525"/>
                  </a:cubicBezTo>
                  <a:cubicBezTo>
                    <a:pt x="123" y="525"/>
                    <a:pt x="104" y="523"/>
                    <a:pt x="85" y="522"/>
                  </a:cubicBezTo>
                  <a:cubicBezTo>
                    <a:pt x="84" y="519"/>
                    <a:pt x="83" y="516"/>
                    <a:pt x="82" y="514"/>
                  </a:cubicBezTo>
                  <a:cubicBezTo>
                    <a:pt x="75" y="503"/>
                    <a:pt x="64" y="496"/>
                    <a:pt x="52" y="493"/>
                  </a:cubicBezTo>
                  <a:cubicBezTo>
                    <a:pt x="58" y="449"/>
                    <a:pt x="69" y="402"/>
                    <a:pt x="93" y="364"/>
                  </a:cubicBezTo>
                  <a:cubicBezTo>
                    <a:pt x="128" y="311"/>
                    <a:pt x="205" y="324"/>
                    <a:pt x="259" y="322"/>
                  </a:cubicBezTo>
                  <a:cubicBezTo>
                    <a:pt x="261" y="322"/>
                    <a:pt x="262" y="321"/>
                    <a:pt x="263" y="320"/>
                  </a:cubicBezTo>
                  <a:cubicBezTo>
                    <a:pt x="284" y="314"/>
                    <a:pt x="297" y="292"/>
                    <a:pt x="305" y="274"/>
                  </a:cubicBezTo>
                  <a:cubicBezTo>
                    <a:pt x="318" y="247"/>
                    <a:pt x="326" y="217"/>
                    <a:pt x="336" y="189"/>
                  </a:cubicBezTo>
                  <a:cubicBezTo>
                    <a:pt x="347" y="157"/>
                    <a:pt x="369" y="132"/>
                    <a:pt x="401" y="119"/>
                  </a:cubicBezTo>
                  <a:cubicBezTo>
                    <a:pt x="434" y="105"/>
                    <a:pt x="471" y="105"/>
                    <a:pt x="507" y="105"/>
                  </a:cubicBezTo>
                  <a:cubicBezTo>
                    <a:pt x="509" y="105"/>
                    <a:pt x="510" y="104"/>
                    <a:pt x="511" y="104"/>
                  </a:cubicBezTo>
                  <a:cubicBezTo>
                    <a:pt x="543" y="104"/>
                    <a:pt x="575" y="103"/>
                    <a:pt x="607" y="103"/>
                  </a:cubicBezTo>
                  <a:cubicBezTo>
                    <a:pt x="640" y="103"/>
                    <a:pt x="674" y="99"/>
                    <a:pt x="707" y="105"/>
                  </a:cubicBezTo>
                  <a:cubicBezTo>
                    <a:pt x="708" y="105"/>
                    <a:pt x="709" y="105"/>
                    <a:pt x="710" y="105"/>
                  </a:cubicBezTo>
                  <a:cubicBezTo>
                    <a:pt x="720" y="107"/>
                    <a:pt x="727" y="114"/>
                    <a:pt x="732" y="123"/>
                  </a:cubicBezTo>
                  <a:cubicBezTo>
                    <a:pt x="740" y="135"/>
                    <a:pt x="746" y="148"/>
                    <a:pt x="754" y="160"/>
                  </a:cubicBezTo>
                  <a:cubicBezTo>
                    <a:pt x="768" y="184"/>
                    <a:pt x="784" y="208"/>
                    <a:pt x="795" y="233"/>
                  </a:cubicBezTo>
                  <a:cubicBezTo>
                    <a:pt x="802" y="249"/>
                    <a:pt x="808" y="264"/>
                    <a:pt x="817" y="278"/>
                  </a:cubicBezTo>
                  <a:cubicBezTo>
                    <a:pt x="822" y="287"/>
                    <a:pt x="832" y="301"/>
                    <a:pt x="844" y="301"/>
                  </a:cubicBezTo>
                  <a:cubicBezTo>
                    <a:pt x="870" y="305"/>
                    <a:pt x="898" y="304"/>
                    <a:pt x="925" y="306"/>
                  </a:cubicBezTo>
                  <a:cubicBezTo>
                    <a:pt x="950" y="307"/>
                    <a:pt x="985" y="309"/>
                    <a:pt x="1004" y="329"/>
                  </a:cubicBezTo>
                  <a:cubicBezTo>
                    <a:pt x="1004" y="329"/>
                    <a:pt x="1004" y="329"/>
                    <a:pt x="1004" y="329"/>
                  </a:cubicBezTo>
                  <a:cubicBezTo>
                    <a:pt x="1002" y="328"/>
                    <a:pt x="1001" y="328"/>
                    <a:pt x="999" y="327"/>
                  </a:cubicBezTo>
                  <a:cubicBezTo>
                    <a:pt x="997" y="325"/>
                    <a:pt x="995" y="329"/>
                    <a:pt x="997" y="330"/>
                  </a:cubicBezTo>
                  <a:cubicBezTo>
                    <a:pt x="1001" y="332"/>
                    <a:pt x="1005" y="334"/>
                    <a:pt x="1009" y="336"/>
                  </a:cubicBezTo>
                  <a:cubicBezTo>
                    <a:pt x="1010" y="338"/>
                    <a:pt x="1011" y="341"/>
                    <a:pt x="1012" y="344"/>
                  </a:cubicBezTo>
                  <a:cubicBezTo>
                    <a:pt x="1010" y="343"/>
                    <a:pt x="1008" y="342"/>
                    <a:pt x="1005" y="341"/>
                  </a:cubicBezTo>
                  <a:cubicBezTo>
                    <a:pt x="1003" y="340"/>
                    <a:pt x="1001" y="343"/>
                    <a:pt x="1004" y="344"/>
                  </a:cubicBezTo>
                  <a:cubicBezTo>
                    <a:pt x="1007" y="346"/>
                    <a:pt x="1010" y="348"/>
                    <a:pt x="1013" y="349"/>
                  </a:cubicBezTo>
                  <a:cubicBezTo>
                    <a:pt x="1014" y="352"/>
                    <a:pt x="1014" y="355"/>
                    <a:pt x="1015" y="358"/>
                  </a:cubicBezTo>
                  <a:cubicBezTo>
                    <a:pt x="1013" y="357"/>
                    <a:pt x="1010" y="355"/>
                    <a:pt x="1008" y="354"/>
                  </a:cubicBezTo>
                  <a:cubicBezTo>
                    <a:pt x="1006" y="352"/>
                    <a:pt x="1004" y="356"/>
                    <a:pt x="1006" y="357"/>
                  </a:cubicBezTo>
                  <a:cubicBezTo>
                    <a:pt x="1009" y="359"/>
                    <a:pt x="1012" y="361"/>
                    <a:pt x="1016" y="363"/>
                  </a:cubicBezTo>
                  <a:cubicBezTo>
                    <a:pt x="1016" y="364"/>
                    <a:pt x="1016" y="365"/>
                    <a:pt x="1016" y="367"/>
                  </a:cubicBezTo>
                  <a:cubicBezTo>
                    <a:pt x="1016" y="369"/>
                    <a:pt x="1016" y="371"/>
                    <a:pt x="1017" y="373"/>
                  </a:cubicBezTo>
                  <a:cubicBezTo>
                    <a:pt x="1013" y="371"/>
                    <a:pt x="1010" y="369"/>
                    <a:pt x="1007" y="367"/>
                  </a:cubicBezTo>
                  <a:cubicBezTo>
                    <a:pt x="1005" y="365"/>
                    <a:pt x="1003" y="369"/>
                    <a:pt x="1005" y="370"/>
                  </a:cubicBezTo>
                  <a:cubicBezTo>
                    <a:pt x="1009" y="373"/>
                    <a:pt x="1013" y="375"/>
                    <a:pt x="1017" y="377"/>
                  </a:cubicBezTo>
                  <a:cubicBezTo>
                    <a:pt x="1017" y="379"/>
                    <a:pt x="1017" y="382"/>
                    <a:pt x="1017" y="384"/>
                  </a:cubicBezTo>
                  <a:cubicBezTo>
                    <a:pt x="1014" y="383"/>
                    <a:pt x="1011" y="381"/>
                    <a:pt x="1009" y="380"/>
                  </a:cubicBezTo>
                  <a:cubicBezTo>
                    <a:pt x="1007" y="378"/>
                    <a:pt x="1005" y="382"/>
                    <a:pt x="1007" y="383"/>
                  </a:cubicBezTo>
                  <a:cubicBezTo>
                    <a:pt x="1010" y="385"/>
                    <a:pt x="1014" y="387"/>
                    <a:pt x="1017" y="388"/>
                  </a:cubicBezTo>
                  <a:cubicBezTo>
                    <a:pt x="1017" y="391"/>
                    <a:pt x="1017" y="393"/>
                    <a:pt x="1017" y="395"/>
                  </a:cubicBezTo>
                  <a:cubicBezTo>
                    <a:pt x="1014" y="393"/>
                    <a:pt x="1010" y="391"/>
                    <a:pt x="1007" y="389"/>
                  </a:cubicBezTo>
                  <a:cubicBezTo>
                    <a:pt x="1005" y="387"/>
                    <a:pt x="1003" y="391"/>
                    <a:pt x="1005" y="392"/>
                  </a:cubicBezTo>
                  <a:cubicBezTo>
                    <a:pt x="1009" y="395"/>
                    <a:pt x="1013" y="397"/>
                    <a:pt x="1017" y="400"/>
                  </a:cubicBezTo>
                  <a:cubicBezTo>
                    <a:pt x="1017" y="402"/>
                    <a:pt x="1017" y="404"/>
                    <a:pt x="1017" y="406"/>
                  </a:cubicBezTo>
                  <a:cubicBezTo>
                    <a:pt x="1014" y="404"/>
                    <a:pt x="1010" y="401"/>
                    <a:pt x="1007" y="399"/>
                  </a:cubicBezTo>
                  <a:cubicBezTo>
                    <a:pt x="1005" y="398"/>
                    <a:pt x="1003" y="401"/>
                    <a:pt x="1005" y="402"/>
                  </a:cubicBezTo>
                  <a:cubicBezTo>
                    <a:pt x="1009" y="405"/>
                    <a:pt x="1013" y="408"/>
                    <a:pt x="1017" y="410"/>
                  </a:cubicBezTo>
                  <a:cubicBezTo>
                    <a:pt x="1017" y="411"/>
                    <a:pt x="1017" y="412"/>
                    <a:pt x="1017" y="413"/>
                  </a:cubicBezTo>
                  <a:cubicBezTo>
                    <a:pt x="1014" y="411"/>
                    <a:pt x="1011" y="410"/>
                    <a:pt x="1009" y="408"/>
                  </a:cubicBezTo>
                  <a:cubicBezTo>
                    <a:pt x="1007" y="407"/>
                    <a:pt x="1005" y="410"/>
                    <a:pt x="1007" y="411"/>
                  </a:cubicBezTo>
                  <a:cubicBezTo>
                    <a:pt x="1010" y="414"/>
                    <a:pt x="1013" y="415"/>
                    <a:pt x="1016" y="418"/>
                  </a:cubicBezTo>
                  <a:cubicBezTo>
                    <a:pt x="1016" y="418"/>
                    <a:pt x="1016" y="418"/>
                    <a:pt x="1016" y="419"/>
                  </a:cubicBezTo>
                  <a:close/>
                  <a:moveTo>
                    <a:pt x="1016" y="506"/>
                  </a:moveTo>
                  <a:cubicBezTo>
                    <a:pt x="1017" y="504"/>
                    <a:pt x="1018" y="502"/>
                    <a:pt x="1018" y="499"/>
                  </a:cubicBezTo>
                  <a:cubicBezTo>
                    <a:pt x="1023" y="501"/>
                    <a:pt x="1028" y="502"/>
                    <a:pt x="1034" y="503"/>
                  </a:cubicBezTo>
                  <a:cubicBezTo>
                    <a:pt x="1030" y="506"/>
                    <a:pt x="1023" y="506"/>
                    <a:pt x="1016" y="506"/>
                  </a:cubicBezTo>
                  <a:close/>
                  <a:moveTo>
                    <a:pt x="1036" y="498"/>
                  </a:moveTo>
                  <a:cubicBezTo>
                    <a:pt x="1036" y="499"/>
                    <a:pt x="1036" y="499"/>
                    <a:pt x="1036" y="499"/>
                  </a:cubicBezTo>
                  <a:cubicBezTo>
                    <a:pt x="1030" y="499"/>
                    <a:pt x="1025" y="497"/>
                    <a:pt x="1019" y="496"/>
                  </a:cubicBezTo>
                  <a:cubicBezTo>
                    <a:pt x="1020" y="495"/>
                    <a:pt x="1020" y="494"/>
                    <a:pt x="1020" y="493"/>
                  </a:cubicBezTo>
                  <a:cubicBezTo>
                    <a:pt x="1026" y="494"/>
                    <a:pt x="1031" y="496"/>
                    <a:pt x="1037" y="497"/>
                  </a:cubicBezTo>
                  <a:cubicBezTo>
                    <a:pt x="1036" y="498"/>
                    <a:pt x="1036" y="498"/>
                    <a:pt x="1036" y="498"/>
                  </a:cubicBezTo>
                  <a:close/>
                  <a:moveTo>
                    <a:pt x="1037" y="493"/>
                  </a:moveTo>
                  <a:cubicBezTo>
                    <a:pt x="1032" y="492"/>
                    <a:pt x="1026" y="491"/>
                    <a:pt x="1021" y="489"/>
                  </a:cubicBezTo>
                  <a:cubicBezTo>
                    <a:pt x="1021" y="487"/>
                    <a:pt x="1022" y="486"/>
                    <a:pt x="1022" y="484"/>
                  </a:cubicBezTo>
                  <a:cubicBezTo>
                    <a:pt x="1028" y="486"/>
                    <a:pt x="1033" y="487"/>
                    <a:pt x="1038" y="489"/>
                  </a:cubicBezTo>
                  <a:cubicBezTo>
                    <a:pt x="1038" y="491"/>
                    <a:pt x="1038" y="492"/>
                    <a:pt x="1037" y="493"/>
                  </a:cubicBezTo>
                  <a:close/>
                  <a:moveTo>
                    <a:pt x="1039" y="485"/>
                  </a:moveTo>
                  <a:cubicBezTo>
                    <a:pt x="1034" y="483"/>
                    <a:pt x="1028" y="482"/>
                    <a:pt x="1023" y="480"/>
                  </a:cubicBezTo>
                  <a:cubicBezTo>
                    <a:pt x="1024" y="478"/>
                    <a:pt x="1024" y="476"/>
                    <a:pt x="1025" y="473"/>
                  </a:cubicBezTo>
                  <a:cubicBezTo>
                    <a:pt x="1029" y="475"/>
                    <a:pt x="1035" y="476"/>
                    <a:pt x="1040" y="477"/>
                  </a:cubicBezTo>
                  <a:cubicBezTo>
                    <a:pt x="1039" y="480"/>
                    <a:pt x="1039" y="483"/>
                    <a:pt x="1039" y="4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Freeform 119"/>
            <p:cNvSpPr>
              <a:spLocks noEditPoints="1"/>
            </p:cNvSpPr>
            <p:nvPr/>
          </p:nvSpPr>
          <p:spPr bwMode="auto">
            <a:xfrm>
              <a:off x="6904038" y="2901950"/>
              <a:ext cx="366713" cy="300037"/>
            </a:xfrm>
            <a:custGeom>
              <a:avLst/>
              <a:gdLst>
                <a:gd name="T0" fmla="*/ 177 w 259"/>
                <a:gd name="T1" fmla="*/ 3 h 212"/>
                <a:gd name="T2" fmla="*/ 78 w 259"/>
                <a:gd name="T3" fmla="*/ 43 h 212"/>
                <a:gd name="T4" fmla="*/ 36 w 259"/>
                <a:gd name="T5" fmla="*/ 203 h 212"/>
                <a:gd name="T6" fmla="*/ 98 w 259"/>
                <a:gd name="T7" fmla="*/ 212 h 212"/>
                <a:gd name="T8" fmla="*/ 232 w 259"/>
                <a:gd name="T9" fmla="*/ 193 h 212"/>
                <a:gd name="T10" fmla="*/ 250 w 259"/>
                <a:gd name="T11" fmla="*/ 107 h 212"/>
                <a:gd name="T12" fmla="*/ 250 w 259"/>
                <a:gd name="T13" fmla="*/ 17 h 212"/>
                <a:gd name="T14" fmla="*/ 198 w 259"/>
                <a:gd name="T15" fmla="*/ 17 h 212"/>
                <a:gd name="T16" fmla="*/ 66 w 259"/>
                <a:gd name="T17" fmla="*/ 95 h 212"/>
                <a:gd name="T18" fmla="*/ 171 w 259"/>
                <a:gd name="T19" fmla="*/ 19 h 212"/>
                <a:gd name="T20" fmla="*/ 99 w 259"/>
                <a:gd name="T21" fmla="*/ 41 h 212"/>
                <a:gd name="T22" fmla="*/ 81 w 259"/>
                <a:gd name="T23" fmla="*/ 67 h 212"/>
                <a:gd name="T24" fmla="*/ 99 w 259"/>
                <a:gd name="T25" fmla="*/ 41 h 212"/>
                <a:gd name="T26" fmla="*/ 36 w 259"/>
                <a:gd name="T27" fmla="*/ 181 h 212"/>
                <a:gd name="T28" fmla="*/ 36 w 259"/>
                <a:gd name="T29" fmla="*/ 175 h 212"/>
                <a:gd name="T30" fmla="*/ 38 w 259"/>
                <a:gd name="T31" fmla="*/ 184 h 212"/>
                <a:gd name="T32" fmla="*/ 37 w 259"/>
                <a:gd name="T33" fmla="*/ 169 h 212"/>
                <a:gd name="T34" fmla="*/ 49 w 259"/>
                <a:gd name="T35" fmla="*/ 183 h 212"/>
                <a:gd name="T36" fmla="*/ 53 w 259"/>
                <a:gd name="T37" fmla="*/ 182 h 212"/>
                <a:gd name="T38" fmla="*/ 45 w 259"/>
                <a:gd name="T39" fmla="*/ 165 h 212"/>
                <a:gd name="T40" fmla="*/ 53 w 259"/>
                <a:gd name="T41" fmla="*/ 182 h 212"/>
                <a:gd name="T42" fmla="*/ 48 w 259"/>
                <a:gd name="T43" fmla="*/ 163 h 212"/>
                <a:gd name="T44" fmla="*/ 60 w 259"/>
                <a:gd name="T45" fmla="*/ 180 h 212"/>
                <a:gd name="T46" fmla="*/ 64 w 259"/>
                <a:gd name="T47" fmla="*/ 179 h 212"/>
                <a:gd name="T48" fmla="*/ 56 w 259"/>
                <a:gd name="T49" fmla="*/ 160 h 212"/>
                <a:gd name="T50" fmla="*/ 64 w 259"/>
                <a:gd name="T51" fmla="*/ 179 h 212"/>
                <a:gd name="T52" fmla="*/ 92 w 259"/>
                <a:gd name="T53" fmla="*/ 164 h 212"/>
                <a:gd name="T54" fmla="*/ 80 w 259"/>
                <a:gd name="T55" fmla="*/ 152 h 212"/>
                <a:gd name="T56" fmla="*/ 93 w 259"/>
                <a:gd name="T57" fmla="*/ 163 h 212"/>
                <a:gd name="T58" fmla="*/ 92 w 259"/>
                <a:gd name="T59" fmla="*/ 153 h 212"/>
                <a:gd name="T60" fmla="*/ 90 w 259"/>
                <a:gd name="T61" fmla="*/ 151 h 212"/>
                <a:gd name="T62" fmla="*/ 85 w 259"/>
                <a:gd name="T63" fmla="*/ 170 h 212"/>
                <a:gd name="T64" fmla="*/ 76 w 259"/>
                <a:gd name="T65" fmla="*/ 153 h 212"/>
                <a:gd name="T66" fmla="*/ 82 w 259"/>
                <a:gd name="T67" fmla="*/ 172 h 212"/>
                <a:gd name="T68" fmla="*/ 66 w 259"/>
                <a:gd name="T69" fmla="*/ 156 h 212"/>
                <a:gd name="T70" fmla="*/ 82 w 259"/>
                <a:gd name="T71" fmla="*/ 172 h 212"/>
                <a:gd name="T72" fmla="*/ 71 w 259"/>
                <a:gd name="T73" fmla="*/ 177 h 212"/>
                <a:gd name="T74" fmla="*/ 62 w 259"/>
                <a:gd name="T75" fmla="*/ 157 h 212"/>
                <a:gd name="T76" fmla="*/ 77 w 259"/>
                <a:gd name="T77" fmla="*/ 195 h 212"/>
                <a:gd name="T78" fmla="*/ 88 w 259"/>
                <a:gd name="T79" fmla="*/ 186 h 212"/>
                <a:gd name="T80" fmla="*/ 42 w 259"/>
                <a:gd name="T81" fmla="*/ 149 h 212"/>
                <a:gd name="T82" fmla="*/ 48 w 259"/>
                <a:gd name="T83" fmla="*/ 134 h 212"/>
                <a:gd name="T84" fmla="*/ 220 w 259"/>
                <a:gd name="T85" fmla="*/ 17 h 212"/>
                <a:gd name="T86" fmla="*/ 239 w 259"/>
                <a:gd name="T87" fmla="*/ 60 h 212"/>
                <a:gd name="T88" fmla="*/ 235 w 259"/>
                <a:gd name="T89" fmla="*/ 127 h 212"/>
                <a:gd name="T90" fmla="*/ 161 w 259"/>
                <a:gd name="T91" fmla="*/ 189 h 212"/>
                <a:gd name="T92" fmla="*/ 77 w 259"/>
                <a:gd name="T93" fmla="*/ 195 h 212"/>
                <a:gd name="T94" fmla="*/ 205 w 259"/>
                <a:gd name="T95" fmla="*/ 186 h 212"/>
                <a:gd name="T96" fmla="*/ 236 w 259"/>
                <a:gd name="T97" fmla="*/ 14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9" h="212">
                  <a:moveTo>
                    <a:pt x="204" y="1"/>
                  </a:moveTo>
                  <a:cubicBezTo>
                    <a:pt x="195" y="1"/>
                    <a:pt x="186" y="2"/>
                    <a:pt x="177" y="3"/>
                  </a:cubicBezTo>
                  <a:cubicBezTo>
                    <a:pt x="166" y="4"/>
                    <a:pt x="154" y="4"/>
                    <a:pt x="143" y="5"/>
                  </a:cubicBezTo>
                  <a:cubicBezTo>
                    <a:pt x="115" y="7"/>
                    <a:pt x="93" y="19"/>
                    <a:pt x="78" y="43"/>
                  </a:cubicBezTo>
                  <a:cubicBezTo>
                    <a:pt x="65" y="62"/>
                    <a:pt x="55" y="83"/>
                    <a:pt x="45" y="103"/>
                  </a:cubicBezTo>
                  <a:cubicBezTo>
                    <a:pt x="37" y="119"/>
                    <a:pt x="0" y="197"/>
                    <a:pt x="36" y="203"/>
                  </a:cubicBezTo>
                  <a:cubicBezTo>
                    <a:pt x="43" y="206"/>
                    <a:pt x="51" y="207"/>
                    <a:pt x="59" y="208"/>
                  </a:cubicBezTo>
                  <a:cubicBezTo>
                    <a:pt x="72" y="210"/>
                    <a:pt x="85" y="211"/>
                    <a:pt x="98" y="212"/>
                  </a:cubicBezTo>
                  <a:cubicBezTo>
                    <a:pt x="124" y="212"/>
                    <a:pt x="149" y="205"/>
                    <a:pt x="175" y="204"/>
                  </a:cubicBezTo>
                  <a:cubicBezTo>
                    <a:pt x="194" y="203"/>
                    <a:pt x="215" y="204"/>
                    <a:pt x="232" y="193"/>
                  </a:cubicBezTo>
                  <a:cubicBezTo>
                    <a:pt x="249" y="182"/>
                    <a:pt x="251" y="157"/>
                    <a:pt x="251" y="139"/>
                  </a:cubicBezTo>
                  <a:cubicBezTo>
                    <a:pt x="251" y="128"/>
                    <a:pt x="250" y="117"/>
                    <a:pt x="250" y="107"/>
                  </a:cubicBezTo>
                  <a:cubicBezTo>
                    <a:pt x="250" y="97"/>
                    <a:pt x="252" y="87"/>
                    <a:pt x="253" y="77"/>
                  </a:cubicBezTo>
                  <a:cubicBezTo>
                    <a:pt x="255" y="57"/>
                    <a:pt x="259" y="35"/>
                    <a:pt x="250" y="17"/>
                  </a:cubicBezTo>
                  <a:cubicBezTo>
                    <a:pt x="243" y="0"/>
                    <a:pt x="219" y="0"/>
                    <a:pt x="204" y="1"/>
                  </a:cubicBezTo>
                  <a:close/>
                  <a:moveTo>
                    <a:pt x="198" y="17"/>
                  </a:moveTo>
                  <a:cubicBezTo>
                    <a:pt x="150" y="49"/>
                    <a:pt x="107" y="90"/>
                    <a:pt x="55" y="118"/>
                  </a:cubicBezTo>
                  <a:cubicBezTo>
                    <a:pt x="58" y="110"/>
                    <a:pt x="62" y="103"/>
                    <a:pt x="66" y="95"/>
                  </a:cubicBezTo>
                  <a:cubicBezTo>
                    <a:pt x="66" y="95"/>
                    <a:pt x="66" y="95"/>
                    <a:pt x="67" y="94"/>
                  </a:cubicBezTo>
                  <a:cubicBezTo>
                    <a:pt x="99" y="66"/>
                    <a:pt x="134" y="41"/>
                    <a:pt x="171" y="19"/>
                  </a:cubicBezTo>
                  <a:cubicBezTo>
                    <a:pt x="180" y="18"/>
                    <a:pt x="189" y="17"/>
                    <a:pt x="198" y="17"/>
                  </a:cubicBezTo>
                  <a:close/>
                  <a:moveTo>
                    <a:pt x="99" y="41"/>
                  </a:moveTo>
                  <a:cubicBezTo>
                    <a:pt x="111" y="26"/>
                    <a:pt x="128" y="22"/>
                    <a:pt x="146" y="21"/>
                  </a:cubicBezTo>
                  <a:cubicBezTo>
                    <a:pt x="123" y="35"/>
                    <a:pt x="102" y="51"/>
                    <a:pt x="81" y="67"/>
                  </a:cubicBezTo>
                  <a:cubicBezTo>
                    <a:pt x="82" y="65"/>
                    <a:pt x="83" y="64"/>
                    <a:pt x="84" y="62"/>
                  </a:cubicBezTo>
                  <a:cubicBezTo>
                    <a:pt x="89" y="54"/>
                    <a:pt x="94" y="46"/>
                    <a:pt x="99" y="41"/>
                  </a:cubicBezTo>
                  <a:close/>
                  <a:moveTo>
                    <a:pt x="38" y="184"/>
                  </a:moveTo>
                  <a:cubicBezTo>
                    <a:pt x="37" y="183"/>
                    <a:pt x="37" y="182"/>
                    <a:pt x="36" y="181"/>
                  </a:cubicBezTo>
                  <a:cubicBezTo>
                    <a:pt x="36" y="180"/>
                    <a:pt x="36" y="178"/>
                    <a:pt x="36" y="177"/>
                  </a:cubicBezTo>
                  <a:cubicBezTo>
                    <a:pt x="36" y="176"/>
                    <a:pt x="36" y="175"/>
                    <a:pt x="36" y="175"/>
                  </a:cubicBezTo>
                  <a:cubicBezTo>
                    <a:pt x="38" y="178"/>
                    <a:pt x="40" y="181"/>
                    <a:pt x="42" y="184"/>
                  </a:cubicBezTo>
                  <a:cubicBezTo>
                    <a:pt x="41" y="184"/>
                    <a:pt x="39" y="184"/>
                    <a:pt x="38" y="184"/>
                  </a:cubicBezTo>
                  <a:close/>
                  <a:moveTo>
                    <a:pt x="46" y="183"/>
                  </a:moveTo>
                  <a:cubicBezTo>
                    <a:pt x="43" y="179"/>
                    <a:pt x="40" y="174"/>
                    <a:pt x="37" y="169"/>
                  </a:cubicBezTo>
                  <a:cubicBezTo>
                    <a:pt x="38" y="168"/>
                    <a:pt x="38" y="168"/>
                    <a:pt x="39" y="168"/>
                  </a:cubicBezTo>
                  <a:cubicBezTo>
                    <a:pt x="42" y="173"/>
                    <a:pt x="45" y="178"/>
                    <a:pt x="49" y="183"/>
                  </a:cubicBezTo>
                  <a:cubicBezTo>
                    <a:pt x="48" y="183"/>
                    <a:pt x="47" y="183"/>
                    <a:pt x="46" y="183"/>
                  </a:cubicBezTo>
                  <a:close/>
                  <a:moveTo>
                    <a:pt x="53" y="182"/>
                  </a:moveTo>
                  <a:cubicBezTo>
                    <a:pt x="49" y="177"/>
                    <a:pt x="46" y="172"/>
                    <a:pt x="42" y="166"/>
                  </a:cubicBezTo>
                  <a:cubicBezTo>
                    <a:pt x="43" y="166"/>
                    <a:pt x="44" y="165"/>
                    <a:pt x="45" y="165"/>
                  </a:cubicBezTo>
                  <a:cubicBezTo>
                    <a:pt x="48" y="171"/>
                    <a:pt x="51" y="176"/>
                    <a:pt x="54" y="182"/>
                  </a:cubicBezTo>
                  <a:cubicBezTo>
                    <a:pt x="54" y="182"/>
                    <a:pt x="53" y="182"/>
                    <a:pt x="53" y="182"/>
                  </a:cubicBezTo>
                  <a:close/>
                  <a:moveTo>
                    <a:pt x="58" y="181"/>
                  </a:moveTo>
                  <a:cubicBezTo>
                    <a:pt x="54" y="175"/>
                    <a:pt x="51" y="169"/>
                    <a:pt x="48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53" y="169"/>
                    <a:pt x="56" y="175"/>
                    <a:pt x="60" y="180"/>
                  </a:cubicBezTo>
                  <a:cubicBezTo>
                    <a:pt x="59" y="180"/>
                    <a:pt x="59" y="181"/>
                    <a:pt x="58" y="181"/>
                  </a:cubicBezTo>
                  <a:close/>
                  <a:moveTo>
                    <a:pt x="64" y="179"/>
                  </a:moveTo>
                  <a:cubicBezTo>
                    <a:pt x="59" y="174"/>
                    <a:pt x="56" y="167"/>
                    <a:pt x="53" y="161"/>
                  </a:cubicBezTo>
                  <a:cubicBezTo>
                    <a:pt x="54" y="161"/>
                    <a:pt x="55" y="160"/>
                    <a:pt x="56" y="160"/>
                  </a:cubicBezTo>
                  <a:cubicBezTo>
                    <a:pt x="59" y="166"/>
                    <a:pt x="63" y="172"/>
                    <a:pt x="67" y="178"/>
                  </a:cubicBezTo>
                  <a:cubicBezTo>
                    <a:pt x="66" y="178"/>
                    <a:pt x="65" y="179"/>
                    <a:pt x="64" y="179"/>
                  </a:cubicBezTo>
                  <a:close/>
                  <a:moveTo>
                    <a:pt x="93" y="163"/>
                  </a:moveTo>
                  <a:cubicBezTo>
                    <a:pt x="92" y="163"/>
                    <a:pt x="92" y="163"/>
                    <a:pt x="92" y="164"/>
                  </a:cubicBezTo>
                  <a:cubicBezTo>
                    <a:pt x="92" y="165"/>
                    <a:pt x="91" y="166"/>
                    <a:pt x="90" y="167"/>
                  </a:cubicBezTo>
                  <a:cubicBezTo>
                    <a:pt x="86" y="162"/>
                    <a:pt x="83" y="157"/>
                    <a:pt x="80" y="152"/>
                  </a:cubicBezTo>
                  <a:cubicBezTo>
                    <a:pt x="81" y="151"/>
                    <a:pt x="83" y="151"/>
                    <a:pt x="85" y="151"/>
                  </a:cubicBezTo>
                  <a:cubicBezTo>
                    <a:pt x="87" y="155"/>
                    <a:pt x="90" y="159"/>
                    <a:pt x="93" y="163"/>
                  </a:cubicBezTo>
                  <a:close/>
                  <a:moveTo>
                    <a:pt x="90" y="151"/>
                  </a:moveTo>
                  <a:cubicBezTo>
                    <a:pt x="91" y="152"/>
                    <a:pt x="92" y="152"/>
                    <a:pt x="92" y="153"/>
                  </a:cubicBezTo>
                  <a:cubicBezTo>
                    <a:pt x="93" y="154"/>
                    <a:pt x="93" y="155"/>
                    <a:pt x="94" y="157"/>
                  </a:cubicBezTo>
                  <a:cubicBezTo>
                    <a:pt x="92" y="155"/>
                    <a:pt x="91" y="153"/>
                    <a:pt x="90" y="151"/>
                  </a:cubicBezTo>
                  <a:close/>
                  <a:moveTo>
                    <a:pt x="87" y="169"/>
                  </a:moveTo>
                  <a:cubicBezTo>
                    <a:pt x="86" y="169"/>
                    <a:pt x="86" y="170"/>
                    <a:pt x="85" y="170"/>
                  </a:cubicBezTo>
                  <a:cubicBezTo>
                    <a:pt x="81" y="164"/>
                    <a:pt x="77" y="159"/>
                    <a:pt x="73" y="153"/>
                  </a:cubicBezTo>
                  <a:cubicBezTo>
                    <a:pt x="74" y="153"/>
                    <a:pt x="75" y="153"/>
                    <a:pt x="76" y="153"/>
                  </a:cubicBezTo>
                  <a:cubicBezTo>
                    <a:pt x="79" y="158"/>
                    <a:pt x="83" y="164"/>
                    <a:pt x="87" y="169"/>
                  </a:cubicBezTo>
                  <a:close/>
                  <a:moveTo>
                    <a:pt x="82" y="172"/>
                  </a:moveTo>
                  <a:cubicBezTo>
                    <a:pt x="80" y="172"/>
                    <a:pt x="79" y="173"/>
                    <a:pt x="77" y="174"/>
                  </a:cubicBezTo>
                  <a:cubicBezTo>
                    <a:pt x="73" y="168"/>
                    <a:pt x="70" y="162"/>
                    <a:pt x="66" y="156"/>
                  </a:cubicBezTo>
                  <a:cubicBezTo>
                    <a:pt x="67" y="156"/>
                    <a:pt x="68" y="155"/>
                    <a:pt x="70" y="155"/>
                  </a:cubicBezTo>
                  <a:cubicBezTo>
                    <a:pt x="74" y="160"/>
                    <a:pt x="78" y="166"/>
                    <a:pt x="82" y="172"/>
                  </a:cubicBezTo>
                  <a:close/>
                  <a:moveTo>
                    <a:pt x="74" y="175"/>
                  </a:moveTo>
                  <a:cubicBezTo>
                    <a:pt x="73" y="176"/>
                    <a:pt x="72" y="176"/>
                    <a:pt x="71" y="177"/>
                  </a:cubicBezTo>
                  <a:cubicBezTo>
                    <a:pt x="66" y="171"/>
                    <a:pt x="63" y="165"/>
                    <a:pt x="59" y="159"/>
                  </a:cubicBezTo>
                  <a:cubicBezTo>
                    <a:pt x="60" y="158"/>
                    <a:pt x="61" y="158"/>
                    <a:pt x="62" y="157"/>
                  </a:cubicBezTo>
                  <a:cubicBezTo>
                    <a:pt x="66" y="163"/>
                    <a:pt x="70" y="169"/>
                    <a:pt x="74" y="175"/>
                  </a:cubicBezTo>
                  <a:close/>
                  <a:moveTo>
                    <a:pt x="77" y="195"/>
                  </a:moveTo>
                  <a:cubicBezTo>
                    <a:pt x="74" y="195"/>
                    <a:pt x="71" y="195"/>
                    <a:pt x="67" y="194"/>
                  </a:cubicBezTo>
                  <a:cubicBezTo>
                    <a:pt x="75" y="192"/>
                    <a:pt x="82" y="189"/>
                    <a:pt x="88" y="186"/>
                  </a:cubicBezTo>
                  <a:cubicBezTo>
                    <a:pt x="102" y="179"/>
                    <a:pt x="116" y="163"/>
                    <a:pt x="106" y="146"/>
                  </a:cubicBezTo>
                  <a:cubicBezTo>
                    <a:pt x="95" y="126"/>
                    <a:pt x="64" y="138"/>
                    <a:pt x="42" y="149"/>
                  </a:cubicBezTo>
                  <a:cubicBezTo>
                    <a:pt x="43" y="146"/>
                    <a:pt x="44" y="144"/>
                    <a:pt x="45" y="142"/>
                  </a:cubicBezTo>
                  <a:cubicBezTo>
                    <a:pt x="46" y="139"/>
                    <a:pt x="47" y="137"/>
                    <a:pt x="48" y="134"/>
                  </a:cubicBezTo>
                  <a:cubicBezTo>
                    <a:pt x="111" y="104"/>
                    <a:pt x="161" y="53"/>
                    <a:pt x="220" y="16"/>
                  </a:cubicBezTo>
                  <a:cubicBezTo>
                    <a:pt x="220" y="16"/>
                    <a:pt x="220" y="16"/>
                    <a:pt x="220" y="17"/>
                  </a:cubicBezTo>
                  <a:cubicBezTo>
                    <a:pt x="228" y="17"/>
                    <a:pt x="236" y="20"/>
                    <a:pt x="238" y="28"/>
                  </a:cubicBezTo>
                  <a:cubicBezTo>
                    <a:pt x="241" y="38"/>
                    <a:pt x="240" y="50"/>
                    <a:pt x="239" y="60"/>
                  </a:cubicBezTo>
                  <a:cubicBezTo>
                    <a:pt x="238" y="72"/>
                    <a:pt x="236" y="84"/>
                    <a:pt x="235" y="96"/>
                  </a:cubicBezTo>
                  <a:cubicBezTo>
                    <a:pt x="234" y="106"/>
                    <a:pt x="235" y="116"/>
                    <a:pt x="235" y="127"/>
                  </a:cubicBezTo>
                  <a:cubicBezTo>
                    <a:pt x="210" y="146"/>
                    <a:pt x="186" y="167"/>
                    <a:pt x="162" y="188"/>
                  </a:cubicBezTo>
                  <a:cubicBezTo>
                    <a:pt x="162" y="189"/>
                    <a:pt x="161" y="189"/>
                    <a:pt x="161" y="189"/>
                  </a:cubicBezTo>
                  <a:cubicBezTo>
                    <a:pt x="149" y="191"/>
                    <a:pt x="137" y="194"/>
                    <a:pt x="125" y="195"/>
                  </a:cubicBezTo>
                  <a:cubicBezTo>
                    <a:pt x="109" y="197"/>
                    <a:pt x="93" y="196"/>
                    <a:pt x="77" y="195"/>
                  </a:cubicBezTo>
                  <a:close/>
                  <a:moveTo>
                    <a:pt x="231" y="169"/>
                  </a:moveTo>
                  <a:cubicBezTo>
                    <a:pt x="227" y="181"/>
                    <a:pt x="216" y="184"/>
                    <a:pt x="205" y="186"/>
                  </a:cubicBezTo>
                  <a:cubicBezTo>
                    <a:pt x="197" y="188"/>
                    <a:pt x="188" y="188"/>
                    <a:pt x="180" y="188"/>
                  </a:cubicBezTo>
                  <a:cubicBezTo>
                    <a:pt x="198" y="172"/>
                    <a:pt x="217" y="156"/>
                    <a:pt x="236" y="141"/>
                  </a:cubicBezTo>
                  <a:cubicBezTo>
                    <a:pt x="235" y="151"/>
                    <a:pt x="234" y="160"/>
                    <a:pt x="231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Freeform 120"/>
            <p:cNvSpPr>
              <a:spLocks noEditPoints="1"/>
            </p:cNvSpPr>
            <p:nvPr/>
          </p:nvSpPr>
          <p:spPr bwMode="auto">
            <a:xfrm>
              <a:off x="7291388" y="2884488"/>
              <a:ext cx="314325" cy="293687"/>
            </a:xfrm>
            <a:custGeom>
              <a:avLst/>
              <a:gdLst>
                <a:gd name="T0" fmla="*/ 219 w 223"/>
                <a:gd name="T1" fmla="*/ 167 h 208"/>
                <a:gd name="T2" fmla="*/ 206 w 223"/>
                <a:gd name="T3" fmla="*/ 121 h 208"/>
                <a:gd name="T4" fmla="*/ 165 w 223"/>
                <a:gd name="T5" fmla="*/ 43 h 208"/>
                <a:gd name="T6" fmla="*/ 123 w 223"/>
                <a:gd name="T7" fmla="*/ 5 h 208"/>
                <a:gd name="T8" fmla="*/ 69 w 223"/>
                <a:gd name="T9" fmla="*/ 2 h 208"/>
                <a:gd name="T10" fmla="*/ 16 w 223"/>
                <a:gd name="T11" fmla="*/ 12 h 208"/>
                <a:gd name="T12" fmla="*/ 1 w 223"/>
                <a:gd name="T13" fmla="*/ 59 h 208"/>
                <a:gd name="T14" fmla="*/ 5 w 223"/>
                <a:gd name="T15" fmla="*/ 115 h 208"/>
                <a:gd name="T16" fmla="*/ 6 w 223"/>
                <a:gd name="T17" fmla="*/ 164 h 208"/>
                <a:gd name="T18" fmla="*/ 24 w 223"/>
                <a:gd name="T19" fmla="*/ 199 h 208"/>
                <a:gd name="T20" fmla="*/ 25 w 223"/>
                <a:gd name="T21" fmla="*/ 200 h 208"/>
                <a:gd name="T22" fmla="*/ 94 w 223"/>
                <a:gd name="T23" fmla="*/ 198 h 208"/>
                <a:gd name="T24" fmla="*/ 180 w 223"/>
                <a:gd name="T25" fmla="*/ 189 h 208"/>
                <a:gd name="T26" fmla="*/ 219 w 223"/>
                <a:gd name="T27" fmla="*/ 167 h 208"/>
                <a:gd name="T28" fmla="*/ 101 w 223"/>
                <a:gd name="T29" fmla="*/ 18 h 208"/>
                <a:gd name="T30" fmla="*/ 20 w 223"/>
                <a:gd name="T31" fmla="*/ 96 h 208"/>
                <a:gd name="T32" fmla="*/ 18 w 223"/>
                <a:gd name="T33" fmla="*/ 80 h 208"/>
                <a:gd name="T34" fmla="*/ 81 w 223"/>
                <a:gd name="T35" fmla="*/ 21 h 208"/>
                <a:gd name="T36" fmla="*/ 84 w 223"/>
                <a:gd name="T37" fmla="*/ 17 h 208"/>
                <a:gd name="T38" fmla="*/ 101 w 223"/>
                <a:gd name="T39" fmla="*/ 18 h 208"/>
                <a:gd name="T40" fmla="*/ 16 w 223"/>
                <a:gd name="T41" fmla="*/ 45 h 208"/>
                <a:gd name="T42" fmla="*/ 23 w 223"/>
                <a:gd name="T43" fmla="*/ 25 h 208"/>
                <a:gd name="T44" fmla="*/ 50 w 223"/>
                <a:gd name="T45" fmla="*/ 19 h 208"/>
                <a:gd name="T46" fmla="*/ 62 w 223"/>
                <a:gd name="T47" fmla="*/ 18 h 208"/>
                <a:gd name="T48" fmla="*/ 17 w 223"/>
                <a:gd name="T49" fmla="*/ 63 h 208"/>
                <a:gd name="T50" fmla="*/ 16 w 223"/>
                <a:gd name="T51" fmla="*/ 45 h 208"/>
                <a:gd name="T52" fmla="*/ 72 w 223"/>
                <a:gd name="T53" fmla="*/ 185 h 208"/>
                <a:gd name="T54" fmla="*/ 34 w 223"/>
                <a:gd name="T55" fmla="*/ 186 h 208"/>
                <a:gd name="T56" fmla="*/ 31 w 223"/>
                <a:gd name="T57" fmla="*/ 185 h 208"/>
                <a:gd name="T58" fmla="*/ 20 w 223"/>
                <a:gd name="T59" fmla="*/ 147 h 208"/>
                <a:gd name="T60" fmla="*/ 21 w 223"/>
                <a:gd name="T61" fmla="*/ 112 h 208"/>
                <a:gd name="T62" fmla="*/ 118 w 223"/>
                <a:gd name="T63" fmla="*/ 20 h 208"/>
                <a:gd name="T64" fmla="*/ 151 w 223"/>
                <a:gd name="T65" fmla="*/ 51 h 208"/>
                <a:gd name="T66" fmla="*/ 190 w 223"/>
                <a:gd name="T67" fmla="*/ 124 h 208"/>
                <a:gd name="T68" fmla="*/ 142 w 223"/>
                <a:gd name="T69" fmla="*/ 177 h 208"/>
                <a:gd name="T70" fmla="*/ 141 w 223"/>
                <a:gd name="T71" fmla="*/ 179 h 208"/>
                <a:gd name="T72" fmla="*/ 113 w 223"/>
                <a:gd name="T73" fmla="*/ 181 h 208"/>
                <a:gd name="T74" fmla="*/ 72 w 223"/>
                <a:gd name="T75" fmla="*/ 185 h 208"/>
                <a:gd name="T76" fmla="*/ 161 w 223"/>
                <a:gd name="T77" fmla="*/ 176 h 208"/>
                <a:gd name="T78" fmla="*/ 196 w 223"/>
                <a:gd name="T79" fmla="*/ 136 h 208"/>
                <a:gd name="T80" fmla="*/ 201 w 223"/>
                <a:gd name="T81" fmla="*/ 167 h 208"/>
                <a:gd name="T82" fmla="*/ 165 w 223"/>
                <a:gd name="T83" fmla="*/ 175 h 208"/>
                <a:gd name="T84" fmla="*/ 161 w 223"/>
                <a:gd name="T85" fmla="*/ 17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3" h="208">
                  <a:moveTo>
                    <a:pt x="219" y="167"/>
                  </a:moveTo>
                  <a:cubicBezTo>
                    <a:pt x="223" y="151"/>
                    <a:pt x="212" y="134"/>
                    <a:pt x="206" y="121"/>
                  </a:cubicBezTo>
                  <a:cubicBezTo>
                    <a:pt x="193" y="95"/>
                    <a:pt x="180" y="68"/>
                    <a:pt x="165" y="43"/>
                  </a:cubicBezTo>
                  <a:cubicBezTo>
                    <a:pt x="154" y="27"/>
                    <a:pt x="142" y="11"/>
                    <a:pt x="123" y="5"/>
                  </a:cubicBezTo>
                  <a:cubicBezTo>
                    <a:pt x="106" y="0"/>
                    <a:pt x="86" y="2"/>
                    <a:pt x="69" y="2"/>
                  </a:cubicBezTo>
                  <a:cubicBezTo>
                    <a:pt x="51" y="2"/>
                    <a:pt x="31" y="3"/>
                    <a:pt x="16" y="12"/>
                  </a:cubicBezTo>
                  <a:cubicBezTo>
                    <a:pt x="0" y="21"/>
                    <a:pt x="0" y="43"/>
                    <a:pt x="1" y="59"/>
                  </a:cubicBezTo>
                  <a:cubicBezTo>
                    <a:pt x="2" y="77"/>
                    <a:pt x="6" y="96"/>
                    <a:pt x="5" y="115"/>
                  </a:cubicBezTo>
                  <a:cubicBezTo>
                    <a:pt x="5" y="131"/>
                    <a:pt x="4" y="148"/>
                    <a:pt x="6" y="164"/>
                  </a:cubicBezTo>
                  <a:cubicBezTo>
                    <a:pt x="7" y="177"/>
                    <a:pt x="10" y="195"/>
                    <a:pt x="24" y="199"/>
                  </a:cubicBezTo>
                  <a:cubicBezTo>
                    <a:pt x="24" y="200"/>
                    <a:pt x="25" y="200"/>
                    <a:pt x="25" y="200"/>
                  </a:cubicBezTo>
                  <a:cubicBezTo>
                    <a:pt x="47" y="208"/>
                    <a:pt x="71" y="200"/>
                    <a:pt x="94" y="198"/>
                  </a:cubicBezTo>
                  <a:cubicBezTo>
                    <a:pt x="122" y="196"/>
                    <a:pt x="151" y="193"/>
                    <a:pt x="180" y="189"/>
                  </a:cubicBezTo>
                  <a:cubicBezTo>
                    <a:pt x="195" y="187"/>
                    <a:pt x="214" y="184"/>
                    <a:pt x="219" y="167"/>
                  </a:cubicBezTo>
                  <a:close/>
                  <a:moveTo>
                    <a:pt x="101" y="18"/>
                  </a:moveTo>
                  <a:cubicBezTo>
                    <a:pt x="71" y="40"/>
                    <a:pt x="46" y="69"/>
                    <a:pt x="20" y="96"/>
                  </a:cubicBezTo>
                  <a:cubicBezTo>
                    <a:pt x="19" y="91"/>
                    <a:pt x="19" y="85"/>
                    <a:pt x="18" y="80"/>
                  </a:cubicBezTo>
                  <a:cubicBezTo>
                    <a:pt x="35" y="57"/>
                    <a:pt x="55" y="33"/>
                    <a:pt x="81" y="21"/>
                  </a:cubicBezTo>
                  <a:cubicBezTo>
                    <a:pt x="82" y="20"/>
                    <a:pt x="83" y="19"/>
                    <a:pt x="84" y="17"/>
                  </a:cubicBezTo>
                  <a:cubicBezTo>
                    <a:pt x="89" y="17"/>
                    <a:pt x="95" y="18"/>
                    <a:pt x="101" y="18"/>
                  </a:cubicBezTo>
                  <a:close/>
                  <a:moveTo>
                    <a:pt x="16" y="45"/>
                  </a:moveTo>
                  <a:cubicBezTo>
                    <a:pt x="17" y="38"/>
                    <a:pt x="18" y="30"/>
                    <a:pt x="23" y="25"/>
                  </a:cubicBezTo>
                  <a:cubicBezTo>
                    <a:pt x="31" y="20"/>
                    <a:pt x="42" y="19"/>
                    <a:pt x="50" y="19"/>
                  </a:cubicBezTo>
                  <a:cubicBezTo>
                    <a:pt x="54" y="18"/>
                    <a:pt x="58" y="18"/>
                    <a:pt x="62" y="18"/>
                  </a:cubicBezTo>
                  <a:cubicBezTo>
                    <a:pt x="45" y="30"/>
                    <a:pt x="30" y="46"/>
                    <a:pt x="17" y="63"/>
                  </a:cubicBezTo>
                  <a:cubicBezTo>
                    <a:pt x="16" y="57"/>
                    <a:pt x="16" y="51"/>
                    <a:pt x="16" y="45"/>
                  </a:cubicBezTo>
                  <a:close/>
                  <a:moveTo>
                    <a:pt x="72" y="185"/>
                  </a:moveTo>
                  <a:cubicBezTo>
                    <a:pt x="60" y="187"/>
                    <a:pt x="46" y="189"/>
                    <a:pt x="34" y="186"/>
                  </a:cubicBezTo>
                  <a:cubicBezTo>
                    <a:pt x="33" y="186"/>
                    <a:pt x="32" y="185"/>
                    <a:pt x="31" y="185"/>
                  </a:cubicBezTo>
                  <a:cubicBezTo>
                    <a:pt x="19" y="183"/>
                    <a:pt x="20" y="156"/>
                    <a:pt x="20" y="147"/>
                  </a:cubicBezTo>
                  <a:cubicBezTo>
                    <a:pt x="20" y="135"/>
                    <a:pt x="21" y="123"/>
                    <a:pt x="21" y="112"/>
                  </a:cubicBezTo>
                  <a:cubicBezTo>
                    <a:pt x="52" y="80"/>
                    <a:pt x="81" y="45"/>
                    <a:pt x="118" y="20"/>
                  </a:cubicBezTo>
                  <a:cubicBezTo>
                    <a:pt x="133" y="25"/>
                    <a:pt x="142" y="37"/>
                    <a:pt x="151" y="51"/>
                  </a:cubicBezTo>
                  <a:cubicBezTo>
                    <a:pt x="166" y="75"/>
                    <a:pt x="178" y="99"/>
                    <a:pt x="190" y="124"/>
                  </a:cubicBezTo>
                  <a:cubicBezTo>
                    <a:pt x="176" y="143"/>
                    <a:pt x="161" y="163"/>
                    <a:pt x="142" y="177"/>
                  </a:cubicBezTo>
                  <a:cubicBezTo>
                    <a:pt x="142" y="178"/>
                    <a:pt x="141" y="178"/>
                    <a:pt x="141" y="179"/>
                  </a:cubicBezTo>
                  <a:cubicBezTo>
                    <a:pt x="132" y="180"/>
                    <a:pt x="122" y="181"/>
                    <a:pt x="113" y="181"/>
                  </a:cubicBezTo>
                  <a:cubicBezTo>
                    <a:pt x="99" y="182"/>
                    <a:pt x="86" y="183"/>
                    <a:pt x="72" y="185"/>
                  </a:cubicBezTo>
                  <a:close/>
                  <a:moveTo>
                    <a:pt x="161" y="176"/>
                  </a:moveTo>
                  <a:cubicBezTo>
                    <a:pt x="174" y="164"/>
                    <a:pt x="186" y="150"/>
                    <a:pt x="196" y="136"/>
                  </a:cubicBezTo>
                  <a:cubicBezTo>
                    <a:pt x="202" y="146"/>
                    <a:pt x="209" y="161"/>
                    <a:pt x="201" y="167"/>
                  </a:cubicBezTo>
                  <a:cubicBezTo>
                    <a:pt x="191" y="174"/>
                    <a:pt x="176" y="174"/>
                    <a:pt x="165" y="175"/>
                  </a:cubicBezTo>
                  <a:cubicBezTo>
                    <a:pt x="164" y="176"/>
                    <a:pt x="163" y="176"/>
                    <a:pt x="161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Freeform 121"/>
            <p:cNvSpPr/>
            <p:nvPr/>
          </p:nvSpPr>
          <p:spPr bwMode="auto">
            <a:xfrm>
              <a:off x="7056438" y="2771775"/>
              <a:ext cx="153988" cy="42862"/>
            </a:xfrm>
            <a:custGeom>
              <a:avLst/>
              <a:gdLst>
                <a:gd name="T0" fmla="*/ 9 w 108"/>
                <a:gd name="T1" fmla="*/ 18 h 31"/>
                <a:gd name="T2" fmla="*/ 98 w 108"/>
                <a:gd name="T3" fmla="*/ 31 h 31"/>
                <a:gd name="T4" fmla="*/ 98 w 108"/>
                <a:gd name="T5" fmla="*/ 15 h 31"/>
                <a:gd name="T6" fmla="*/ 14 w 108"/>
                <a:gd name="T7" fmla="*/ 3 h 31"/>
                <a:gd name="T8" fmla="*/ 9 w 108"/>
                <a:gd name="T9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">
                  <a:moveTo>
                    <a:pt x="9" y="18"/>
                  </a:moveTo>
                  <a:cubicBezTo>
                    <a:pt x="38" y="27"/>
                    <a:pt x="68" y="29"/>
                    <a:pt x="98" y="31"/>
                  </a:cubicBezTo>
                  <a:cubicBezTo>
                    <a:pt x="108" y="31"/>
                    <a:pt x="108" y="16"/>
                    <a:pt x="98" y="15"/>
                  </a:cubicBezTo>
                  <a:cubicBezTo>
                    <a:pt x="70" y="14"/>
                    <a:pt x="41" y="12"/>
                    <a:pt x="14" y="3"/>
                  </a:cubicBezTo>
                  <a:cubicBezTo>
                    <a:pt x="4" y="0"/>
                    <a:pt x="0" y="15"/>
                    <a:pt x="9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Freeform 122"/>
            <p:cNvSpPr/>
            <p:nvPr/>
          </p:nvSpPr>
          <p:spPr bwMode="auto">
            <a:xfrm>
              <a:off x="7102476" y="2641600"/>
              <a:ext cx="119063" cy="111125"/>
            </a:xfrm>
            <a:custGeom>
              <a:avLst/>
              <a:gdLst>
                <a:gd name="T0" fmla="*/ 67 w 84"/>
                <a:gd name="T1" fmla="*/ 74 h 79"/>
                <a:gd name="T2" fmla="*/ 75 w 84"/>
                <a:gd name="T3" fmla="*/ 61 h 79"/>
                <a:gd name="T4" fmla="*/ 17 w 84"/>
                <a:gd name="T5" fmla="*/ 8 h 79"/>
                <a:gd name="T6" fmla="*/ 6 w 84"/>
                <a:gd name="T7" fmla="*/ 19 h 79"/>
                <a:gd name="T8" fmla="*/ 67 w 84"/>
                <a:gd name="T9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9">
                  <a:moveTo>
                    <a:pt x="67" y="74"/>
                  </a:moveTo>
                  <a:cubicBezTo>
                    <a:pt x="76" y="79"/>
                    <a:pt x="84" y="65"/>
                    <a:pt x="75" y="61"/>
                  </a:cubicBezTo>
                  <a:cubicBezTo>
                    <a:pt x="52" y="48"/>
                    <a:pt x="35" y="27"/>
                    <a:pt x="17" y="8"/>
                  </a:cubicBezTo>
                  <a:cubicBezTo>
                    <a:pt x="11" y="0"/>
                    <a:pt x="0" y="11"/>
                    <a:pt x="6" y="19"/>
                  </a:cubicBezTo>
                  <a:cubicBezTo>
                    <a:pt x="25" y="39"/>
                    <a:pt x="43" y="61"/>
                    <a:pt x="67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Freeform 123"/>
            <p:cNvSpPr/>
            <p:nvPr/>
          </p:nvSpPr>
          <p:spPr bwMode="auto">
            <a:xfrm>
              <a:off x="7186613" y="2600325"/>
              <a:ext cx="77788" cy="119062"/>
            </a:xfrm>
            <a:custGeom>
              <a:avLst/>
              <a:gdLst>
                <a:gd name="T0" fmla="*/ 37 w 56"/>
                <a:gd name="T1" fmla="*/ 76 h 84"/>
                <a:gd name="T2" fmla="*/ 50 w 56"/>
                <a:gd name="T3" fmla="*/ 68 h 84"/>
                <a:gd name="T4" fmla="*/ 19 w 56"/>
                <a:gd name="T5" fmla="*/ 8 h 84"/>
                <a:gd name="T6" fmla="*/ 6 w 56"/>
                <a:gd name="T7" fmla="*/ 16 h 84"/>
                <a:gd name="T8" fmla="*/ 37 w 56"/>
                <a:gd name="T9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4">
                  <a:moveTo>
                    <a:pt x="37" y="76"/>
                  </a:moveTo>
                  <a:cubicBezTo>
                    <a:pt x="43" y="84"/>
                    <a:pt x="56" y="76"/>
                    <a:pt x="50" y="68"/>
                  </a:cubicBezTo>
                  <a:cubicBezTo>
                    <a:pt x="36" y="50"/>
                    <a:pt x="32" y="27"/>
                    <a:pt x="19" y="8"/>
                  </a:cubicBezTo>
                  <a:cubicBezTo>
                    <a:pt x="13" y="0"/>
                    <a:pt x="0" y="8"/>
                    <a:pt x="6" y="16"/>
                  </a:cubicBezTo>
                  <a:cubicBezTo>
                    <a:pt x="18" y="35"/>
                    <a:pt x="23" y="58"/>
                    <a:pt x="37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0" name="Freeform 124"/>
            <p:cNvSpPr/>
            <p:nvPr/>
          </p:nvSpPr>
          <p:spPr bwMode="auto">
            <a:xfrm>
              <a:off x="7277101" y="2592388"/>
              <a:ext cx="60325" cy="123825"/>
            </a:xfrm>
            <a:custGeom>
              <a:avLst/>
              <a:gdLst>
                <a:gd name="T0" fmla="*/ 18 w 43"/>
                <a:gd name="T1" fmla="*/ 79 h 88"/>
                <a:gd name="T2" fmla="*/ 39 w 43"/>
                <a:gd name="T3" fmla="*/ 17 h 88"/>
                <a:gd name="T4" fmla="*/ 26 w 43"/>
                <a:gd name="T5" fmla="*/ 9 h 88"/>
                <a:gd name="T6" fmla="*/ 3 w 43"/>
                <a:gd name="T7" fmla="*/ 74 h 88"/>
                <a:gd name="T8" fmla="*/ 18 w 43"/>
                <a:gd name="T9" fmla="*/ 7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8">
                  <a:moveTo>
                    <a:pt x="18" y="79"/>
                  </a:moveTo>
                  <a:cubicBezTo>
                    <a:pt x="23" y="57"/>
                    <a:pt x="30" y="37"/>
                    <a:pt x="39" y="17"/>
                  </a:cubicBezTo>
                  <a:cubicBezTo>
                    <a:pt x="43" y="8"/>
                    <a:pt x="30" y="0"/>
                    <a:pt x="26" y="9"/>
                  </a:cubicBezTo>
                  <a:cubicBezTo>
                    <a:pt x="16" y="30"/>
                    <a:pt x="8" y="52"/>
                    <a:pt x="3" y="74"/>
                  </a:cubicBezTo>
                  <a:cubicBezTo>
                    <a:pt x="0" y="84"/>
                    <a:pt x="15" y="88"/>
                    <a:pt x="1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Freeform 125"/>
            <p:cNvSpPr/>
            <p:nvPr/>
          </p:nvSpPr>
          <p:spPr bwMode="auto">
            <a:xfrm>
              <a:off x="7346951" y="2646363"/>
              <a:ext cx="127000" cy="96837"/>
            </a:xfrm>
            <a:custGeom>
              <a:avLst/>
              <a:gdLst>
                <a:gd name="T0" fmla="*/ 16 w 90"/>
                <a:gd name="T1" fmla="*/ 62 h 68"/>
                <a:gd name="T2" fmla="*/ 81 w 90"/>
                <a:gd name="T3" fmla="*/ 17 h 68"/>
                <a:gd name="T4" fmla="*/ 73 w 90"/>
                <a:gd name="T5" fmla="*/ 4 h 68"/>
                <a:gd name="T6" fmla="*/ 8 w 90"/>
                <a:gd name="T7" fmla="*/ 49 h 68"/>
                <a:gd name="T8" fmla="*/ 16 w 90"/>
                <a:gd name="T9" fmla="*/ 6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8">
                  <a:moveTo>
                    <a:pt x="16" y="62"/>
                  </a:moveTo>
                  <a:cubicBezTo>
                    <a:pt x="37" y="47"/>
                    <a:pt x="57" y="28"/>
                    <a:pt x="81" y="17"/>
                  </a:cubicBezTo>
                  <a:cubicBezTo>
                    <a:pt x="90" y="13"/>
                    <a:pt x="82" y="0"/>
                    <a:pt x="73" y="4"/>
                  </a:cubicBezTo>
                  <a:cubicBezTo>
                    <a:pt x="49" y="14"/>
                    <a:pt x="29" y="34"/>
                    <a:pt x="8" y="49"/>
                  </a:cubicBezTo>
                  <a:cubicBezTo>
                    <a:pt x="0" y="55"/>
                    <a:pt x="8" y="68"/>
                    <a:pt x="16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Freeform 126"/>
            <p:cNvSpPr/>
            <p:nvPr/>
          </p:nvSpPr>
          <p:spPr bwMode="auto">
            <a:xfrm>
              <a:off x="7362826" y="2733675"/>
              <a:ext cx="138113" cy="50800"/>
            </a:xfrm>
            <a:custGeom>
              <a:avLst/>
              <a:gdLst>
                <a:gd name="T0" fmla="*/ 13 w 98"/>
                <a:gd name="T1" fmla="*/ 32 h 35"/>
                <a:gd name="T2" fmla="*/ 88 w 98"/>
                <a:gd name="T3" fmla="*/ 16 h 35"/>
                <a:gd name="T4" fmla="*/ 88 w 98"/>
                <a:gd name="T5" fmla="*/ 0 h 35"/>
                <a:gd name="T6" fmla="*/ 9 w 98"/>
                <a:gd name="T7" fmla="*/ 17 h 35"/>
                <a:gd name="T8" fmla="*/ 13 w 98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5">
                  <a:moveTo>
                    <a:pt x="13" y="32"/>
                  </a:moveTo>
                  <a:cubicBezTo>
                    <a:pt x="37" y="24"/>
                    <a:pt x="62" y="16"/>
                    <a:pt x="88" y="16"/>
                  </a:cubicBezTo>
                  <a:cubicBezTo>
                    <a:pt x="98" y="15"/>
                    <a:pt x="98" y="0"/>
                    <a:pt x="88" y="0"/>
                  </a:cubicBezTo>
                  <a:cubicBezTo>
                    <a:pt x="61" y="0"/>
                    <a:pt x="35" y="9"/>
                    <a:pt x="9" y="17"/>
                  </a:cubicBezTo>
                  <a:cubicBezTo>
                    <a:pt x="0" y="20"/>
                    <a:pt x="4" y="35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" name="Freeform 127"/>
            <p:cNvSpPr/>
            <p:nvPr/>
          </p:nvSpPr>
          <p:spPr bwMode="auto">
            <a:xfrm>
              <a:off x="7381876" y="2811463"/>
              <a:ext cx="112713" cy="34925"/>
            </a:xfrm>
            <a:custGeom>
              <a:avLst/>
              <a:gdLst>
                <a:gd name="T0" fmla="*/ 70 w 80"/>
                <a:gd name="T1" fmla="*/ 7 h 25"/>
                <a:gd name="T2" fmla="*/ 10 w 80"/>
                <a:gd name="T3" fmla="*/ 3 h 25"/>
                <a:gd name="T4" fmla="*/ 10 w 80"/>
                <a:gd name="T5" fmla="*/ 18 h 25"/>
                <a:gd name="T6" fmla="*/ 66 w 80"/>
                <a:gd name="T7" fmla="*/ 22 h 25"/>
                <a:gd name="T8" fmla="*/ 70 w 80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5">
                  <a:moveTo>
                    <a:pt x="70" y="7"/>
                  </a:moveTo>
                  <a:cubicBezTo>
                    <a:pt x="50" y="2"/>
                    <a:pt x="30" y="0"/>
                    <a:pt x="10" y="3"/>
                  </a:cubicBezTo>
                  <a:cubicBezTo>
                    <a:pt x="0" y="4"/>
                    <a:pt x="0" y="20"/>
                    <a:pt x="10" y="18"/>
                  </a:cubicBezTo>
                  <a:cubicBezTo>
                    <a:pt x="29" y="16"/>
                    <a:pt x="48" y="17"/>
                    <a:pt x="66" y="22"/>
                  </a:cubicBezTo>
                  <a:cubicBezTo>
                    <a:pt x="76" y="25"/>
                    <a:pt x="80" y="10"/>
                    <a:pt x="7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4" name="Freeform 128"/>
            <p:cNvSpPr>
              <a:spLocks noEditPoints="1"/>
            </p:cNvSpPr>
            <p:nvPr/>
          </p:nvSpPr>
          <p:spPr bwMode="auto">
            <a:xfrm>
              <a:off x="6715126" y="3378200"/>
              <a:ext cx="284163" cy="320675"/>
            </a:xfrm>
            <a:custGeom>
              <a:avLst/>
              <a:gdLst>
                <a:gd name="T0" fmla="*/ 118 w 200"/>
                <a:gd name="T1" fmla="*/ 4 h 226"/>
                <a:gd name="T2" fmla="*/ 56 w 200"/>
                <a:gd name="T3" fmla="*/ 18 h 226"/>
                <a:gd name="T4" fmla="*/ 1 w 200"/>
                <a:gd name="T5" fmla="*/ 143 h 226"/>
                <a:gd name="T6" fmla="*/ 1 w 200"/>
                <a:gd name="T7" fmla="*/ 146 h 226"/>
                <a:gd name="T8" fmla="*/ 1 w 200"/>
                <a:gd name="T9" fmla="*/ 147 h 226"/>
                <a:gd name="T10" fmla="*/ 1 w 200"/>
                <a:gd name="T11" fmla="*/ 150 h 226"/>
                <a:gd name="T12" fmla="*/ 2 w 200"/>
                <a:gd name="T13" fmla="*/ 154 h 226"/>
                <a:gd name="T14" fmla="*/ 77 w 200"/>
                <a:gd name="T15" fmla="*/ 223 h 226"/>
                <a:gd name="T16" fmla="*/ 177 w 200"/>
                <a:gd name="T17" fmla="*/ 174 h 226"/>
                <a:gd name="T18" fmla="*/ 167 w 200"/>
                <a:gd name="T19" fmla="*/ 45 h 226"/>
                <a:gd name="T20" fmla="*/ 118 w 200"/>
                <a:gd name="T21" fmla="*/ 4 h 226"/>
                <a:gd name="T22" fmla="*/ 141 w 200"/>
                <a:gd name="T23" fmla="*/ 190 h 226"/>
                <a:gd name="T24" fmla="*/ 29 w 200"/>
                <a:gd name="T25" fmla="*/ 182 h 226"/>
                <a:gd name="T26" fmla="*/ 16 w 200"/>
                <a:gd name="T27" fmla="*/ 147 h 226"/>
                <a:gd name="T28" fmla="*/ 54 w 200"/>
                <a:gd name="T29" fmla="*/ 39 h 226"/>
                <a:gd name="T30" fmla="*/ 116 w 200"/>
                <a:gd name="T31" fmla="*/ 19 h 226"/>
                <a:gd name="T32" fmla="*/ 164 w 200"/>
                <a:gd name="T33" fmla="*/ 74 h 226"/>
                <a:gd name="T34" fmla="*/ 141 w 200"/>
                <a:gd name="T35" fmla="*/ 1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26">
                  <a:moveTo>
                    <a:pt x="118" y="4"/>
                  </a:moveTo>
                  <a:cubicBezTo>
                    <a:pt x="97" y="0"/>
                    <a:pt x="74" y="8"/>
                    <a:pt x="56" y="18"/>
                  </a:cubicBezTo>
                  <a:cubicBezTo>
                    <a:pt x="13" y="42"/>
                    <a:pt x="3" y="97"/>
                    <a:pt x="1" y="143"/>
                  </a:cubicBezTo>
                  <a:cubicBezTo>
                    <a:pt x="1" y="144"/>
                    <a:pt x="0" y="145"/>
                    <a:pt x="1" y="146"/>
                  </a:cubicBezTo>
                  <a:cubicBezTo>
                    <a:pt x="1" y="146"/>
                    <a:pt x="1" y="147"/>
                    <a:pt x="1" y="147"/>
                  </a:cubicBezTo>
                  <a:cubicBezTo>
                    <a:pt x="1" y="148"/>
                    <a:pt x="1" y="149"/>
                    <a:pt x="1" y="150"/>
                  </a:cubicBezTo>
                  <a:cubicBezTo>
                    <a:pt x="1" y="152"/>
                    <a:pt x="1" y="153"/>
                    <a:pt x="2" y="154"/>
                  </a:cubicBezTo>
                  <a:cubicBezTo>
                    <a:pt x="9" y="192"/>
                    <a:pt x="37" y="220"/>
                    <a:pt x="77" y="223"/>
                  </a:cubicBezTo>
                  <a:cubicBezTo>
                    <a:pt x="115" y="226"/>
                    <a:pt x="157" y="207"/>
                    <a:pt x="177" y="174"/>
                  </a:cubicBezTo>
                  <a:cubicBezTo>
                    <a:pt x="200" y="134"/>
                    <a:pt x="188" y="83"/>
                    <a:pt x="167" y="45"/>
                  </a:cubicBezTo>
                  <a:cubicBezTo>
                    <a:pt x="156" y="26"/>
                    <a:pt x="140" y="8"/>
                    <a:pt x="118" y="4"/>
                  </a:cubicBezTo>
                  <a:close/>
                  <a:moveTo>
                    <a:pt x="141" y="190"/>
                  </a:moveTo>
                  <a:cubicBezTo>
                    <a:pt x="108" y="213"/>
                    <a:pt x="55" y="217"/>
                    <a:pt x="29" y="182"/>
                  </a:cubicBezTo>
                  <a:cubicBezTo>
                    <a:pt x="22" y="172"/>
                    <a:pt x="18" y="160"/>
                    <a:pt x="16" y="147"/>
                  </a:cubicBezTo>
                  <a:cubicBezTo>
                    <a:pt x="18" y="109"/>
                    <a:pt x="24" y="65"/>
                    <a:pt x="54" y="39"/>
                  </a:cubicBezTo>
                  <a:cubicBezTo>
                    <a:pt x="69" y="25"/>
                    <a:pt x="96" y="16"/>
                    <a:pt x="116" y="19"/>
                  </a:cubicBezTo>
                  <a:cubicBezTo>
                    <a:pt x="141" y="24"/>
                    <a:pt x="155" y="52"/>
                    <a:pt x="164" y="74"/>
                  </a:cubicBezTo>
                  <a:cubicBezTo>
                    <a:pt x="179" y="113"/>
                    <a:pt x="179" y="164"/>
                    <a:pt x="141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Freeform 129"/>
            <p:cNvSpPr>
              <a:spLocks noEditPoints="1"/>
            </p:cNvSpPr>
            <p:nvPr/>
          </p:nvSpPr>
          <p:spPr bwMode="auto">
            <a:xfrm>
              <a:off x="6767513" y="3438525"/>
              <a:ext cx="179388" cy="188912"/>
            </a:xfrm>
            <a:custGeom>
              <a:avLst/>
              <a:gdLst>
                <a:gd name="T0" fmla="*/ 46 w 126"/>
                <a:gd name="T1" fmla="*/ 8 h 134"/>
                <a:gd name="T2" fmla="*/ 8 w 126"/>
                <a:gd name="T3" fmla="*/ 91 h 134"/>
                <a:gd name="T4" fmla="*/ 81 w 126"/>
                <a:gd name="T5" fmla="*/ 126 h 134"/>
                <a:gd name="T6" fmla="*/ 88 w 126"/>
                <a:gd name="T7" fmla="*/ 7 h 134"/>
                <a:gd name="T8" fmla="*/ 81 w 126"/>
                <a:gd name="T9" fmla="*/ 53 h 134"/>
                <a:gd name="T10" fmla="*/ 102 w 126"/>
                <a:gd name="T11" fmla="*/ 46 h 134"/>
                <a:gd name="T12" fmla="*/ 76 w 126"/>
                <a:gd name="T13" fmla="*/ 52 h 134"/>
                <a:gd name="T14" fmla="*/ 91 w 126"/>
                <a:gd name="T15" fmla="*/ 29 h 134"/>
                <a:gd name="T16" fmla="*/ 81 w 126"/>
                <a:gd name="T17" fmla="*/ 21 h 134"/>
                <a:gd name="T18" fmla="*/ 77 w 126"/>
                <a:gd name="T19" fmla="*/ 40 h 134"/>
                <a:gd name="T20" fmla="*/ 77 w 126"/>
                <a:gd name="T21" fmla="*/ 20 h 134"/>
                <a:gd name="T22" fmla="*/ 68 w 126"/>
                <a:gd name="T23" fmla="*/ 46 h 134"/>
                <a:gd name="T24" fmla="*/ 77 w 126"/>
                <a:gd name="T25" fmla="*/ 20 h 134"/>
                <a:gd name="T26" fmla="*/ 65 w 126"/>
                <a:gd name="T27" fmla="*/ 47 h 134"/>
                <a:gd name="T28" fmla="*/ 53 w 126"/>
                <a:gd name="T29" fmla="*/ 22 h 134"/>
                <a:gd name="T30" fmla="*/ 50 w 126"/>
                <a:gd name="T31" fmla="*/ 24 h 134"/>
                <a:gd name="T32" fmla="*/ 60 w 126"/>
                <a:gd name="T33" fmla="*/ 50 h 134"/>
                <a:gd name="T34" fmla="*/ 50 w 126"/>
                <a:gd name="T35" fmla="*/ 24 h 134"/>
                <a:gd name="T36" fmla="*/ 58 w 126"/>
                <a:gd name="T37" fmla="*/ 53 h 134"/>
                <a:gd name="T38" fmla="*/ 36 w 126"/>
                <a:gd name="T39" fmla="*/ 35 h 134"/>
                <a:gd name="T40" fmla="*/ 33 w 126"/>
                <a:gd name="T41" fmla="*/ 38 h 134"/>
                <a:gd name="T42" fmla="*/ 26 w 126"/>
                <a:gd name="T43" fmla="*/ 51 h 134"/>
                <a:gd name="T44" fmla="*/ 24 w 126"/>
                <a:gd name="T45" fmla="*/ 54 h 134"/>
                <a:gd name="T46" fmla="*/ 57 w 126"/>
                <a:gd name="T47" fmla="*/ 62 h 134"/>
                <a:gd name="T48" fmla="*/ 22 w 126"/>
                <a:gd name="T49" fmla="*/ 61 h 134"/>
                <a:gd name="T50" fmla="*/ 24 w 126"/>
                <a:gd name="T51" fmla="*/ 54 h 134"/>
                <a:gd name="T52" fmla="*/ 22 w 126"/>
                <a:gd name="T53" fmla="*/ 65 h 134"/>
                <a:gd name="T54" fmla="*/ 20 w 126"/>
                <a:gd name="T55" fmla="*/ 74 h 134"/>
                <a:gd name="T56" fmla="*/ 21 w 126"/>
                <a:gd name="T57" fmla="*/ 83 h 134"/>
                <a:gd name="T58" fmla="*/ 21 w 126"/>
                <a:gd name="T59" fmla="*/ 77 h 134"/>
                <a:gd name="T60" fmla="*/ 56 w 126"/>
                <a:gd name="T61" fmla="*/ 67 h 134"/>
                <a:gd name="T62" fmla="*/ 21 w 126"/>
                <a:gd name="T63" fmla="*/ 83 h 134"/>
                <a:gd name="T64" fmla="*/ 27 w 126"/>
                <a:gd name="T65" fmla="*/ 97 h 134"/>
                <a:gd name="T66" fmla="*/ 57 w 126"/>
                <a:gd name="T67" fmla="*/ 71 h 134"/>
                <a:gd name="T68" fmla="*/ 35 w 126"/>
                <a:gd name="T69" fmla="*/ 92 h 134"/>
                <a:gd name="T70" fmla="*/ 28 w 126"/>
                <a:gd name="T71" fmla="*/ 96 h 134"/>
                <a:gd name="T72" fmla="*/ 43 w 126"/>
                <a:gd name="T73" fmla="*/ 90 h 134"/>
                <a:gd name="T74" fmla="*/ 34 w 126"/>
                <a:gd name="T75" fmla="*/ 108 h 134"/>
                <a:gd name="T76" fmla="*/ 37 w 126"/>
                <a:gd name="T77" fmla="*/ 110 h 134"/>
                <a:gd name="T78" fmla="*/ 43 w 126"/>
                <a:gd name="T79" fmla="*/ 114 h 134"/>
                <a:gd name="T80" fmla="*/ 54 w 126"/>
                <a:gd name="T81" fmla="*/ 116 h 134"/>
                <a:gd name="T82" fmla="*/ 63 w 126"/>
                <a:gd name="T83" fmla="*/ 83 h 134"/>
                <a:gd name="T84" fmla="*/ 58 w 126"/>
                <a:gd name="T85" fmla="*/ 117 h 134"/>
                <a:gd name="T86" fmla="*/ 72 w 126"/>
                <a:gd name="T87" fmla="*/ 112 h 134"/>
                <a:gd name="T88" fmla="*/ 58 w 126"/>
                <a:gd name="T89" fmla="*/ 117 h 134"/>
                <a:gd name="T90" fmla="*/ 76 w 126"/>
                <a:gd name="T91" fmla="*/ 111 h 134"/>
                <a:gd name="T92" fmla="*/ 88 w 126"/>
                <a:gd name="T93" fmla="*/ 99 h 134"/>
                <a:gd name="T94" fmla="*/ 76 w 126"/>
                <a:gd name="T95" fmla="*/ 111 h 134"/>
                <a:gd name="T96" fmla="*/ 91 w 126"/>
                <a:gd name="T97" fmla="*/ 97 h 134"/>
                <a:gd name="T98" fmla="*/ 89 w 126"/>
                <a:gd name="T99" fmla="*/ 95 h 134"/>
                <a:gd name="T100" fmla="*/ 73 w 126"/>
                <a:gd name="T101" fmla="*/ 69 h 134"/>
                <a:gd name="T102" fmla="*/ 98 w 126"/>
                <a:gd name="T103" fmla="*/ 88 h 134"/>
                <a:gd name="T104" fmla="*/ 100 w 126"/>
                <a:gd name="T105" fmla="*/ 85 h 134"/>
                <a:gd name="T106" fmla="*/ 103 w 126"/>
                <a:gd name="T107" fmla="*/ 76 h 134"/>
                <a:gd name="T108" fmla="*/ 104 w 126"/>
                <a:gd name="T109" fmla="*/ 72 h 134"/>
                <a:gd name="T110" fmla="*/ 105 w 126"/>
                <a:gd name="T111" fmla="*/ 66 h 134"/>
                <a:gd name="T112" fmla="*/ 78 w 126"/>
                <a:gd name="T113" fmla="*/ 60 h 134"/>
                <a:gd name="T114" fmla="*/ 78 w 126"/>
                <a:gd name="T115" fmla="*/ 58 h 134"/>
                <a:gd name="T116" fmla="*/ 104 w 126"/>
                <a:gd name="T117" fmla="*/ 50 h 134"/>
                <a:gd name="T118" fmla="*/ 78 w 126"/>
                <a:gd name="T11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134">
                  <a:moveTo>
                    <a:pt x="88" y="7"/>
                  </a:moveTo>
                  <a:cubicBezTo>
                    <a:pt x="74" y="0"/>
                    <a:pt x="60" y="2"/>
                    <a:pt x="46" y="8"/>
                  </a:cubicBezTo>
                  <a:cubicBezTo>
                    <a:pt x="17" y="22"/>
                    <a:pt x="0" y="57"/>
                    <a:pt x="7" y="88"/>
                  </a:cubicBezTo>
                  <a:cubicBezTo>
                    <a:pt x="7" y="89"/>
                    <a:pt x="7" y="90"/>
                    <a:pt x="8" y="91"/>
                  </a:cubicBezTo>
                  <a:cubicBezTo>
                    <a:pt x="13" y="107"/>
                    <a:pt x="22" y="121"/>
                    <a:pt x="38" y="128"/>
                  </a:cubicBezTo>
                  <a:cubicBezTo>
                    <a:pt x="52" y="134"/>
                    <a:pt x="67" y="133"/>
                    <a:pt x="81" y="126"/>
                  </a:cubicBezTo>
                  <a:cubicBezTo>
                    <a:pt x="110" y="113"/>
                    <a:pt x="126" y="77"/>
                    <a:pt x="118" y="46"/>
                  </a:cubicBezTo>
                  <a:cubicBezTo>
                    <a:pt x="115" y="30"/>
                    <a:pt x="103" y="14"/>
                    <a:pt x="88" y="7"/>
                  </a:cubicBezTo>
                  <a:close/>
                  <a:moveTo>
                    <a:pt x="102" y="46"/>
                  </a:moveTo>
                  <a:cubicBezTo>
                    <a:pt x="95" y="49"/>
                    <a:pt x="88" y="51"/>
                    <a:pt x="81" y="53"/>
                  </a:cubicBezTo>
                  <a:cubicBezTo>
                    <a:pt x="87" y="49"/>
                    <a:pt x="93" y="44"/>
                    <a:pt x="100" y="40"/>
                  </a:cubicBezTo>
                  <a:cubicBezTo>
                    <a:pt x="101" y="42"/>
                    <a:pt x="102" y="44"/>
                    <a:pt x="102" y="46"/>
                  </a:cubicBezTo>
                  <a:close/>
                  <a:moveTo>
                    <a:pt x="98" y="37"/>
                  </a:moveTo>
                  <a:cubicBezTo>
                    <a:pt x="90" y="42"/>
                    <a:pt x="83" y="47"/>
                    <a:pt x="76" y="52"/>
                  </a:cubicBezTo>
                  <a:cubicBezTo>
                    <a:pt x="76" y="51"/>
                    <a:pt x="75" y="50"/>
                    <a:pt x="75" y="50"/>
                  </a:cubicBezTo>
                  <a:cubicBezTo>
                    <a:pt x="80" y="43"/>
                    <a:pt x="86" y="36"/>
                    <a:pt x="91" y="29"/>
                  </a:cubicBezTo>
                  <a:cubicBezTo>
                    <a:pt x="94" y="31"/>
                    <a:pt x="96" y="34"/>
                    <a:pt x="98" y="37"/>
                  </a:cubicBezTo>
                  <a:close/>
                  <a:moveTo>
                    <a:pt x="81" y="21"/>
                  </a:moveTo>
                  <a:cubicBezTo>
                    <a:pt x="84" y="23"/>
                    <a:pt x="86" y="24"/>
                    <a:pt x="89" y="26"/>
                  </a:cubicBezTo>
                  <a:cubicBezTo>
                    <a:pt x="85" y="31"/>
                    <a:pt x="81" y="36"/>
                    <a:pt x="77" y="40"/>
                  </a:cubicBezTo>
                  <a:cubicBezTo>
                    <a:pt x="79" y="34"/>
                    <a:pt x="81" y="28"/>
                    <a:pt x="81" y="21"/>
                  </a:cubicBezTo>
                  <a:close/>
                  <a:moveTo>
                    <a:pt x="77" y="20"/>
                  </a:moveTo>
                  <a:cubicBezTo>
                    <a:pt x="77" y="29"/>
                    <a:pt x="74" y="38"/>
                    <a:pt x="72" y="47"/>
                  </a:cubicBezTo>
                  <a:cubicBezTo>
                    <a:pt x="71" y="47"/>
                    <a:pt x="69" y="46"/>
                    <a:pt x="68" y="46"/>
                  </a:cubicBezTo>
                  <a:cubicBezTo>
                    <a:pt x="69" y="37"/>
                    <a:pt x="68" y="28"/>
                    <a:pt x="67" y="19"/>
                  </a:cubicBezTo>
                  <a:cubicBezTo>
                    <a:pt x="71" y="18"/>
                    <a:pt x="74" y="19"/>
                    <a:pt x="77" y="20"/>
                  </a:cubicBezTo>
                  <a:close/>
                  <a:moveTo>
                    <a:pt x="63" y="19"/>
                  </a:moveTo>
                  <a:cubicBezTo>
                    <a:pt x="64" y="28"/>
                    <a:pt x="65" y="38"/>
                    <a:pt x="65" y="47"/>
                  </a:cubicBezTo>
                  <a:cubicBezTo>
                    <a:pt x="64" y="47"/>
                    <a:pt x="64" y="47"/>
                    <a:pt x="64" y="48"/>
                  </a:cubicBezTo>
                  <a:cubicBezTo>
                    <a:pt x="60" y="39"/>
                    <a:pt x="57" y="31"/>
                    <a:pt x="53" y="22"/>
                  </a:cubicBezTo>
                  <a:cubicBezTo>
                    <a:pt x="57" y="20"/>
                    <a:pt x="60" y="19"/>
                    <a:pt x="63" y="19"/>
                  </a:cubicBezTo>
                  <a:close/>
                  <a:moveTo>
                    <a:pt x="50" y="24"/>
                  </a:moveTo>
                  <a:cubicBezTo>
                    <a:pt x="54" y="32"/>
                    <a:pt x="57" y="41"/>
                    <a:pt x="61" y="50"/>
                  </a:cubicBezTo>
                  <a:cubicBezTo>
                    <a:pt x="61" y="50"/>
                    <a:pt x="60" y="50"/>
                    <a:pt x="60" y="50"/>
                  </a:cubicBezTo>
                  <a:cubicBezTo>
                    <a:pt x="56" y="42"/>
                    <a:pt x="51" y="34"/>
                    <a:pt x="46" y="27"/>
                  </a:cubicBezTo>
                  <a:cubicBezTo>
                    <a:pt x="47" y="26"/>
                    <a:pt x="48" y="25"/>
                    <a:pt x="50" y="24"/>
                  </a:cubicBezTo>
                  <a:close/>
                  <a:moveTo>
                    <a:pt x="43" y="29"/>
                  </a:moveTo>
                  <a:cubicBezTo>
                    <a:pt x="48" y="37"/>
                    <a:pt x="53" y="45"/>
                    <a:pt x="58" y="53"/>
                  </a:cubicBezTo>
                  <a:cubicBezTo>
                    <a:pt x="57" y="53"/>
                    <a:pt x="57" y="54"/>
                    <a:pt x="57" y="54"/>
                  </a:cubicBezTo>
                  <a:cubicBezTo>
                    <a:pt x="49" y="49"/>
                    <a:pt x="41" y="43"/>
                    <a:pt x="36" y="35"/>
                  </a:cubicBezTo>
                  <a:cubicBezTo>
                    <a:pt x="38" y="33"/>
                    <a:pt x="40" y="31"/>
                    <a:pt x="43" y="29"/>
                  </a:cubicBezTo>
                  <a:close/>
                  <a:moveTo>
                    <a:pt x="33" y="38"/>
                  </a:moveTo>
                  <a:cubicBezTo>
                    <a:pt x="39" y="46"/>
                    <a:pt x="47" y="52"/>
                    <a:pt x="55" y="57"/>
                  </a:cubicBezTo>
                  <a:cubicBezTo>
                    <a:pt x="45" y="55"/>
                    <a:pt x="35" y="53"/>
                    <a:pt x="26" y="51"/>
                  </a:cubicBezTo>
                  <a:cubicBezTo>
                    <a:pt x="28" y="46"/>
                    <a:pt x="30" y="42"/>
                    <a:pt x="33" y="38"/>
                  </a:cubicBezTo>
                  <a:close/>
                  <a:moveTo>
                    <a:pt x="24" y="54"/>
                  </a:moveTo>
                  <a:cubicBezTo>
                    <a:pt x="35" y="57"/>
                    <a:pt x="46" y="60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6" y="62"/>
                    <a:pt x="55" y="62"/>
                    <a:pt x="54" y="63"/>
                  </a:cubicBezTo>
                  <a:cubicBezTo>
                    <a:pt x="44" y="62"/>
                    <a:pt x="33" y="61"/>
                    <a:pt x="22" y="61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59"/>
                    <a:pt x="23" y="57"/>
                    <a:pt x="24" y="54"/>
                  </a:cubicBezTo>
                  <a:close/>
                  <a:moveTo>
                    <a:pt x="21" y="65"/>
                  </a:moveTo>
                  <a:cubicBezTo>
                    <a:pt x="21" y="65"/>
                    <a:pt x="22" y="65"/>
                    <a:pt x="22" y="65"/>
                  </a:cubicBezTo>
                  <a:cubicBezTo>
                    <a:pt x="30" y="65"/>
                    <a:pt x="37" y="65"/>
                    <a:pt x="44" y="66"/>
                  </a:cubicBezTo>
                  <a:cubicBezTo>
                    <a:pt x="36" y="69"/>
                    <a:pt x="29" y="71"/>
                    <a:pt x="20" y="74"/>
                  </a:cubicBezTo>
                  <a:cubicBezTo>
                    <a:pt x="20" y="71"/>
                    <a:pt x="21" y="68"/>
                    <a:pt x="21" y="65"/>
                  </a:cubicBezTo>
                  <a:close/>
                  <a:moveTo>
                    <a:pt x="21" y="83"/>
                  </a:moveTo>
                  <a:cubicBezTo>
                    <a:pt x="21" y="82"/>
                    <a:pt x="21" y="82"/>
                    <a:pt x="21" y="82"/>
                  </a:cubicBezTo>
                  <a:cubicBezTo>
                    <a:pt x="21" y="80"/>
                    <a:pt x="21" y="79"/>
                    <a:pt x="21" y="77"/>
                  </a:cubicBezTo>
                  <a:cubicBezTo>
                    <a:pt x="32" y="74"/>
                    <a:pt x="43" y="70"/>
                    <a:pt x="55" y="66"/>
                  </a:cubicBezTo>
                  <a:cubicBezTo>
                    <a:pt x="55" y="66"/>
                    <a:pt x="56" y="67"/>
                    <a:pt x="56" y="67"/>
                  </a:cubicBezTo>
                  <a:cubicBezTo>
                    <a:pt x="45" y="74"/>
                    <a:pt x="35" y="82"/>
                    <a:pt x="24" y="90"/>
                  </a:cubicBezTo>
                  <a:cubicBezTo>
                    <a:pt x="23" y="88"/>
                    <a:pt x="22" y="85"/>
                    <a:pt x="21" y="83"/>
                  </a:cubicBezTo>
                  <a:close/>
                  <a:moveTo>
                    <a:pt x="28" y="96"/>
                  </a:moveTo>
                  <a:cubicBezTo>
                    <a:pt x="28" y="96"/>
                    <a:pt x="27" y="97"/>
                    <a:pt x="27" y="97"/>
                  </a:cubicBezTo>
                  <a:cubicBezTo>
                    <a:pt x="26" y="96"/>
                    <a:pt x="26" y="95"/>
                    <a:pt x="25" y="94"/>
                  </a:cubicBezTo>
                  <a:cubicBezTo>
                    <a:pt x="36" y="86"/>
                    <a:pt x="46" y="78"/>
                    <a:pt x="57" y="71"/>
                  </a:cubicBezTo>
                  <a:cubicBezTo>
                    <a:pt x="52" y="75"/>
                    <a:pt x="48" y="80"/>
                    <a:pt x="43" y="84"/>
                  </a:cubicBezTo>
                  <a:cubicBezTo>
                    <a:pt x="40" y="87"/>
                    <a:pt x="38" y="89"/>
                    <a:pt x="35" y="92"/>
                  </a:cubicBezTo>
                  <a:cubicBezTo>
                    <a:pt x="33" y="93"/>
                    <a:pt x="31" y="95"/>
                    <a:pt x="28" y="97"/>
                  </a:cubicBezTo>
                  <a:cubicBezTo>
                    <a:pt x="28" y="97"/>
                    <a:pt x="28" y="96"/>
                    <a:pt x="28" y="96"/>
                  </a:cubicBezTo>
                  <a:close/>
                  <a:moveTo>
                    <a:pt x="29" y="101"/>
                  </a:moveTo>
                  <a:cubicBezTo>
                    <a:pt x="34" y="99"/>
                    <a:pt x="40" y="93"/>
                    <a:pt x="43" y="90"/>
                  </a:cubicBezTo>
                  <a:cubicBezTo>
                    <a:pt x="47" y="86"/>
                    <a:pt x="50" y="83"/>
                    <a:pt x="54" y="80"/>
                  </a:cubicBezTo>
                  <a:cubicBezTo>
                    <a:pt x="47" y="89"/>
                    <a:pt x="41" y="99"/>
                    <a:pt x="34" y="108"/>
                  </a:cubicBezTo>
                  <a:cubicBezTo>
                    <a:pt x="32" y="106"/>
                    <a:pt x="31" y="104"/>
                    <a:pt x="29" y="101"/>
                  </a:cubicBezTo>
                  <a:close/>
                  <a:moveTo>
                    <a:pt x="37" y="110"/>
                  </a:moveTo>
                  <a:cubicBezTo>
                    <a:pt x="45" y="100"/>
                    <a:pt x="52" y="88"/>
                    <a:pt x="61" y="77"/>
                  </a:cubicBezTo>
                  <a:cubicBezTo>
                    <a:pt x="56" y="90"/>
                    <a:pt x="52" y="103"/>
                    <a:pt x="43" y="114"/>
                  </a:cubicBezTo>
                  <a:cubicBezTo>
                    <a:pt x="41" y="113"/>
                    <a:pt x="39" y="111"/>
                    <a:pt x="37" y="110"/>
                  </a:cubicBezTo>
                  <a:close/>
                  <a:moveTo>
                    <a:pt x="54" y="116"/>
                  </a:moveTo>
                  <a:cubicBezTo>
                    <a:pt x="51" y="116"/>
                    <a:pt x="49" y="116"/>
                    <a:pt x="47" y="115"/>
                  </a:cubicBezTo>
                  <a:cubicBezTo>
                    <a:pt x="54" y="106"/>
                    <a:pt x="59" y="94"/>
                    <a:pt x="63" y="83"/>
                  </a:cubicBezTo>
                  <a:cubicBezTo>
                    <a:pt x="60" y="94"/>
                    <a:pt x="56" y="105"/>
                    <a:pt x="54" y="116"/>
                  </a:cubicBezTo>
                  <a:close/>
                  <a:moveTo>
                    <a:pt x="58" y="117"/>
                  </a:moveTo>
                  <a:cubicBezTo>
                    <a:pt x="61" y="103"/>
                    <a:pt x="65" y="90"/>
                    <a:pt x="69" y="76"/>
                  </a:cubicBezTo>
                  <a:cubicBezTo>
                    <a:pt x="70" y="88"/>
                    <a:pt x="71" y="100"/>
                    <a:pt x="72" y="112"/>
                  </a:cubicBezTo>
                  <a:cubicBezTo>
                    <a:pt x="72" y="113"/>
                    <a:pt x="72" y="113"/>
                    <a:pt x="72" y="113"/>
                  </a:cubicBezTo>
                  <a:cubicBezTo>
                    <a:pt x="68" y="115"/>
                    <a:pt x="63" y="116"/>
                    <a:pt x="58" y="117"/>
                  </a:cubicBezTo>
                  <a:close/>
                  <a:moveTo>
                    <a:pt x="76" y="111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74" y="100"/>
                    <a:pt x="74" y="88"/>
                    <a:pt x="72" y="76"/>
                  </a:cubicBezTo>
                  <a:cubicBezTo>
                    <a:pt x="77" y="84"/>
                    <a:pt x="82" y="92"/>
                    <a:pt x="88" y="99"/>
                  </a:cubicBezTo>
                  <a:cubicBezTo>
                    <a:pt x="88" y="100"/>
                    <a:pt x="89" y="100"/>
                    <a:pt x="90" y="100"/>
                  </a:cubicBezTo>
                  <a:cubicBezTo>
                    <a:pt x="86" y="104"/>
                    <a:pt x="81" y="108"/>
                    <a:pt x="76" y="111"/>
                  </a:cubicBezTo>
                  <a:close/>
                  <a:moveTo>
                    <a:pt x="91" y="98"/>
                  </a:moveTo>
                  <a:cubicBezTo>
                    <a:pt x="91" y="98"/>
                    <a:pt x="91" y="98"/>
                    <a:pt x="91" y="97"/>
                  </a:cubicBezTo>
                  <a:cubicBezTo>
                    <a:pt x="91" y="97"/>
                    <a:pt x="90" y="96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4" y="86"/>
                    <a:pt x="78" y="78"/>
                    <a:pt x="72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9"/>
                    <a:pt x="76" y="68"/>
                    <a:pt x="77" y="66"/>
                  </a:cubicBezTo>
                  <a:cubicBezTo>
                    <a:pt x="84" y="74"/>
                    <a:pt x="91" y="81"/>
                    <a:pt x="98" y="88"/>
                  </a:cubicBezTo>
                  <a:cubicBezTo>
                    <a:pt x="96" y="92"/>
                    <a:pt x="94" y="95"/>
                    <a:pt x="91" y="98"/>
                  </a:cubicBezTo>
                  <a:close/>
                  <a:moveTo>
                    <a:pt x="100" y="85"/>
                  </a:moveTo>
                  <a:cubicBezTo>
                    <a:pt x="95" y="79"/>
                    <a:pt x="89" y="73"/>
                    <a:pt x="84" y="68"/>
                  </a:cubicBezTo>
                  <a:cubicBezTo>
                    <a:pt x="90" y="71"/>
                    <a:pt x="97" y="74"/>
                    <a:pt x="103" y="76"/>
                  </a:cubicBezTo>
                  <a:cubicBezTo>
                    <a:pt x="102" y="79"/>
                    <a:pt x="101" y="82"/>
                    <a:pt x="100" y="85"/>
                  </a:cubicBezTo>
                  <a:close/>
                  <a:moveTo>
                    <a:pt x="104" y="72"/>
                  </a:moveTo>
                  <a:cubicBezTo>
                    <a:pt x="98" y="70"/>
                    <a:pt x="91" y="67"/>
                    <a:pt x="85" y="64"/>
                  </a:cubicBezTo>
                  <a:cubicBezTo>
                    <a:pt x="92" y="64"/>
                    <a:pt x="99" y="65"/>
                    <a:pt x="105" y="66"/>
                  </a:cubicBezTo>
                  <a:cubicBezTo>
                    <a:pt x="105" y="68"/>
                    <a:pt x="105" y="70"/>
                    <a:pt x="104" y="72"/>
                  </a:cubicBezTo>
                  <a:close/>
                  <a:moveTo>
                    <a:pt x="78" y="60"/>
                  </a:moveTo>
                  <a:cubicBezTo>
                    <a:pt x="78" y="60"/>
                    <a:pt x="78" y="60"/>
                    <a:pt x="78" y="59"/>
                  </a:cubicBezTo>
                  <a:cubicBezTo>
                    <a:pt x="78" y="59"/>
                    <a:pt x="78" y="59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7" y="56"/>
                    <a:pt x="95" y="53"/>
                    <a:pt x="104" y="50"/>
                  </a:cubicBezTo>
                  <a:cubicBezTo>
                    <a:pt x="105" y="54"/>
                    <a:pt x="105" y="58"/>
                    <a:pt x="105" y="62"/>
                  </a:cubicBezTo>
                  <a:cubicBezTo>
                    <a:pt x="97" y="60"/>
                    <a:pt x="87" y="61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Freeform 130"/>
            <p:cNvSpPr>
              <a:spLocks noEditPoints="1"/>
            </p:cNvSpPr>
            <p:nvPr/>
          </p:nvSpPr>
          <p:spPr bwMode="auto">
            <a:xfrm>
              <a:off x="7518401" y="3348038"/>
              <a:ext cx="284163" cy="319087"/>
            </a:xfrm>
            <a:custGeom>
              <a:avLst/>
              <a:gdLst>
                <a:gd name="T0" fmla="*/ 118 w 200"/>
                <a:gd name="T1" fmla="*/ 4 h 226"/>
                <a:gd name="T2" fmla="*/ 56 w 200"/>
                <a:gd name="T3" fmla="*/ 18 h 226"/>
                <a:gd name="T4" fmla="*/ 1 w 200"/>
                <a:gd name="T5" fmla="*/ 143 h 226"/>
                <a:gd name="T6" fmla="*/ 1 w 200"/>
                <a:gd name="T7" fmla="*/ 146 h 226"/>
                <a:gd name="T8" fmla="*/ 1 w 200"/>
                <a:gd name="T9" fmla="*/ 147 h 226"/>
                <a:gd name="T10" fmla="*/ 1 w 200"/>
                <a:gd name="T11" fmla="*/ 150 h 226"/>
                <a:gd name="T12" fmla="*/ 2 w 200"/>
                <a:gd name="T13" fmla="*/ 154 h 226"/>
                <a:gd name="T14" fmla="*/ 77 w 200"/>
                <a:gd name="T15" fmla="*/ 223 h 226"/>
                <a:gd name="T16" fmla="*/ 177 w 200"/>
                <a:gd name="T17" fmla="*/ 174 h 226"/>
                <a:gd name="T18" fmla="*/ 167 w 200"/>
                <a:gd name="T19" fmla="*/ 45 h 226"/>
                <a:gd name="T20" fmla="*/ 118 w 200"/>
                <a:gd name="T21" fmla="*/ 4 h 226"/>
                <a:gd name="T22" fmla="*/ 141 w 200"/>
                <a:gd name="T23" fmla="*/ 190 h 226"/>
                <a:gd name="T24" fmla="*/ 29 w 200"/>
                <a:gd name="T25" fmla="*/ 182 h 226"/>
                <a:gd name="T26" fmla="*/ 16 w 200"/>
                <a:gd name="T27" fmla="*/ 147 h 226"/>
                <a:gd name="T28" fmla="*/ 54 w 200"/>
                <a:gd name="T29" fmla="*/ 38 h 226"/>
                <a:gd name="T30" fmla="*/ 116 w 200"/>
                <a:gd name="T31" fmla="*/ 19 h 226"/>
                <a:gd name="T32" fmla="*/ 164 w 200"/>
                <a:gd name="T33" fmla="*/ 73 h 226"/>
                <a:gd name="T34" fmla="*/ 141 w 200"/>
                <a:gd name="T35" fmla="*/ 19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26">
                  <a:moveTo>
                    <a:pt x="118" y="4"/>
                  </a:moveTo>
                  <a:cubicBezTo>
                    <a:pt x="97" y="0"/>
                    <a:pt x="74" y="8"/>
                    <a:pt x="56" y="18"/>
                  </a:cubicBezTo>
                  <a:cubicBezTo>
                    <a:pt x="13" y="42"/>
                    <a:pt x="3" y="97"/>
                    <a:pt x="1" y="143"/>
                  </a:cubicBezTo>
                  <a:cubicBezTo>
                    <a:pt x="1" y="144"/>
                    <a:pt x="0" y="145"/>
                    <a:pt x="1" y="146"/>
                  </a:cubicBezTo>
                  <a:cubicBezTo>
                    <a:pt x="1" y="146"/>
                    <a:pt x="1" y="146"/>
                    <a:pt x="1" y="147"/>
                  </a:cubicBezTo>
                  <a:cubicBezTo>
                    <a:pt x="1" y="148"/>
                    <a:pt x="1" y="149"/>
                    <a:pt x="1" y="150"/>
                  </a:cubicBezTo>
                  <a:cubicBezTo>
                    <a:pt x="1" y="151"/>
                    <a:pt x="1" y="153"/>
                    <a:pt x="2" y="154"/>
                  </a:cubicBezTo>
                  <a:cubicBezTo>
                    <a:pt x="9" y="192"/>
                    <a:pt x="37" y="220"/>
                    <a:pt x="77" y="223"/>
                  </a:cubicBezTo>
                  <a:cubicBezTo>
                    <a:pt x="115" y="226"/>
                    <a:pt x="157" y="207"/>
                    <a:pt x="177" y="174"/>
                  </a:cubicBezTo>
                  <a:cubicBezTo>
                    <a:pt x="200" y="134"/>
                    <a:pt x="188" y="82"/>
                    <a:pt x="167" y="45"/>
                  </a:cubicBezTo>
                  <a:cubicBezTo>
                    <a:pt x="156" y="25"/>
                    <a:pt x="140" y="8"/>
                    <a:pt x="118" y="4"/>
                  </a:cubicBezTo>
                  <a:close/>
                  <a:moveTo>
                    <a:pt x="141" y="190"/>
                  </a:moveTo>
                  <a:cubicBezTo>
                    <a:pt x="108" y="212"/>
                    <a:pt x="55" y="217"/>
                    <a:pt x="29" y="182"/>
                  </a:cubicBezTo>
                  <a:cubicBezTo>
                    <a:pt x="22" y="172"/>
                    <a:pt x="18" y="159"/>
                    <a:pt x="16" y="147"/>
                  </a:cubicBezTo>
                  <a:cubicBezTo>
                    <a:pt x="18" y="108"/>
                    <a:pt x="24" y="65"/>
                    <a:pt x="54" y="38"/>
                  </a:cubicBezTo>
                  <a:cubicBezTo>
                    <a:pt x="69" y="25"/>
                    <a:pt x="96" y="15"/>
                    <a:pt x="116" y="19"/>
                  </a:cubicBezTo>
                  <a:cubicBezTo>
                    <a:pt x="141" y="23"/>
                    <a:pt x="155" y="52"/>
                    <a:pt x="164" y="73"/>
                  </a:cubicBezTo>
                  <a:cubicBezTo>
                    <a:pt x="179" y="113"/>
                    <a:pt x="179" y="163"/>
                    <a:pt x="141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Freeform 131"/>
            <p:cNvSpPr>
              <a:spLocks noEditPoints="1"/>
            </p:cNvSpPr>
            <p:nvPr/>
          </p:nvSpPr>
          <p:spPr bwMode="auto">
            <a:xfrm>
              <a:off x="7570788" y="3406775"/>
              <a:ext cx="179388" cy="188912"/>
            </a:xfrm>
            <a:custGeom>
              <a:avLst/>
              <a:gdLst>
                <a:gd name="T0" fmla="*/ 46 w 126"/>
                <a:gd name="T1" fmla="*/ 8 h 134"/>
                <a:gd name="T2" fmla="*/ 8 w 126"/>
                <a:gd name="T3" fmla="*/ 91 h 134"/>
                <a:gd name="T4" fmla="*/ 81 w 126"/>
                <a:gd name="T5" fmla="*/ 126 h 134"/>
                <a:gd name="T6" fmla="*/ 88 w 126"/>
                <a:gd name="T7" fmla="*/ 6 h 134"/>
                <a:gd name="T8" fmla="*/ 81 w 126"/>
                <a:gd name="T9" fmla="*/ 53 h 134"/>
                <a:gd name="T10" fmla="*/ 102 w 126"/>
                <a:gd name="T11" fmla="*/ 46 h 134"/>
                <a:gd name="T12" fmla="*/ 76 w 126"/>
                <a:gd name="T13" fmla="*/ 52 h 134"/>
                <a:gd name="T14" fmla="*/ 91 w 126"/>
                <a:gd name="T15" fmla="*/ 28 h 134"/>
                <a:gd name="T16" fmla="*/ 81 w 126"/>
                <a:gd name="T17" fmla="*/ 21 h 134"/>
                <a:gd name="T18" fmla="*/ 77 w 126"/>
                <a:gd name="T19" fmla="*/ 40 h 134"/>
                <a:gd name="T20" fmla="*/ 77 w 126"/>
                <a:gd name="T21" fmla="*/ 20 h 134"/>
                <a:gd name="T22" fmla="*/ 68 w 126"/>
                <a:gd name="T23" fmla="*/ 46 h 134"/>
                <a:gd name="T24" fmla="*/ 77 w 126"/>
                <a:gd name="T25" fmla="*/ 20 h 134"/>
                <a:gd name="T26" fmla="*/ 65 w 126"/>
                <a:gd name="T27" fmla="*/ 47 h 134"/>
                <a:gd name="T28" fmla="*/ 53 w 126"/>
                <a:gd name="T29" fmla="*/ 22 h 134"/>
                <a:gd name="T30" fmla="*/ 50 w 126"/>
                <a:gd name="T31" fmla="*/ 24 h 134"/>
                <a:gd name="T32" fmla="*/ 60 w 126"/>
                <a:gd name="T33" fmla="*/ 49 h 134"/>
                <a:gd name="T34" fmla="*/ 50 w 126"/>
                <a:gd name="T35" fmla="*/ 24 h 134"/>
                <a:gd name="T36" fmla="*/ 58 w 126"/>
                <a:gd name="T37" fmla="*/ 52 h 134"/>
                <a:gd name="T38" fmla="*/ 36 w 126"/>
                <a:gd name="T39" fmla="*/ 35 h 134"/>
                <a:gd name="T40" fmla="*/ 33 w 126"/>
                <a:gd name="T41" fmla="*/ 38 h 134"/>
                <a:gd name="T42" fmla="*/ 26 w 126"/>
                <a:gd name="T43" fmla="*/ 50 h 134"/>
                <a:gd name="T44" fmla="*/ 24 w 126"/>
                <a:gd name="T45" fmla="*/ 54 h 134"/>
                <a:gd name="T46" fmla="*/ 57 w 126"/>
                <a:gd name="T47" fmla="*/ 61 h 134"/>
                <a:gd name="T48" fmla="*/ 22 w 126"/>
                <a:gd name="T49" fmla="*/ 61 h 134"/>
                <a:gd name="T50" fmla="*/ 24 w 126"/>
                <a:gd name="T51" fmla="*/ 54 h 134"/>
                <a:gd name="T52" fmla="*/ 22 w 126"/>
                <a:gd name="T53" fmla="*/ 65 h 134"/>
                <a:gd name="T54" fmla="*/ 20 w 126"/>
                <a:gd name="T55" fmla="*/ 73 h 134"/>
                <a:gd name="T56" fmla="*/ 21 w 126"/>
                <a:gd name="T57" fmla="*/ 82 h 134"/>
                <a:gd name="T58" fmla="*/ 21 w 126"/>
                <a:gd name="T59" fmla="*/ 77 h 134"/>
                <a:gd name="T60" fmla="*/ 56 w 126"/>
                <a:gd name="T61" fmla="*/ 66 h 134"/>
                <a:gd name="T62" fmla="*/ 21 w 126"/>
                <a:gd name="T63" fmla="*/ 82 h 134"/>
                <a:gd name="T64" fmla="*/ 27 w 126"/>
                <a:gd name="T65" fmla="*/ 97 h 134"/>
                <a:gd name="T66" fmla="*/ 57 w 126"/>
                <a:gd name="T67" fmla="*/ 70 h 134"/>
                <a:gd name="T68" fmla="*/ 35 w 126"/>
                <a:gd name="T69" fmla="*/ 91 h 134"/>
                <a:gd name="T70" fmla="*/ 28 w 126"/>
                <a:gd name="T71" fmla="*/ 96 h 134"/>
                <a:gd name="T72" fmla="*/ 43 w 126"/>
                <a:gd name="T73" fmla="*/ 89 h 134"/>
                <a:gd name="T74" fmla="*/ 34 w 126"/>
                <a:gd name="T75" fmla="*/ 107 h 134"/>
                <a:gd name="T76" fmla="*/ 37 w 126"/>
                <a:gd name="T77" fmla="*/ 110 h 134"/>
                <a:gd name="T78" fmla="*/ 43 w 126"/>
                <a:gd name="T79" fmla="*/ 113 h 134"/>
                <a:gd name="T80" fmla="*/ 54 w 126"/>
                <a:gd name="T81" fmla="*/ 116 h 134"/>
                <a:gd name="T82" fmla="*/ 63 w 126"/>
                <a:gd name="T83" fmla="*/ 83 h 134"/>
                <a:gd name="T84" fmla="*/ 58 w 126"/>
                <a:gd name="T85" fmla="*/ 116 h 134"/>
                <a:gd name="T86" fmla="*/ 72 w 126"/>
                <a:gd name="T87" fmla="*/ 112 h 134"/>
                <a:gd name="T88" fmla="*/ 58 w 126"/>
                <a:gd name="T89" fmla="*/ 116 h 134"/>
                <a:gd name="T90" fmla="*/ 76 w 126"/>
                <a:gd name="T91" fmla="*/ 111 h 134"/>
                <a:gd name="T92" fmla="*/ 88 w 126"/>
                <a:gd name="T93" fmla="*/ 99 h 134"/>
                <a:gd name="T94" fmla="*/ 76 w 126"/>
                <a:gd name="T95" fmla="*/ 111 h 134"/>
                <a:gd name="T96" fmla="*/ 91 w 126"/>
                <a:gd name="T97" fmla="*/ 97 h 134"/>
                <a:gd name="T98" fmla="*/ 89 w 126"/>
                <a:gd name="T99" fmla="*/ 95 h 134"/>
                <a:gd name="T100" fmla="*/ 73 w 126"/>
                <a:gd name="T101" fmla="*/ 69 h 134"/>
                <a:gd name="T102" fmla="*/ 98 w 126"/>
                <a:gd name="T103" fmla="*/ 88 h 134"/>
                <a:gd name="T104" fmla="*/ 100 w 126"/>
                <a:gd name="T105" fmla="*/ 84 h 134"/>
                <a:gd name="T106" fmla="*/ 103 w 126"/>
                <a:gd name="T107" fmla="*/ 76 h 134"/>
                <a:gd name="T108" fmla="*/ 104 w 126"/>
                <a:gd name="T109" fmla="*/ 72 h 134"/>
                <a:gd name="T110" fmla="*/ 105 w 126"/>
                <a:gd name="T111" fmla="*/ 66 h 134"/>
                <a:gd name="T112" fmla="*/ 78 w 126"/>
                <a:gd name="T113" fmla="*/ 60 h 134"/>
                <a:gd name="T114" fmla="*/ 78 w 126"/>
                <a:gd name="T115" fmla="*/ 58 h 134"/>
                <a:gd name="T116" fmla="*/ 104 w 126"/>
                <a:gd name="T117" fmla="*/ 50 h 134"/>
                <a:gd name="T118" fmla="*/ 78 w 126"/>
                <a:gd name="T119" fmla="*/ 6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134">
                  <a:moveTo>
                    <a:pt x="88" y="6"/>
                  </a:moveTo>
                  <a:cubicBezTo>
                    <a:pt x="74" y="0"/>
                    <a:pt x="60" y="2"/>
                    <a:pt x="46" y="8"/>
                  </a:cubicBezTo>
                  <a:cubicBezTo>
                    <a:pt x="17" y="21"/>
                    <a:pt x="0" y="57"/>
                    <a:pt x="7" y="88"/>
                  </a:cubicBezTo>
                  <a:cubicBezTo>
                    <a:pt x="7" y="89"/>
                    <a:pt x="7" y="90"/>
                    <a:pt x="8" y="91"/>
                  </a:cubicBezTo>
                  <a:cubicBezTo>
                    <a:pt x="13" y="107"/>
                    <a:pt x="22" y="121"/>
                    <a:pt x="38" y="128"/>
                  </a:cubicBezTo>
                  <a:cubicBezTo>
                    <a:pt x="52" y="134"/>
                    <a:pt x="67" y="132"/>
                    <a:pt x="81" y="126"/>
                  </a:cubicBezTo>
                  <a:cubicBezTo>
                    <a:pt x="110" y="112"/>
                    <a:pt x="126" y="76"/>
                    <a:pt x="118" y="45"/>
                  </a:cubicBezTo>
                  <a:cubicBezTo>
                    <a:pt x="115" y="29"/>
                    <a:pt x="103" y="14"/>
                    <a:pt x="88" y="6"/>
                  </a:cubicBezTo>
                  <a:close/>
                  <a:moveTo>
                    <a:pt x="102" y="46"/>
                  </a:moveTo>
                  <a:cubicBezTo>
                    <a:pt x="95" y="48"/>
                    <a:pt x="88" y="51"/>
                    <a:pt x="81" y="53"/>
                  </a:cubicBezTo>
                  <a:cubicBezTo>
                    <a:pt x="87" y="48"/>
                    <a:pt x="93" y="44"/>
                    <a:pt x="100" y="40"/>
                  </a:cubicBezTo>
                  <a:cubicBezTo>
                    <a:pt x="101" y="42"/>
                    <a:pt x="102" y="44"/>
                    <a:pt x="102" y="46"/>
                  </a:cubicBezTo>
                  <a:close/>
                  <a:moveTo>
                    <a:pt x="98" y="36"/>
                  </a:moveTo>
                  <a:cubicBezTo>
                    <a:pt x="90" y="41"/>
                    <a:pt x="83" y="46"/>
                    <a:pt x="76" y="52"/>
                  </a:cubicBezTo>
                  <a:cubicBezTo>
                    <a:pt x="76" y="51"/>
                    <a:pt x="75" y="50"/>
                    <a:pt x="75" y="49"/>
                  </a:cubicBezTo>
                  <a:cubicBezTo>
                    <a:pt x="80" y="42"/>
                    <a:pt x="86" y="36"/>
                    <a:pt x="91" y="28"/>
                  </a:cubicBezTo>
                  <a:cubicBezTo>
                    <a:pt x="94" y="31"/>
                    <a:pt x="96" y="33"/>
                    <a:pt x="98" y="36"/>
                  </a:cubicBezTo>
                  <a:close/>
                  <a:moveTo>
                    <a:pt x="81" y="21"/>
                  </a:moveTo>
                  <a:cubicBezTo>
                    <a:pt x="84" y="22"/>
                    <a:pt x="86" y="24"/>
                    <a:pt x="89" y="26"/>
                  </a:cubicBezTo>
                  <a:cubicBezTo>
                    <a:pt x="85" y="31"/>
                    <a:pt x="81" y="35"/>
                    <a:pt x="77" y="40"/>
                  </a:cubicBezTo>
                  <a:cubicBezTo>
                    <a:pt x="79" y="34"/>
                    <a:pt x="81" y="27"/>
                    <a:pt x="81" y="21"/>
                  </a:cubicBezTo>
                  <a:close/>
                  <a:moveTo>
                    <a:pt x="77" y="20"/>
                  </a:moveTo>
                  <a:cubicBezTo>
                    <a:pt x="77" y="29"/>
                    <a:pt x="74" y="38"/>
                    <a:pt x="72" y="47"/>
                  </a:cubicBezTo>
                  <a:cubicBezTo>
                    <a:pt x="71" y="46"/>
                    <a:pt x="70" y="46"/>
                    <a:pt x="68" y="46"/>
                  </a:cubicBezTo>
                  <a:cubicBezTo>
                    <a:pt x="69" y="37"/>
                    <a:pt x="68" y="27"/>
                    <a:pt x="67" y="18"/>
                  </a:cubicBezTo>
                  <a:cubicBezTo>
                    <a:pt x="71" y="18"/>
                    <a:pt x="74" y="19"/>
                    <a:pt x="77" y="20"/>
                  </a:cubicBezTo>
                  <a:close/>
                  <a:moveTo>
                    <a:pt x="63" y="19"/>
                  </a:moveTo>
                  <a:cubicBezTo>
                    <a:pt x="64" y="28"/>
                    <a:pt x="65" y="37"/>
                    <a:pt x="65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0" y="39"/>
                    <a:pt x="57" y="30"/>
                    <a:pt x="53" y="22"/>
                  </a:cubicBezTo>
                  <a:cubicBezTo>
                    <a:pt x="57" y="20"/>
                    <a:pt x="60" y="19"/>
                    <a:pt x="63" y="19"/>
                  </a:cubicBezTo>
                  <a:close/>
                  <a:moveTo>
                    <a:pt x="50" y="24"/>
                  </a:moveTo>
                  <a:cubicBezTo>
                    <a:pt x="54" y="32"/>
                    <a:pt x="57" y="41"/>
                    <a:pt x="61" y="49"/>
                  </a:cubicBezTo>
                  <a:cubicBezTo>
                    <a:pt x="61" y="49"/>
                    <a:pt x="60" y="49"/>
                    <a:pt x="60" y="49"/>
                  </a:cubicBezTo>
                  <a:cubicBezTo>
                    <a:pt x="56" y="42"/>
                    <a:pt x="51" y="34"/>
                    <a:pt x="46" y="26"/>
                  </a:cubicBezTo>
                  <a:cubicBezTo>
                    <a:pt x="47" y="25"/>
                    <a:pt x="48" y="24"/>
                    <a:pt x="50" y="24"/>
                  </a:cubicBezTo>
                  <a:close/>
                  <a:moveTo>
                    <a:pt x="43" y="29"/>
                  </a:moveTo>
                  <a:cubicBezTo>
                    <a:pt x="48" y="36"/>
                    <a:pt x="53" y="44"/>
                    <a:pt x="58" y="52"/>
                  </a:cubicBezTo>
                  <a:cubicBezTo>
                    <a:pt x="57" y="53"/>
                    <a:pt x="57" y="53"/>
                    <a:pt x="57" y="54"/>
                  </a:cubicBezTo>
                  <a:cubicBezTo>
                    <a:pt x="49" y="48"/>
                    <a:pt x="41" y="42"/>
                    <a:pt x="36" y="35"/>
                  </a:cubicBezTo>
                  <a:cubicBezTo>
                    <a:pt x="38" y="33"/>
                    <a:pt x="40" y="31"/>
                    <a:pt x="43" y="29"/>
                  </a:cubicBezTo>
                  <a:close/>
                  <a:moveTo>
                    <a:pt x="33" y="38"/>
                  </a:moveTo>
                  <a:cubicBezTo>
                    <a:pt x="39" y="45"/>
                    <a:pt x="47" y="51"/>
                    <a:pt x="55" y="57"/>
                  </a:cubicBezTo>
                  <a:cubicBezTo>
                    <a:pt x="45" y="55"/>
                    <a:pt x="35" y="53"/>
                    <a:pt x="26" y="50"/>
                  </a:cubicBezTo>
                  <a:cubicBezTo>
                    <a:pt x="28" y="46"/>
                    <a:pt x="30" y="42"/>
                    <a:pt x="33" y="38"/>
                  </a:cubicBezTo>
                  <a:close/>
                  <a:moveTo>
                    <a:pt x="24" y="54"/>
                  </a:moveTo>
                  <a:cubicBezTo>
                    <a:pt x="35" y="57"/>
                    <a:pt x="46" y="59"/>
                    <a:pt x="57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2"/>
                    <a:pt x="55" y="62"/>
                    <a:pt x="54" y="62"/>
                  </a:cubicBezTo>
                  <a:cubicBezTo>
                    <a:pt x="44" y="62"/>
                    <a:pt x="33" y="61"/>
                    <a:pt x="22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3" y="56"/>
                    <a:pt x="24" y="54"/>
                  </a:cubicBezTo>
                  <a:close/>
                  <a:moveTo>
                    <a:pt x="21" y="65"/>
                  </a:moveTo>
                  <a:cubicBezTo>
                    <a:pt x="21" y="65"/>
                    <a:pt x="22" y="65"/>
                    <a:pt x="22" y="65"/>
                  </a:cubicBezTo>
                  <a:cubicBezTo>
                    <a:pt x="30" y="65"/>
                    <a:pt x="37" y="65"/>
                    <a:pt x="44" y="65"/>
                  </a:cubicBezTo>
                  <a:cubicBezTo>
                    <a:pt x="36" y="68"/>
                    <a:pt x="29" y="71"/>
                    <a:pt x="20" y="73"/>
                  </a:cubicBezTo>
                  <a:cubicBezTo>
                    <a:pt x="20" y="70"/>
                    <a:pt x="21" y="67"/>
                    <a:pt x="21" y="65"/>
                  </a:cubicBezTo>
                  <a:close/>
                  <a:moveTo>
                    <a:pt x="21" y="82"/>
                  </a:moveTo>
                  <a:cubicBezTo>
                    <a:pt x="21" y="82"/>
                    <a:pt x="21" y="82"/>
                    <a:pt x="21" y="81"/>
                  </a:cubicBezTo>
                  <a:cubicBezTo>
                    <a:pt x="21" y="80"/>
                    <a:pt x="21" y="78"/>
                    <a:pt x="21" y="77"/>
                  </a:cubicBezTo>
                  <a:cubicBezTo>
                    <a:pt x="32" y="74"/>
                    <a:pt x="43" y="70"/>
                    <a:pt x="55" y="66"/>
                  </a:cubicBezTo>
                  <a:cubicBezTo>
                    <a:pt x="55" y="66"/>
                    <a:pt x="56" y="66"/>
                    <a:pt x="56" y="66"/>
                  </a:cubicBezTo>
                  <a:cubicBezTo>
                    <a:pt x="45" y="74"/>
                    <a:pt x="35" y="82"/>
                    <a:pt x="24" y="89"/>
                  </a:cubicBezTo>
                  <a:cubicBezTo>
                    <a:pt x="23" y="87"/>
                    <a:pt x="22" y="85"/>
                    <a:pt x="21" y="82"/>
                  </a:cubicBezTo>
                  <a:close/>
                  <a:moveTo>
                    <a:pt x="28" y="96"/>
                  </a:moveTo>
                  <a:cubicBezTo>
                    <a:pt x="28" y="96"/>
                    <a:pt x="27" y="96"/>
                    <a:pt x="27" y="97"/>
                  </a:cubicBezTo>
                  <a:cubicBezTo>
                    <a:pt x="26" y="96"/>
                    <a:pt x="26" y="94"/>
                    <a:pt x="25" y="93"/>
                  </a:cubicBezTo>
                  <a:cubicBezTo>
                    <a:pt x="36" y="86"/>
                    <a:pt x="47" y="78"/>
                    <a:pt x="57" y="70"/>
                  </a:cubicBezTo>
                  <a:cubicBezTo>
                    <a:pt x="52" y="75"/>
                    <a:pt x="48" y="79"/>
                    <a:pt x="43" y="84"/>
                  </a:cubicBezTo>
                  <a:cubicBezTo>
                    <a:pt x="40" y="87"/>
                    <a:pt x="38" y="89"/>
                    <a:pt x="35" y="91"/>
                  </a:cubicBezTo>
                  <a:cubicBezTo>
                    <a:pt x="33" y="93"/>
                    <a:pt x="31" y="95"/>
                    <a:pt x="28" y="96"/>
                  </a:cubicBezTo>
                  <a:cubicBezTo>
                    <a:pt x="28" y="96"/>
                    <a:pt x="28" y="96"/>
                    <a:pt x="28" y="96"/>
                  </a:cubicBezTo>
                  <a:close/>
                  <a:moveTo>
                    <a:pt x="29" y="101"/>
                  </a:moveTo>
                  <a:cubicBezTo>
                    <a:pt x="34" y="98"/>
                    <a:pt x="40" y="92"/>
                    <a:pt x="43" y="89"/>
                  </a:cubicBezTo>
                  <a:cubicBezTo>
                    <a:pt x="47" y="86"/>
                    <a:pt x="50" y="83"/>
                    <a:pt x="54" y="79"/>
                  </a:cubicBezTo>
                  <a:cubicBezTo>
                    <a:pt x="47" y="89"/>
                    <a:pt x="41" y="98"/>
                    <a:pt x="34" y="107"/>
                  </a:cubicBezTo>
                  <a:cubicBezTo>
                    <a:pt x="32" y="105"/>
                    <a:pt x="31" y="103"/>
                    <a:pt x="29" y="101"/>
                  </a:cubicBezTo>
                  <a:close/>
                  <a:moveTo>
                    <a:pt x="37" y="110"/>
                  </a:moveTo>
                  <a:cubicBezTo>
                    <a:pt x="45" y="99"/>
                    <a:pt x="52" y="87"/>
                    <a:pt x="61" y="76"/>
                  </a:cubicBezTo>
                  <a:cubicBezTo>
                    <a:pt x="56" y="89"/>
                    <a:pt x="52" y="103"/>
                    <a:pt x="43" y="113"/>
                  </a:cubicBezTo>
                  <a:cubicBezTo>
                    <a:pt x="41" y="112"/>
                    <a:pt x="39" y="111"/>
                    <a:pt x="37" y="110"/>
                  </a:cubicBezTo>
                  <a:close/>
                  <a:moveTo>
                    <a:pt x="54" y="116"/>
                  </a:moveTo>
                  <a:cubicBezTo>
                    <a:pt x="51" y="116"/>
                    <a:pt x="49" y="115"/>
                    <a:pt x="47" y="115"/>
                  </a:cubicBezTo>
                  <a:cubicBezTo>
                    <a:pt x="54" y="105"/>
                    <a:pt x="59" y="94"/>
                    <a:pt x="63" y="83"/>
                  </a:cubicBezTo>
                  <a:cubicBezTo>
                    <a:pt x="60" y="94"/>
                    <a:pt x="56" y="105"/>
                    <a:pt x="54" y="116"/>
                  </a:cubicBezTo>
                  <a:close/>
                  <a:moveTo>
                    <a:pt x="58" y="116"/>
                  </a:moveTo>
                  <a:cubicBezTo>
                    <a:pt x="61" y="103"/>
                    <a:pt x="65" y="89"/>
                    <a:pt x="69" y="76"/>
                  </a:cubicBezTo>
                  <a:cubicBezTo>
                    <a:pt x="70" y="88"/>
                    <a:pt x="71" y="100"/>
                    <a:pt x="72" y="112"/>
                  </a:cubicBezTo>
                  <a:cubicBezTo>
                    <a:pt x="72" y="112"/>
                    <a:pt x="72" y="112"/>
                    <a:pt x="72" y="113"/>
                  </a:cubicBezTo>
                  <a:cubicBezTo>
                    <a:pt x="68" y="115"/>
                    <a:pt x="63" y="116"/>
                    <a:pt x="58" y="116"/>
                  </a:cubicBezTo>
                  <a:close/>
                  <a:moveTo>
                    <a:pt x="76" y="111"/>
                  </a:moveTo>
                  <a:cubicBezTo>
                    <a:pt x="76" y="111"/>
                    <a:pt x="76" y="111"/>
                    <a:pt x="76" y="111"/>
                  </a:cubicBezTo>
                  <a:cubicBezTo>
                    <a:pt x="74" y="99"/>
                    <a:pt x="74" y="88"/>
                    <a:pt x="72" y="76"/>
                  </a:cubicBezTo>
                  <a:cubicBezTo>
                    <a:pt x="77" y="84"/>
                    <a:pt x="82" y="91"/>
                    <a:pt x="88" y="99"/>
                  </a:cubicBezTo>
                  <a:cubicBezTo>
                    <a:pt x="88" y="100"/>
                    <a:pt x="89" y="100"/>
                    <a:pt x="90" y="100"/>
                  </a:cubicBezTo>
                  <a:cubicBezTo>
                    <a:pt x="86" y="104"/>
                    <a:pt x="81" y="108"/>
                    <a:pt x="76" y="111"/>
                  </a:cubicBezTo>
                  <a:close/>
                  <a:moveTo>
                    <a:pt x="91" y="98"/>
                  </a:moveTo>
                  <a:cubicBezTo>
                    <a:pt x="91" y="97"/>
                    <a:pt x="91" y="97"/>
                    <a:pt x="91" y="97"/>
                  </a:cubicBezTo>
                  <a:cubicBezTo>
                    <a:pt x="91" y="96"/>
                    <a:pt x="90" y="96"/>
                    <a:pt x="90" y="95"/>
                  </a:cubicBezTo>
                  <a:cubicBezTo>
                    <a:pt x="90" y="95"/>
                    <a:pt x="89" y="95"/>
                    <a:pt x="89" y="95"/>
                  </a:cubicBezTo>
                  <a:cubicBezTo>
                    <a:pt x="84" y="86"/>
                    <a:pt x="78" y="77"/>
                    <a:pt x="72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74" y="68"/>
                    <a:pt x="76" y="67"/>
                    <a:pt x="77" y="66"/>
                  </a:cubicBezTo>
                  <a:cubicBezTo>
                    <a:pt x="84" y="73"/>
                    <a:pt x="91" y="80"/>
                    <a:pt x="98" y="88"/>
                  </a:cubicBezTo>
                  <a:cubicBezTo>
                    <a:pt x="96" y="91"/>
                    <a:pt x="94" y="95"/>
                    <a:pt x="91" y="98"/>
                  </a:cubicBezTo>
                  <a:close/>
                  <a:moveTo>
                    <a:pt x="100" y="84"/>
                  </a:moveTo>
                  <a:cubicBezTo>
                    <a:pt x="95" y="79"/>
                    <a:pt x="89" y="73"/>
                    <a:pt x="84" y="67"/>
                  </a:cubicBezTo>
                  <a:cubicBezTo>
                    <a:pt x="90" y="70"/>
                    <a:pt x="97" y="73"/>
                    <a:pt x="103" y="76"/>
                  </a:cubicBezTo>
                  <a:cubicBezTo>
                    <a:pt x="102" y="79"/>
                    <a:pt x="101" y="82"/>
                    <a:pt x="100" y="84"/>
                  </a:cubicBezTo>
                  <a:close/>
                  <a:moveTo>
                    <a:pt x="104" y="72"/>
                  </a:moveTo>
                  <a:cubicBezTo>
                    <a:pt x="98" y="69"/>
                    <a:pt x="91" y="66"/>
                    <a:pt x="85" y="64"/>
                  </a:cubicBezTo>
                  <a:cubicBezTo>
                    <a:pt x="92" y="64"/>
                    <a:pt x="99" y="64"/>
                    <a:pt x="105" y="66"/>
                  </a:cubicBezTo>
                  <a:cubicBezTo>
                    <a:pt x="105" y="68"/>
                    <a:pt x="104" y="70"/>
                    <a:pt x="104" y="72"/>
                  </a:cubicBezTo>
                  <a:close/>
                  <a:moveTo>
                    <a:pt x="78" y="60"/>
                  </a:moveTo>
                  <a:cubicBezTo>
                    <a:pt x="78" y="60"/>
                    <a:pt x="78" y="59"/>
                    <a:pt x="78" y="59"/>
                  </a:cubicBezTo>
                  <a:cubicBezTo>
                    <a:pt x="78" y="59"/>
                    <a:pt x="78" y="58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7" y="55"/>
                    <a:pt x="95" y="52"/>
                    <a:pt x="104" y="50"/>
                  </a:cubicBezTo>
                  <a:cubicBezTo>
                    <a:pt x="105" y="54"/>
                    <a:pt x="105" y="58"/>
                    <a:pt x="105" y="62"/>
                  </a:cubicBezTo>
                  <a:cubicBezTo>
                    <a:pt x="97" y="60"/>
                    <a:pt x="87" y="60"/>
                    <a:pt x="7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Freeform 132"/>
            <p:cNvSpPr/>
            <p:nvPr/>
          </p:nvSpPr>
          <p:spPr bwMode="auto">
            <a:xfrm>
              <a:off x="7178676" y="3230563"/>
              <a:ext cx="76200" cy="20637"/>
            </a:xfrm>
            <a:custGeom>
              <a:avLst/>
              <a:gdLst>
                <a:gd name="T0" fmla="*/ 44 w 54"/>
                <a:gd name="T1" fmla="*/ 0 h 15"/>
                <a:gd name="T2" fmla="*/ 10 w 54"/>
                <a:gd name="T3" fmla="*/ 0 h 15"/>
                <a:gd name="T4" fmla="*/ 10 w 54"/>
                <a:gd name="T5" fmla="*/ 15 h 15"/>
                <a:gd name="T6" fmla="*/ 44 w 54"/>
                <a:gd name="T7" fmla="*/ 15 h 15"/>
                <a:gd name="T8" fmla="*/ 44 w 54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5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15"/>
                    <a:pt x="10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4" y="15"/>
                    <a:pt x="54" y="0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9" name="Freeform 133"/>
            <p:cNvSpPr/>
            <p:nvPr/>
          </p:nvSpPr>
          <p:spPr bwMode="auto">
            <a:xfrm>
              <a:off x="7521576" y="3198813"/>
              <a:ext cx="90488" cy="30162"/>
            </a:xfrm>
            <a:custGeom>
              <a:avLst/>
              <a:gdLst>
                <a:gd name="T0" fmla="*/ 54 w 64"/>
                <a:gd name="T1" fmla="*/ 1 h 21"/>
                <a:gd name="T2" fmla="*/ 10 w 64"/>
                <a:gd name="T3" fmla="*/ 4 h 21"/>
                <a:gd name="T4" fmla="*/ 10 w 64"/>
                <a:gd name="T5" fmla="*/ 20 h 21"/>
                <a:gd name="T6" fmla="*/ 54 w 64"/>
                <a:gd name="T7" fmla="*/ 16 h 21"/>
                <a:gd name="T8" fmla="*/ 54 w 64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1">
                  <a:moveTo>
                    <a:pt x="54" y="1"/>
                  </a:moveTo>
                  <a:cubicBezTo>
                    <a:pt x="39" y="1"/>
                    <a:pt x="25" y="3"/>
                    <a:pt x="10" y="4"/>
                  </a:cubicBezTo>
                  <a:cubicBezTo>
                    <a:pt x="0" y="6"/>
                    <a:pt x="0" y="21"/>
                    <a:pt x="10" y="20"/>
                  </a:cubicBezTo>
                  <a:cubicBezTo>
                    <a:pt x="25" y="18"/>
                    <a:pt x="39" y="16"/>
                    <a:pt x="54" y="16"/>
                  </a:cubicBezTo>
                  <a:cubicBezTo>
                    <a:pt x="64" y="16"/>
                    <a:pt x="64" y="0"/>
                    <a:pt x="5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2361 0.000000 " pathEditMode="relative" ptsTypes="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10208 0.000000 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2361 0.000000 " pathEditMode="relative" ptsTypes="">
                                      <p:cBhvr>
                                        <p:cTn id="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38611 0.000000 " pathEditMode="relative" ptsTypes="">
                                      <p:cBhvr>
                                        <p:cTn id="1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6597 0.002963 L -0.895694 0.002963 " pathEditMode="relative" rAng="0" ptsTypes="">
                                      <p:cBhvr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11 -0.006173 L 0.263264 -0.314198 " pathEditMode="relative" ptsTypes="">
                                      <p:cBhvr>
                                        <p:cTn id="2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03 -0.001111 L 0.295764 -0.315185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944 -0.031975 L -0.639028 -0.221975 " pathEditMode="relative" rAng="0" ptsTypes="">
                                      <p:cBhvr>
                                        <p:cTn id="3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/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7287"/>
            <a:ext cx="2669381" cy="82994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528" y="0"/>
            <a:ext cx="2536190" cy="888365"/>
            <a:chOff x="323528" y="0"/>
            <a:chExt cx="2536190" cy="888365"/>
          </a:xfrm>
        </p:grpSpPr>
        <p:sp>
          <p:nvSpPr>
            <p:cNvPr id="18" name="TextBox 86"/>
            <p:cNvSpPr txBox="1"/>
            <p:nvPr/>
          </p:nvSpPr>
          <p:spPr>
            <a:xfrm>
              <a:off x="576258" y="58420"/>
              <a:ext cx="228346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b="1" spc="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en-US" sz="2400" b="1" spc="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xperience</a:t>
              </a:r>
              <a:endParaRPr lang="en-US" sz="2400">
                <a:latin typeface="+mn-lt"/>
                <a:ea typeface="+mn-ea"/>
                <a:cs typeface="+mn-ea"/>
                <a:sym typeface="+mn-lt"/>
              </a:endParaRPr>
            </a:p>
            <a:p>
              <a:pPr algn="dist"/>
              <a:endParaRPr 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147"/>
          <p:cNvGrpSpPr>
            <a:grpSpLocks noChangeAspect="1"/>
          </p:cNvGrpSpPr>
          <p:nvPr/>
        </p:nvGrpSpPr>
        <p:grpSpPr bwMode="auto">
          <a:xfrm flipH="1">
            <a:off x="1901825" y="1605915"/>
            <a:ext cx="737870" cy="2118360"/>
            <a:chOff x="381" y="2491"/>
            <a:chExt cx="642" cy="1841"/>
          </a:xfrm>
        </p:grpSpPr>
        <p:sp>
          <p:nvSpPr>
            <p:cNvPr id="10" name="AutoShape 146"/>
            <p:cNvSpPr>
              <a:spLocks noChangeAspect="1" noChangeArrowheads="1" noTextEdit="1"/>
            </p:cNvSpPr>
            <p:nvPr/>
          </p:nvSpPr>
          <p:spPr bwMode="auto">
            <a:xfrm>
              <a:off x="385" y="2518"/>
              <a:ext cx="621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48"/>
            <p:cNvSpPr/>
            <p:nvPr/>
          </p:nvSpPr>
          <p:spPr bwMode="auto">
            <a:xfrm>
              <a:off x="447" y="3592"/>
              <a:ext cx="71" cy="135"/>
            </a:xfrm>
            <a:custGeom>
              <a:avLst/>
              <a:gdLst>
                <a:gd name="T0" fmla="*/ 0 w 34"/>
                <a:gd name="T1" fmla="*/ 0 h 66"/>
                <a:gd name="T2" fmla="*/ 0 w 34"/>
                <a:gd name="T3" fmla="*/ 51 h 66"/>
                <a:gd name="T4" fmla="*/ 15 w 34"/>
                <a:gd name="T5" fmla="*/ 64 h 66"/>
                <a:gd name="T6" fmla="*/ 33 w 34"/>
                <a:gd name="T7" fmla="*/ 52 h 66"/>
                <a:gd name="T8" fmla="*/ 34 w 34"/>
                <a:gd name="T9" fmla="*/ 6 h 66"/>
                <a:gd name="T10" fmla="*/ 0 w 34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6">
                  <a:moveTo>
                    <a:pt x="0" y="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1" y="63"/>
                    <a:pt x="15" y="64"/>
                  </a:cubicBezTo>
                  <a:cubicBezTo>
                    <a:pt x="33" y="66"/>
                    <a:pt x="33" y="52"/>
                    <a:pt x="33" y="52"/>
                  </a:cubicBezTo>
                  <a:cubicBezTo>
                    <a:pt x="34" y="6"/>
                    <a:pt x="34" y="6"/>
                    <a:pt x="34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149"/>
            <p:cNvSpPr/>
            <p:nvPr/>
          </p:nvSpPr>
          <p:spPr bwMode="auto">
            <a:xfrm>
              <a:off x="865" y="3592"/>
              <a:ext cx="75" cy="133"/>
            </a:xfrm>
            <a:custGeom>
              <a:avLst/>
              <a:gdLst>
                <a:gd name="T0" fmla="*/ 34 w 36"/>
                <a:gd name="T1" fmla="*/ 0 h 65"/>
                <a:gd name="T2" fmla="*/ 35 w 36"/>
                <a:gd name="T3" fmla="*/ 50 h 65"/>
                <a:gd name="T4" fmla="*/ 20 w 36"/>
                <a:gd name="T5" fmla="*/ 64 h 65"/>
                <a:gd name="T6" fmla="*/ 2 w 36"/>
                <a:gd name="T7" fmla="*/ 52 h 65"/>
                <a:gd name="T8" fmla="*/ 0 w 36"/>
                <a:gd name="T9" fmla="*/ 7 h 65"/>
                <a:gd name="T10" fmla="*/ 34 w 36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65">
                  <a:moveTo>
                    <a:pt x="34" y="0"/>
                  </a:move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6" y="64"/>
                    <a:pt x="20" y="64"/>
                  </a:cubicBezTo>
                  <a:cubicBezTo>
                    <a:pt x="4" y="65"/>
                    <a:pt x="2" y="52"/>
                    <a:pt x="2" y="52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50"/>
            <p:cNvSpPr/>
            <p:nvPr/>
          </p:nvSpPr>
          <p:spPr bwMode="auto">
            <a:xfrm>
              <a:off x="429" y="4242"/>
              <a:ext cx="250" cy="90"/>
            </a:xfrm>
            <a:custGeom>
              <a:avLst/>
              <a:gdLst>
                <a:gd name="T0" fmla="*/ 65 w 121"/>
                <a:gd name="T1" fmla="*/ 4 h 44"/>
                <a:gd name="T2" fmla="*/ 56 w 121"/>
                <a:gd name="T3" fmla="*/ 10 h 44"/>
                <a:gd name="T4" fmla="*/ 8 w 121"/>
                <a:gd name="T5" fmla="*/ 17 h 44"/>
                <a:gd name="T6" fmla="*/ 18 w 121"/>
                <a:gd name="T7" fmla="*/ 42 h 44"/>
                <a:gd name="T8" fmla="*/ 112 w 121"/>
                <a:gd name="T9" fmla="*/ 37 h 44"/>
                <a:gd name="T10" fmla="*/ 117 w 121"/>
                <a:gd name="T11" fmla="*/ 10 h 44"/>
                <a:gd name="T12" fmla="*/ 108 w 121"/>
                <a:gd name="T13" fmla="*/ 0 h 44"/>
                <a:gd name="T14" fmla="*/ 65 w 121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4">
                  <a:moveTo>
                    <a:pt x="65" y="4"/>
                  </a:move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16" y="5"/>
                    <a:pt x="8" y="17"/>
                  </a:cubicBezTo>
                  <a:cubicBezTo>
                    <a:pt x="0" y="29"/>
                    <a:pt x="7" y="40"/>
                    <a:pt x="18" y="42"/>
                  </a:cubicBezTo>
                  <a:cubicBezTo>
                    <a:pt x="30" y="44"/>
                    <a:pt x="102" y="42"/>
                    <a:pt x="112" y="37"/>
                  </a:cubicBezTo>
                  <a:cubicBezTo>
                    <a:pt x="121" y="32"/>
                    <a:pt x="117" y="10"/>
                    <a:pt x="117" y="1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65" y="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151"/>
            <p:cNvSpPr/>
            <p:nvPr/>
          </p:nvSpPr>
          <p:spPr bwMode="auto">
            <a:xfrm>
              <a:off x="714" y="4242"/>
              <a:ext cx="251" cy="90"/>
            </a:xfrm>
            <a:custGeom>
              <a:avLst/>
              <a:gdLst>
                <a:gd name="T0" fmla="*/ 56 w 121"/>
                <a:gd name="T1" fmla="*/ 4 h 44"/>
                <a:gd name="T2" fmla="*/ 65 w 121"/>
                <a:gd name="T3" fmla="*/ 10 h 44"/>
                <a:gd name="T4" fmla="*/ 113 w 121"/>
                <a:gd name="T5" fmla="*/ 17 h 44"/>
                <a:gd name="T6" fmla="*/ 102 w 121"/>
                <a:gd name="T7" fmla="*/ 42 h 44"/>
                <a:gd name="T8" fmla="*/ 9 w 121"/>
                <a:gd name="T9" fmla="*/ 37 h 44"/>
                <a:gd name="T10" fmla="*/ 3 w 121"/>
                <a:gd name="T11" fmla="*/ 10 h 44"/>
                <a:gd name="T12" fmla="*/ 13 w 121"/>
                <a:gd name="T13" fmla="*/ 0 h 44"/>
                <a:gd name="T14" fmla="*/ 56 w 121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44">
                  <a:moveTo>
                    <a:pt x="56" y="4"/>
                  </a:move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105" y="5"/>
                    <a:pt x="113" y="17"/>
                  </a:cubicBezTo>
                  <a:cubicBezTo>
                    <a:pt x="121" y="29"/>
                    <a:pt x="114" y="40"/>
                    <a:pt x="102" y="42"/>
                  </a:cubicBezTo>
                  <a:cubicBezTo>
                    <a:pt x="91" y="44"/>
                    <a:pt x="19" y="42"/>
                    <a:pt x="9" y="37"/>
                  </a:cubicBezTo>
                  <a:cubicBezTo>
                    <a:pt x="0" y="32"/>
                    <a:pt x="3" y="10"/>
                    <a:pt x="3" y="1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56" y="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152"/>
            <p:cNvSpPr/>
            <p:nvPr/>
          </p:nvSpPr>
          <p:spPr bwMode="auto">
            <a:xfrm>
              <a:off x="544" y="4112"/>
              <a:ext cx="129" cy="152"/>
            </a:xfrm>
            <a:custGeom>
              <a:avLst/>
              <a:gdLst>
                <a:gd name="T0" fmla="*/ 0 w 129"/>
                <a:gd name="T1" fmla="*/ 6 h 152"/>
                <a:gd name="T2" fmla="*/ 0 w 129"/>
                <a:gd name="T3" fmla="*/ 152 h 152"/>
                <a:gd name="T4" fmla="*/ 129 w 129"/>
                <a:gd name="T5" fmla="*/ 152 h 152"/>
                <a:gd name="T6" fmla="*/ 129 w 129"/>
                <a:gd name="T7" fmla="*/ 0 h 152"/>
                <a:gd name="T8" fmla="*/ 0 w 129"/>
                <a:gd name="T9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2">
                  <a:moveTo>
                    <a:pt x="0" y="6"/>
                  </a:moveTo>
                  <a:lnTo>
                    <a:pt x="0" y="152"/>
                  </a:lnTo>
                  <a:lnTo>
                    <a:pt x="129" y="152"/>
                  </a:lnTo>
                  <a:lnTo>
                    <a:pt x="129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53"/>
            <p:cNvSpPr/>
            <p:nvPr/>
          </p:nvSpPr>
          <p:spPr bwMode="auto">
            <a:xfrm>
              <a:off x="720" y="4112"/>
              <a:ext cx="131" cy="152"/>
            </a:xfrm>
            <a:custGeom>
              <a:avLst/>
              <a:gdLst>
                <a:gd name="T0" fmla="*/ 131 w 131"/>
                <a:gd name="T1" fmla="*/ 6 h 152"/>
                <a:gd name="T2" fmla="*/ 131 w 131"/>
                <a:gd name="T3" fmla="*/ 152 h 152"/>
                <a:gd name="T4" fmla="*/ 0 w 131"/>
                <a:gd name="T5" fmla="*/ 152 h 152"/>
                <a:gd name="T6" fmla="*/ 0 w 131"/>
                <a:gd name="T7" fmla="*/ 0 h 152"/>
                <a:gd name="T8" fmla="*/ 131 w 131"/>
                <a:gd name="T9" fmla="*/ 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52">
                  <a:moveTo>
                    <a:pt x="131" y="6"/>
                  </a:moveTo>
                  <a:lnTo>
                    <a:pt x="131" y="152"/>
                  </a:lnTo>
                  <a:lnTo>
                    <a:pt x="0" y="152"/>
                  </a:lnTo>
                  <a:lnTo>
                    <a:pt x="0" y="0"/>
                  </a:lnTo>
                  <a:lnTo>
                    <a:pt x="131" y="6"/>
                  </a:ln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Freeform 154"/>
            <p:cNvSpPr/>
            <p:nvPr/>
          </p:nvSpPr>
          <p:spPr bwMode="auto">
            <a:xfrm>
              <a:off x="497" y="3588"/>
              <a:ext cx="404" cy="549"/>
            </a:xfrm>
            <a:custGeom>
              <a:avLst/>
              <a:gdLst>
                <a:gd name="T0" fmla="*/ 39 w 404"/>
                <a:gd name="T1" fmla="*/ 0 h 549"/>
                <a:gd name="T2" fmla="*/ 12 w 404"/>
                <a:gd name="T3" fmla="*/ 43 h 549"/>
                <a:gd name="T4" fmla="*/ 0 w 404"/>
                <a:gd name="T5" fmla="*/ 549 h 549"/>
                <a:gd name="T6" fmla="*/ 404 w 404"/>
                <a:gd name="T7" fmla="*/ 549 h 549"/>
                <a:gd name="T8" fmla="*/ 381 w 404"/>
                <a:gd name="T9" fmla="*/ 32 h 549"/>
                <a:gd name="T10" fmla="*/ 39 w 404"/>
                <a:gd name="T11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549">
                  <a:moveTo>
                    <a:pt x="39" y="0"/>
                  </a:moveTo>
                  <a:lnTo>
                    <a:pt x="12" y="43"/>
                  </a:lnTo>
                  <a:lnTo>
                    <a:pt x="0" y="549"/>
                  </a:lnTo>
                  <a:lnTo>
                    <a:pt x="404" y="549"/>
                  </a:lnTo>
                  <a:lnTo>
                    <a:pt x="381" y="3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Freeform 155"/>
            <p:cNvSpPr/>
            <p:nvPr/>
          </p:nvSpPr>
          <p:spPr bwMode="auto">
            <a:xfrm>
              <a:off x="424" y="3147"/>
              <a:ext cx="534" cy="484"/>
            </a:xfrm>
            <a:custGeom>
              <a:avLst/>
              <a:gdLst>
                <a:gd name="T0" fmla="*/ 0 w 258"/>
                <a:gd name="T1" fmla="*/ 235 h 235"/>
                <a:gd name="T2" fmla="*/ 258 w 258"/>
                <a:gd name="T3" fmla="*/ 235 h 235"/>
                <a:gd name="T4" fmla="*/ 237 w 258"/>
                <a:gd name="T5" fmla="*/ 38 h 235"/>
                <a:gd name="T6" fmla="*/ 160 w 258"/>
                <a:gd name="T7" fmla="*/ 3 h 235"/>
                <a:gd name="T8" fmla="*/ 118 w 258"/>
                <a:gd name="T9" fmla="*/ 1 h 235"/>
                <a:gd name="T10" fmla="*/ 77 w 258"/>
                <a:gd name="T11" fmla="*/ 4 h 235"/>
                <a:gd name="T12" fmla="*/ 11 w 258"/>
                <a:gd name="T13" fmla="*/ 48 h 235"/>
                <a:gd name="T14" fmla="*/ 0 w 258"/>
                <a:gd name="T1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35">
                  <a:moveTo>
                    <a:pt x="0" y="235"/>
                  </a:moveTo>
                  <a:cubicBezTo>
                    <a:pt x="258" y="235"/>
                    <a:pt x="258" y="235"/>
                    <a:pt x="258" y="235"/>
                  </a:cubicBezTo>
                  <a:cubicBezTo>
                    <a:pt x="258" y="235"/>
                    <a:pt x="243" y="62"/>
                    <a:pt x="237" y="38"/>
                  </a:cubicBezTo>
                  <a:cubicBezTo>
                    <a:pt x="233" y="20"/>
                    <a:pt x="208" y="9"/>
                    <a:pt x="160" y="3"/>
                  </a:cubicBezTo>
                  <a:cubicBezTo>
                    <a:pt x="148" y="1"/>
                    <a:pt x="134" y="0"/>
                    <a:pt x="118" y="1"/>
                  </a:cubicBezTo>
                  <a:cubicBezTo>
                    <a:pt x="103" y="1"/>
                    <a:pt x="89" y="2"/>
                    <a:pt x="77" y="4"/>
                  </a:cubicBezTo>
                  <a:cubicBezTo>
                    <a:pt x="30" y="12"/>
                    <a:pt x="14" y="32"/>
                    <a:pt x="11" y="48"/>
                  </a:cubicBezTo>
                  <a:cubicBezTo>
                    <a:pt x="8" y="71"/>
                    <a:pt x="0" y="235"/>
                    <a:pt x="0" y="235"/>
                  </a:cubicBezTo>
                  <a:close/>
                </a:path>
              </a:pathLst>
            </a:custGeom>
            <a:solidFill>
              <a:srgbClr val="E8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Freeform 156"/>
            <p:cNvSpPr/>
            <p:nvPr/>
          </p:nvSpPr>
          <p:spPr bwMode="auto">
            <a:xfrm>
              <a:off x="553" y="3071"/>
              <a:ext cx="236" cy="165"/>
            </a:xfrm>
            <a:custGeom>
              <a:avLst/>
              <a:gdLst>
                <a:gd name="T0" fmla="*/ 6 w 114"/>
                <a:gd name="T1" fmla="*/ 12 h 80"/>
                <a:gd name="T2" fmla="*/ 6 w 114"/>
                <a:gd name="T3" fmla="*/ 54 h 80"/>
                <a:gd name="T4" fmla="*/ 59 w 114"/>
                <a:gd name="T5" fmla="*/ 79 h 80"/>
                <a:gd name="T6" fmla="*/ 113 w 114"/>
                <a:gd name="T7" fmla="*/ 41 h 80"/>
                <a:gd name="T8" fmla="*/ 110 w 114"/>
                <a:gd name="T9" fmla="*/ 0 h 80"/>
                <a:gd name="T10" fmla="*/ 6 w 114"/>
                <a:gd name="T11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80">
                  <a:moveTo>
                    <a:pt x="6" y="12"/>
                  </a:moveTo>
                  <a:cubicBezTo>
                    <a:pt x="6" y="12"/>
                    <a:pt x="0" y="37"/>
                    <a:pt x="6" y="54"/>
                  </a:cubicBezTo>
                  <a:cubicBezTo>
                    <a:pt x="12" y="71"/>
                    <a:pt x="29" y="80"/>
                    <a:pt x="59" y="79"/>
                  </a:cubicBezTo>
                  <a:cubicBezTo>
                    <a:pt x="88" y="78"/>
                    <a:pt x="112" y="70"/>
                    <a:pt x="113" y="41"/>
                  </a:cubicBezTo>
                  <a:cubicBezTo>
                    <a:pt x="114" y="13"/>
                    <a:pt x="110" y="0"/>
                    <a:pt x="110" y="0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157"/>
            <p:cNvSpPr/>
            <p:nvPr/>
          </p:nvSpPr>
          <p:spPr bwMode="auto">
            <a:xfrm>
              <a:off x="381" y="2491"/>
              <a:ext cx="642" cy="467"/>
            </a:xfrm>
            <a:custGeom>
              <a:avLst/>
              <a:gdLst>
                <a:gd name="T0" fmla="*/ 241 w 310"/>
                <a:gd name="T1" fmla="*/ 225 h 227"/>
                <a:gd name="T2" fmla="*/ 297 w 310"/>
                <a:gd name="T3" fmla="*/ 191 h 227"/>
                <a:gd name="T4" fmla="*/ 278 w 310"/>
                <a:gd name="T5" fmla="*/ 116 h 227"/>
                <a:gd name="T6" fmla="*/ 241 w 310"/>
                <a:gd name="T7" fmla="*/ 44 h 227"/>
                <a:gd name="T8" fmla="*/ 58 w 310"/>
                <a:gd name="T9" fmla="*/ 21 h 227"/>
                <a:gd name="T10" fmla="*/ 28 w 310"/>
                <a:gd name="T11" fmla="*/ 119 h 227"/>
                <a:gd name="T12" fmla="*/ 2 w 310"/>
                <a:gd name="T13" fmla="*/ 148 h 227"/>
                <a:gd name="T14" fmla="*/ 17 w 310"/>
                <a:gd name="T15" fmla="*/ 195 h 227"/>
                <a:gd name="T16" fmla="*/ 241 w 310"/>
                <a:gd name="T17" fmla="*/ 22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227">
                  <a:moveTo>
                    <a:pt x="241" y="225"/>
                  </a:moveTo>
                  <a:cubicBezTo>
                    <a:pt x="241" y="225"/>
                    <a:pt x="285" y="227"/>
                    <a:pt x="297" y="191"/>
                  </a:cubicBezTo>
                  <a:cubicBezTo>
                    <a:pt x="310" y="155"/>
                    <a:pt x="295" y="130"/>
                    <a:pt x="278" y="116"/>
                  </a:cubicBezTo>
                  <a:cubicBezTo>
                    <a:pt x="278" y="116"/>
                    <a:pt x="287" y="59"/>
                    <a:pt x="241" y="44"/>
                  </a:cubicBezTo>
                  <a:cubicBezTo>
                    <a:pt x="196" y="29"/>
                    <a:pt x="114" y="0"/>
                    <a:pt x="58" y="21"/>
                  </a:cubicBezTo>
                  <a:cubicBezTo>
                    <a:pt x="1" y="41"/>
                    <a:pt x="17" y="105"/>
                    <a:pt x="28" y="119"/>
                  </a:cubicBezTo>
                  <a:cubicBezTo>
                    <a:pt x="28" y="119"/>
                    <a:pt x="5" y="127"/>
                    <a:pt x="2" y="148"/>
                  </a:cubicBezTo>
                  <a:cubicBezTo>
                    <a:pt x="0" y="170"/>
                    <a:pt x="17" y="195"/>
                    <a:pt x="17" y="19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AA95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Freeform 158"/>
            <p:cNvSpPr/>
            <p:nvPr/>
          </p:nvSpPr>
          <p:spPr bwMode="auto">
            <a:xfrm>
              <a:off x="443" y="2717"/>
              <a:ext cx="464" cy="389"/>
            </a:xfrm>
            <a:custGeom>
              <a:avLst/>
              <a:gdLst>
                <a:gd name="T0" fmla="*/ 2 w 224"/>
                <a:gd name="T1" fmla="*/ 16 h 189"/>
                <a:gd name="T2" fmla="*/ 2 w 224"/>
                <a:gd name="T3" fmla="*/ 155 h 189"/>
                <a:gd name="T4" fmla="*/ 6 w 224"/>
                <a:gd name="T5" fmla="*/ 180 h 189"/>
                <a:gd name="T6" fmla="*/ 33 w 224"/>
                <a:gd name="T7" fmla="*/ 187 h 189"/>
                <a:gd name="T8" fmla="*/ 188 w 224"/>
                <a:gd name="T9" fmla="*/ 187 h 189"/>
                <a:gd name="T10" fmla="*/ 217 w 224"/>
                <a:gd name="T11" fmla="*/ 181 h 189"/>
                <a:gd name="T12" fmla="*/ 224 w 224"/>
                <a:gd name="T13" fmla="*/ 154 h 189"/>
                <a:gd name="T14" fmla="*/ 219 w 224"/>
                <a:gd name="T15" fmla="*/ 0 h 189"/>
                <a:gd name="T16" fmla="*/ 76 w 224"/>
                <a:gd name="T17" fmla="*/ 56 h 189"/>
                <a:gd name="T18" fmla="*/ 2 w 224"/>
                <a:gd name="T19" fmla="*/ 1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4" h="189">
                  <a:moveTo>
                    <a:pt x="2" y="16"/>
                  </a:moveTo>
                  <a:cubicBezTo>
                    <a:pt x="2" y="16"/>
                    <a:pt x="0" y="107"/>
                    <a:pt x="2" y="155"/>
                  </a:cubicBezTo>
                  <a:cubicBezTo>
                    <a:pt x="2" y="170"/>
                    <a:pt x="2" y="175"/>
                    <a:pt x="6" y="180"/>
                  </a:cubicBezTo>
                  <a:cubicBezTo>
                    <a:pt x="10" y="185"/>
                    <a:pt x="17" y="186"/>
                    <a:pt x="33" y="187"/>
                  </a:cubicBezTo>
                  <a:cubicBezTo>
                    <a:pt x="74" y="189"/>
                    <a:pt x="144" y="189"/>
                    <a:pt x="188" y="187"/>
                  </a:cubicBezTo>
                  <a:cubicBezTo>
                    <a:pt x="206" y="186"/>
                    <a:pt x="213" y="185"/>
                    <a:pt x="217" y="181"/>
                  </a:cubicBezTo>
                  <a:cubicBezTo>
                    <a:pt x="222" y="177"/>
                    <a:pt x="224" y="170"/>
                    <a:pt x="224" y="154"/>
                  </a:cubicBezTo>
                  <a:cubicBezTo>
                    <a:pt x="224" y="103"/>
                    <a:pt x="219" y="0"/>
                    <a:pt x="219" y="0"/>
                  </a:cubicBezTo>
                  <a:cubicBezTo>
                    <a:pt x="219" y="0"/>
                    <a:pt x="147" y="57"/>
                    <a:pt x="76" y="56"/>
                  </a:cubicBezTo>
                  <a:cubicBezTo>
                    <a:pt x="5" y="56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Freeform 159"/>
            <p:cNvSpPr/>
            <p:nvPr/>
          </p:nvSpPr>
          <p:spPr bwMode="auto">
            <a:xfrm>
              <a:off x="385" y="2571"/>
              <a:ext cx="263" cy="202"/>
            </a:xfrm>
            <a:custGeom>
              <a:avLst/>
              <a:gdLst>
                <a:gd name="T0" fmla="*/ 118 w 127"/>
                <a:gd name="T1" fmla="*/ 28 h 98"/>
                <a:gd name="T2" fmla="*/ 59 w 127"/>
                <a:gd name="T3" fmla="*/ 2 h 98"/>
                <a:gd name="T4" fmla="*/ 26 w 127"/>
                <a:gd name="T5" fmla="*/ 80 h 98"/>
                <a:gd name="T6" fmla="*/ 46 w 127"/>
                <a:gd name="T7" fmla="*/ 26 h 98"/>
                <a:gd name="T8" fmla="*/ 102 w 127"/>
                <a:gd name="T9" fmla="*/ 33 h 98"/>
                <a:gd name="T10" fmla="*/ 104 w 127"/>
                <a:gd name="T11" fmla="*/ 79 h 98"/>
                <a:gd name="T12" fmla="*/ 58 w 127"/>
                <a:gd name="T13" fmla="*/ 82 h 98"/>
                <a:gd name="T14" fmla="*/ 72 w 127"/>
                <a:gd name="T15" fmla="*/ 54 h 98"/>
                <a:gd name="T16" fmla="*/ 49 w 127"/>
                <a:gd name="T17" fmla="*/ 67 h 98"/>
                <a:gd name="T18" fmla="*/ 73 w 127"/>
                <a:gd name="T19" fmla="*/ 98 h 98"/>
                <a:gd name="T20" fmla="*/ 123 w 127"/>
                <a:gd name="T21" fmla="*/ 66 h 98"/>
                <a:gd name="T22" fmla="*/ 118 w 127"/>
                <a:gd name="T23" fmla="*/ 2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98">
                  <a:moveTo>
                    <a:pt x="118" y="28"/>
                  </a:moveTo>
                  <a:cubicBezTo>
                    <a:pt x="107" y="8"/>
                    <a:pt x="80" y="0"/>
                    <a:pt x="59" y="2"/>
                  </a:cubicBezTo>
                  <a:cubicBezTo>
                    <a:pt x="37" y="4"/>
                    <a:pt x="0" y="43"/>
                    <a:pt x="26" y="80"/>
                  </a:cubicBezTo>
                  <a:cubicBezTo>
                    <a:pt x="26" y="80"/>
                    <a:pt x="18" y="41"/>
                    <a:pt x="46" y="26"/>
                  </a:cubicBezTo>
                  <a:cubicBezTo>
                    <a:pt x="73" y="12"/>
                    <a:pt x="96" y="24"/>
                    <a:pt x="102" y="33"/>
                  </a:cubicBezTo>
                  <a:cubicBezTo>
                    <a:pt x="109" y="41"/>
                    <a:pt x="117" y="68"/>
                    <a:pt x="104" y="79"/>
                  </a:cubicBezTo>
                  <a:cubicBezTo>
                    <a:pt x="88" y="94"/>
                    <a:pt x="63" y="93"/>
                    <a:pt x="58" y="82"/>
                  </a:cubicBezTo>
                  <a:cubicBezTo>
                    <a:pt x="53" y="72"/>
                    <a:pt x="55" y="55"/>
                    <a:pt x="72" y="54"/>
                  </a:cubicBezTo>
                  <a:cubicBezTo>
                    <a:pt x="72" y="54"/>
                    <a:pt x="57" y="51"/>
                    <a:pt x="49" y="67"/>
                  </a:cubicBezTo>
                  <a:cubicBezTo>
                    <a:pt x="44" y="77"/>
                    <a:pt x="54" y="98"/>
                    <a:pt x="73" y="98"/>
                  </a:cubicBezTo>
                  <a:cubicBezTo>
                    <a:pt x="92" y="98"/>
                    <a:pt x="119" y="86"/>
                    <a:pt x="123" y="66"/>
                  </a:cubicBezTo>
                  <a:cubicBezTo>
                    <a:pt x="127" y="46"/>
                    <a:pt x="118" y="28"/>
                    <a:pt x="118" y="28"/>
                  </a:cubicBezTo>
                  <a:close/>
                </a:path>
              </a:pathLst>
            </a:custGeom>
            <a:solidFill>
              <a:srgbClr val="9B88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Oval 160"/>
            <p:cNvSpPr>
              <a:spLocks noChangeArrowheads="1"/>
            </p:cNvSpPr>
            <p:nvPr/>
          </p:nvSpPr>
          <p:spPr bwMode="auto">
            <a:xfrm>
              <a:off x="389" y="2851"/>
              <a:ext cx="93" cy="93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Oval 161"/>
            <p:cNvSpPr>
              <a:spLocks noChangeArrowheads="1"/>
            </p:cNvSpPr>
            <p:nvPr/>
          </p:nvSpPr>
          <p:spPr bwMode="auto">
            <a:xfrm>
              <a:off x="859" y="2851"/>
              <a:ext cx="93" cy="93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Oval 162"/>
            <p:cNvSpPr>
              <a:spLocks noChangeArrowheads="1"/>
            </p:cNvSpPr>
            <p:nvPr/>
          </p:nvSpPr>
          <p:spPr bwMode="auto">
            <a:xfrm>
              <a:off x="578" y="3065"/>
              <a:ext cx="84" cy="68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163"/>
            <p:cNvSpPr>
              <a:spLocks noChangeArrowheads="1"/>
            </p:cNvSpPr>
            <p:nvPr/>
          </p:nvSpPr>
          <p:spPr bwMode="auto">
            <a:xfrm>
              <a:off x="654" y="3065"/>
              <a:ext cx="85" cy="68"/>
            </a:xfrm>
            <a:prstGeom prst="ellipse">
              <a:avLst/>
            </a:prstGeom>
            <a:solidFill>
              <a:srgbClr val="F2C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164"/>
            <p:cNvSpPr>
              <a:spLocks noChangeArrowheads="1"/>
            </p:cNvSpPr>
            <p:nvPr/>
          </p:nvSpPr>
          <p:spPr bwMode="auto">
            <a:xfrm>
              <a:off x="673" y="3193"/>
              <a:ext cx="16" cy="438"/>
            </a:xfrm>
            <a:prstGeom prst="rect">
              <a:avLst/>
            </a:prstGeom>
            <a:solidFill>
              <a:srgbClr val="BDC5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Freeform 165"/>
            <p:cNvSpPr/>
            <p:nvPr/>
          </p:nvSpPr>
          <p:spPr bwMode="auto">
            <a:xfrm>
              <a:off x="636" y="2997"/>
              <a:ext cx="153" cy="78"/>
            </a:xfrm>
            <a:custGeom>
              <a:avLst/>
              <a:gdLst>
                <a:gd name="T0" fmla="*/ 23 w 74"/>
                <a:gd name="T1" fmla="*/ 31 h 38"/>
                <a:gd name="T2" fmla="*/ 1 w 74"/>
                <a:gd name="T3" fmla="*/ 28 h 38"/>
                <a:gd name="T4" fmla="*/ 0 w 74"/>
                <a:gd name="T5" fmla="*/ 25 h 38"/>
                <a:gd name="T6" fmla="*/ 2 w 74"/>
                <a:gd name="T7" fmla="*/ 24 h 38"/>
                <a:gd name="T8" fmla="*/ 70 w 74"/>
                <a:gd name="T9" fmla="*/ 1 h 38"/>
                <a:gd name="T10" fmla="*/ 73 w 74"/>
                <a:gd name="T11" fmla="*/ 1 h 38"/>
                <a:gd name="T12" fmla="*/ 74 w 74"/>
                <a:gd name="T13" fmla="*/ 3 h 38"/>
                <a:gd name="T14" fmla="*/ 23 w 74"/>
                <a:gd name="T15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8">
                  <a:moveTo>
                    <a:pt x="23" y="31"/>
                  </a:moveTo>
                  <a:cubicBezTo>
                    <a:pt x="11" y="31"/>
                    <a:pt x="1" y="28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4" y="25"/>
                    <a:pt x="49" y="38"/>
                    <a:pt x="70" y="1"/>
                  </a:cubicBezTo>
                  <a:cubicBezTo>
                    <a:pt x="71" y="0"/>
                    <a:pt x="72" y="0"/>
                    <a:pt x="73" y="1"/>
                  </a:cubicBezTo>
                  <a:cubicBezTo>
                    <a:pt x="74" y="1"/>
                    <a:pt x="74" y="2"/>
                    <a:pt x="74" y="3"/>
                  </a:cubicBezTo>
                  <a:cubicBezTo>
                    <a:pt x="60" y="26"/>
                    <a:pt x="39" y="31"/>
                    <a:pt x="23" y="31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Freeform 166"/>
            <p:cNvSpPr/>
            <p:nvPr/>
          </p:nvSpPr>
          <p:spPr bwMode="auto">
            <a:xfrm>
              <a:off x="652" y="2878"/>
              <a:ext cx="46" cy="144"/>
            </a:xfrm>
            <a:custGeom>
              <a:avLst/>
              <a:gdLst>
                <a:gd name="T0" fmla="*/ 10 w 46"/>
                <a:gd name="T1" fmla="*/ 0 h 144"/>
                <a:gd name="T2" fmla="*/ 0 w 46"/>
                <a:gd name="T3" fmla="*/ 144 h 144"/>
                <a:gd name="T4" fmla="*/ 46 w 46"/>
                <a:gd name="T5" fmla="*/ 132 h 144"/>
                <a:gd name="T6" fmla="*/ 10 w 46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44">
                  <a:moveTo>
                    <a:pt x="10" y="0"/>
                  </a:moveTo>
                  <a:lnTo>
                    <a:pt x="0" y="144"/>
                  </a:lnTo>
                  <a:lnTo>
                    <a:pt x="46" y="13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2AF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Freeform 167"/>
            <p:cNvSpPr/>
            <p:nvPr/>
          </p:nvSpPr>
          <p:spPr bwMode="auto">
            <a:xfrm>
              <a:off x="758" y="2843"/>
              <a:ext cx="74" cy="58"/>
            </a:xfrm>
            <a:custGeom>
              <a:avLst/>
              <a:gdLst>
                <a:gd name="T0" fmla="*/ 34 w 36"/>
                <a:gd name="T1" fmla="*/ 28 h 28"/>
                <a:gd name="T2" fmla="*/ 31 w 36"/>
                <a:gd name="T3" fmla="*/ 25 h 28"/>
                <a:gd name="T4" fmla="*/ 31 w 36"/>
                <a:gd name="T5" fmla="*/ 16 h 28"/>
                <a:gd name="T6" fmla="*/ 20 w 36"/>
                <a:gd name="T7" fmla="*/ 5 h 28"/>
                <a:gd name="T8" fmla="*/ 16 w 36"/>
                <a:gd name="T9" fmla="*/ 5 h 28"/>
                <a:gd name="T10" fmla="*/ 5 w 36"/>
                <a:gd name="T11" fmla="*/ 16 h 28"/>
                <a:gd name="T12" fmla="*/ 5 w 36"/>
                <a:gd name="T13" fmla="*/ 25 h 28"/>
                <a:gd name="T14" fmla="*/ 3 w 36"/>
                <a:gd name="T15" fmla="*/ 28 h 28"/>
                <a:gd name="T16" fmla="*/ 0 w 36"/>
                <a:gd name="T17" fmla="*/ 25 h 28"/>
                <a:gd name="T18" fmla="*/ 0 w 36"/>
                <a:gd name="T19" fmla="*/ 16 h 28"/>
                <a:gd name="T20" fmla="*/ 16 w 36"/>
                <a:gd name="T21" fmla="*/ 0 h 28"/>
                <a:gd name="T22" fmla="*/ 20 w 36"/>
                <a:gd name="T23" fmla="*/ 0 h 28"/>
                <a:gd name="T24" fmla="*/ 36 w 36"/>
                <a:gd name="T25" fmla="*/ 16 h 28"/>
                <a:gd name="T26" fmla="*/ 36 w 36"/>
                <a:gd name="T27" fmla="*/ 25 h 28"/>
                <a:gd name="T28" fmla="*/ 34 w 3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8">
                  <a:moveTo>
                    <a:pt x="34" y="28"/>
                  </a:moveTo>
                  <a:cubicBezTo>
                    <a:pt x="32" y="28"/>
                    <a:pt x="31" y="27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0"/>
                    <a:pt x="26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0" y="5"/>
                    <a:pt x="5" y="10"/>
                    <a:pt x="5" y="1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4" y="28"/>
                    <a:pt x="3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6" y="7"/>
                    <a:pt x="36" y="1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7"/>
                    <a:pt x="35" y="28"/>
                    <a:pt x="34" y="2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Freeform 168"/>
            <p:cNvSpPr/>
            <p:nvPr/>
          </p:nvSpPr>
          <p:spPr bwMode="auto">
            <a:xfrm>
              <a:off x="499" y="2843"/>
              <a:ext cx="74" cy="58"/>
            </a:xfrm>
            <a:custGeom>
              <a:avLst/>
              <a:gdLst>
                <a:gd name="T0" fmla="*/ 34 w 36"/>
                <a:gd name="T1" fmla="*/ 28 h 28"/>
                <a:gd name="T2" fmla="*/ 31 w 36"/>
                <a:gd name="T3" fmla="*/ 25 h 28"/>
                <a:gd name="T4" fmla="*/ 31 w 36"/>
                <a:gd name="T5" fmla="*/ 16 h 28"/>
                <a:gd name="T6" fmla="*/ 20 w 36"/>
                <a:gd name="T7" fmla="*/ 5 h 28"/>
                <a:gd name="T8" fmla="*/ 16 w 36"/>
                <a:gd name="T9" fmla="*/ 5 h 28"/>
                <a:gd name="T10" fmla="*/ 5 w 36"/>
                <a:gd name="T11" fmla="*/ 16 h 28"/>
                <a:gd name="T12" fmla="*/ 5 w 36"/>
                <a:gd name="T13" fmla="*/ 25 h 28"/>
                <a:gd name="T14" fmla="*/ 2 w 36"/>
                <a:gd name="T15" fmla="*/ 28 h 28"/>
                <a:gd name="T16" fmla="*/ 0 w 36"/>
                <a:gd name="T17" fmla="*/ 25 h 28"/>
                <a:gd name="T18" fmla="*/ 0 w 36"/>
                <a:gd name="T19" fmla="*/ 16 h 28"/>
                <a:gd name="T20" fmla="*/ 16 w 36"/>
                <a:gd name="T21" fmla="*/ 0 h 28"/>
                <a:gd name="T22" fmla="*/ 20 w 36"/>
                <a:gd name="T23" fmla="*/ 0 h 28"/>
                <a:gd name="T24" fmla="*/ 36 w 36"/>
                <a:gd name="T25" fmla="*/ 16 h 28"/>
                <a:gd name="T26" fmla="*/ 36 w 36"/>
                <a:gd name="T27" fmla="*/ 25 h 28"/>
                <a:gd name="T28" fmla="*/ 34 w 36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28">
                  <a:moveTo>
                    <a:pt x="34" y="28"/>
                  </a:moveTo>
                  <a:cubicBezTo>
                    <a:pt x="32" y="28"/>
                    <a:pt x="31" y="27"/>
                    <a:pt x="31" y="25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0"/>
                    <a:pt x="26" y="5"/>
                    <a:pt x="2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0" y="5"/>
                    <a:pt x="5" y="10"/>
                    <a:pt x="5" y="1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7"/>
                    <a:pt x="4" y="28"/>
                    <a:pt x="2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0"/>
                    <a:pt x="36" y="7"/>
                    <a:pt x="36" y="1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7"/>
                    <a:pt x="35" y="28"/>
                    <a:pt x="34" y="28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Freeform 169"/>
            <p:cNvSpPr/>
            <p:nvPr/>
          </p:nvSpPr>
          <p:spPr bwMode="auto">
            <a:xfrm>
              <a:off x="505" y="3252"/>
              <a:ext cx="19" cy="379"/>
            </a:xfrm>
            <a:custGeom>
              <a:avLst/>
              <a:gdLst>
                <a:gd name="T0" fmla="*/ 0 w 9"/>
                <a:gd name="T1" fmla="*/ 184 h 184"/>
                <a:gd name="T2" fmla="*/ 7 w 9"/>
                <a:gd name="T3" fmla="*/ 1 h 184"/>
                <a:gd name="T4" fmla="*/ 8 w 9"/>
                <a:gd name="T5" fmla="*/ 0 h 184"/>
                <a:gd name="T6" fmla="*/ 9 w 9"/>
                <a:gd name="T7" fmla="*/ 1 h 184"/>
                <a:gd name="T8" fmla="*/ 2 w 9"/>
                <a:gd name="T9" fmla="*/ 184 h 184"/>
                <a:gd name="T10" fmla="*/ 0 w 9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84">
                  <a:moveTo>
                    <a:pt x="0" y="184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2" y="184"/>
                    <a:pt x="2" y="184"/>
                    <a:pt x="2" y="184"/>
                  </a:cubicBezTo>
                  <a:lnTo>
                    <a:pt x="0" y="184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Freeform 170"/>
            <p:cNvSpPr/>
            <p:nvPr/>
          </p:nvSpPr>
          <p:spPr bwMode="auto">
            <a:xfrm>
              <a:off x="857" y="3252"/>
              <a:ext cx="21" cy="379"/>
            </a:xfrm>
            <a:custGeom>
              <a:avLst/>
              <a:gdLst>
                <a:gd name="T0" fmla="*/ 8 w 10"/>
                <a:gd name="T1" fmla="*/ 184 h 184"/>
                <a:gd name="T2" fmla="*/ 0 w 10"/>
                <a:gd name="T3" fmla="*/ 1 h 184"/>
                <a:gd name="T4" fmla="*/ 1 w 10"/>
                <a:gd name="T5" fmla="*/ 0 h 184"/>
                <a:gd name="T6" fmla="*/ 2 w 10"/>
                <a:gd name="T7" fmla="*/ 1 h 184"/>
                <a:gd name="T8" fmla="*/ 10 w 10"/>
                <a:gd name="T9" fmla="*/ 184 h 184"/>
                <a:gd name="T10" fmla="*/ 8 w 10"/>
                <a:gd name="T1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84">
                  <a:moveTo>
                    <a:pt x="8" y="18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1"/>
                    <a:pt x="2" y="1"/>
                  </a:cubicBezTo>
                  <a:cubicBezTo>
                    <a:pt x="10" y="184"/>
                    <a:pt x="10" y="184"/>
                    <a:pt x="10" y="184"/>
                  </a:cubicBezTo>
                  <a:lnTo>
                    <a:pt x="8" y="184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 flipH="1">
            <a:off x="5645785" y="1726565"/>
            <a:ext cx="927735" cy="2070100"/>
            <a:chOff x="703263" y="547688"/>
            <a:chExt cx="1127126" cy="2900362"/>
          </a:xfrm>
        </p:grpSpPr>
        <p:sp>
          <p:nvSpPr>
            <p:cNvPr id="41" name="AutoShape 3"/>
            <p:cNvSpPr>
              <a:spLocks noChangeAspect="1" noChangeArrowheads="1" noTextEdit="1"/>
            </p:cNvSpPr>
            <p:nvPr/>
          </p:nvSpPr>
          <p:spPr bwMode="auto">
            <a:xfrm>
              <a:off x="706438" y="568325"/>
              <a:ext cx="1123950" cy="287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Freeform 5"/>
            <p:cNvSpPr/>
            <p:nvPr/>
          </p:nvSpPr>
          <p:spPr bwMode="auto">
            <a:xfrm>
              <a:off x="1379538" y="3379788"/>
              <a:ext cx="288925" cy="65088"/>
            </a:xfrm>
            <a:custGeom>
              <a:avLst/>
              <a:gdLst>
                <a:gd name="T0" fmla="*/ 76 w 84"/>
                <a:gd name="T1" fmla="*/ 1 h 19"/>
                <a:gd name="T2" fmla="*/ 82 w 84"/>
                <a:gd name="T3" fmla="*/ 8 h 19"/>
                <a:gd name="T4" fmla="*/ 80 w 84"/>
                <a:gd name="T5" fmla="*/ 19 h 19"/>
                <a:gd name="T6" fmla="*/ 3 w 84"/>
                <a:gd name="T7" fmla="*/ 16 h 19"/>
                <a:gd name="T8" fmla="*/ 1 w 84"/>
                <a:gd name="T9" fmla="*/ 5 h 19"/>
                <a:gd name="T10" fmla="*/ 8 w 84"/>
                <a:gd name="T11" fmla="*/ 0 h 19"/>
                <a:gd name="T12" fmla="*/ 76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76" y="1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4" y="18"/>
                    <a:pt x="80" y="19"/>
                  </a:cubicBezTo>
                  <a:cubicBezTo>
                    <a:pt x="80" y="19"/>
                    <a:pt x="6" y="18"/>
                    <a:pt x="3" y="16"/>
                  </a:cubicBezTo>
                  <a:cubicBezTo>
                    <a:pt x="0" y="15"/>
                    <a:pt x="1" y="5"/>
                    <a:pt x="1" y="5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1363663" y="2659063"/>
              <a:ext cx="319088" cy="747713"/>
            </a:xfrm>
            <a:custGeom>
              <a:avLst/>
              <a:gdLst>
                <a:gd name="T0" fmla="*/ 29 w 93"/>
                <a:gd name="T1" fmla="*/ 3 h 219"/>
                <a:gd name="T2" fmla="*/ 28 w 93"/>
                <a:gd name="T3" fmla="*/ 185 h 219"/>
                <a:gd name="T4" fmla="*/ 85 w 93"/>
                <a:gd name="T5" fmla="*/ 193 h 219"/>
                <a:gd name="T6" fmla="*/ 87 w 93"/>
                <a:gd name="T7" fmla="*/ 219 h 219"/>
                <a:gd name="T8" fmla="*/ 6 w 93"/>
                <a:gd name="T9" fmla="*/ 216 h 219"/>
                <a:gd name="T10" fmla="*/ 0 w 93"/>
                <a:gd name="T11" fmla="*/ 0 h 219"/>
                <a:gd name="T12" fmla="*/ 29 w 93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19">
                  <a:moveTo>
                    <a:pt x="29" y="3"/>
                  </a:moveTo>
                  <a:cubicBezTo>
                    <a:pt x="28" y="185"/>
                    <a:pt x="28" y="185"/>
                    <a:pt x="28" y="185"/>
                  </a:cubicBezTo>
                  <a:cubicBezTo>
                    <a:pt x="28" y="185"/>
                    <a:pt x="76" y="176"/>
                    <a:pt x="85" y="193"/>
                  </a:cubicBezTo>
                  <a:cubicBezTo>
                    <a:pt x="93" y="209"/>
                    <a:pt x="87" y="219"/>
                    <a:pt x="87" y="219"/>
                  </a:cubicBezTo>
                  <a:cubicBezTo>
                    <a:pt x="6" y="216"/>
                    <a:pt x="6" y="216"/>
                    <a:pt x="6" y="21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1500188" y="3284538"/>
              <a:ext cx="120650" cy="119063"/>
            </a:xfrm>
            <a:custGeom>
              <a:avLst/>
              <a:gdLst>
                <a:gd name="T0" fmla="*/ 35 w 35"/>
                <a:gd name="T1" fmla="*/ 3 h 35"/>
                <a:gd name="T2" fmla="*/ 9 w 35"/>
                <a:gd name="T3" fmla="*/ 35 h 35"/>
                <a:gd name="T4" fmla="*/ 0 w 35"/>
                <a:gd name="T5" fmla="*/ 34 h 35"/>
                <a:gd name="T6" fmla="*/ 9 w 35"/>
                <a:gd name="T7" fmla="*/ 16 h 35"/>
                <a:gd name="T8" fmla="*/ 27 w 35"/>
                <a:gd name="T9" fmla="*/ 0 h 35"/>
                <a:gd name="T10" fmla="*/ 35 w 35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5">
                  <a:moveTo>
                    <a:pt x="35" y="3"/>
                  </a:moveTo>
                  <a:cubicBezTo>
                    <a:pt x="35" y="3"/>
                    <a:pt x="16" y="7"/>
                    <a:pt x="9" y="3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2" y="24"/>
                    <a:pt x="9" y="16"/>
                  </a:cubicBezTo>
                  <a:cubicBezTo>
                    <a:pt x="15" y="7"/>
                    <a:pt x="25" y="0"/>
                    <a:pt x="27" y="0"/>
                  </a:cubicBezTo>
                  <a:cubicBezTo>
                    <a:pt x="31" y="0"/>
                    <a:pt x="35" y="3"/>
                    <a:pt x="35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868363" y="3376613"/>
              <a:ext cx="288925" cy="65088"/>
            </a:xfrm>
            <a:custGeom>
              <a:avLst/>
              <a:gdLst>
                <a:gd name="T0" fmla="*/ 8 w 84"/>
                <a:gd name="T1" fmla="*/ 1 h 19"/>
                <a:gd name="T2" fmla="*/ 2 w 84"/>
                <a:gd name="T3" fmla="*/ 8 h 19"/>
                <a:gd name="T4" fmla="*/ 4 w 84"/>
                <a:gd name="T5" fmla="*/ 19 h 19"/>
                <a:gd name="T6" fmla="*/ 81 w 84"/>
                <a:gd name="T7" fmla="*/ 16 h 19"/>
                <a:gd name="T8" fmla="*/ 83 w 84"/>
                <a:gd name="T9" fmla="*/ 4 h 19"/>
                <a:gd name="T10" fmla="*/ 76 w 84"/>
                <a:gd name="T11" fmla="*/ 0 h 19"/>
                <a:gd name="T12" fmla="*/ 8 w 84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19">
                  <a:moveTo>
                    <a:pt x="8" y="1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0" y="19"/>
                    <a:pt x="4" y="19"/>
                  </a:cubicBezTo>
                  <a:cubicBezTo>
                    <a:pt x="4" y="19"/>
                    <a:pt x="78" y="17"/>
                    <a:pt x="81" y="16"/>
                  </a:cubicBezTo>
                  <a:cubicBezTo>
                    <a:pt x="84" y="15"/>
                    <a:pt x="83" y="4"/>
                    <a:pt x="83" y="4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6" name="Freeform 9"/>
            <p:cNvSpPr/>
            <p:nvPr/>
          </p:nvSpPr>
          <p:spPr bwMode="auto">
            <a:xfrm>
              <a:off x="854076" y="2655888"/>
              <a:ext cx="312738" cy="747713"/>
            </a:xfrm>
            <a:custGeom>
              <a:avLst/>
              <a:gdLst>
                <a:gd name="T0" fmla="*/ 62 w 91"/>
                <a:gd name="T1" fmla="*/ 3 h 219"/>
                <a:gd name="T2" fmla="*/ 64 w 91"/>
                <a:gd name="T3" fmla="*/ 185 h 219"/>
                <a:gd name="T4" fmla="*/ 8 w 91"/>
                <a:gd name="T5" fmla="*/ 193 h 219"/>
                <a:gd name="T6" fmla="*/ 6 w 91"/>
                <a:gd name="T7" fmla="*/ 219 h 219"/>
                <a:gd name="T8" fmla="*/ 87 w 91"/>
                <a:gd name="T9" fmla="*/ 215 h 219"/>
                <a:gd name="T10" fmla="*/ 91 w 91"/>
                <a:gd name="T11" fmla="*/ 0 h 219"/>
                <a:gd name="T12" fmla="*/ 62 w 91"/>
                <a:gd name="T13" fmla="*/ 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219">
                  <a:moveTo>
                    <a:pt x="62" y="3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4" y="185"/>
                    <a:pt x="17" y="177"/>
                    <a:pt x="8" y="193"/>
                  </a:cubicBezTo>
                  <a:cubicBezTo>
                    <a:pt x="0" y="210"/>
                    <a:pt x="6" y="219"/>
                    <a:pt x="6" y="219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62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Freeform 10"/>
            <p:cNvSpPr/>
            <p:nvPr/>
          </p:nvSpPr>
          <p:spPr bwMode="auto">
            <a:xfrm>
              <a:off x="1511301" y="1863725"/>
              <a:ext cx="319088" cy="600075"/>
            </a:xfrm>
            <a:custGeom>
              <a:avLst/>
              <a:gdLst>
                <a:gd name="T0" fmla="*/ 47 w 93"/>
                <a:gd name="T1" fmla="*/ 0 h 176"/>
                <a:gd name="T2" fmla="*/ 92 w 93"/>
                <a:gd name="T3" fmla="*/ 65 h 176"/>
                <a:gd name="T4" fmla="*/ 39 w 93"/>
                <a:gd name="T5" fmla="*/ 131 h 176"/>
                <a:gd name="T6" fmla="*/ 57 w 93"/>
                <a:gd name="T7" fmla="*/ 153 h 176"/>
                <a:gd name="T8" fmla="*/ 39 w 93"/>
                <a:gd name="T9" fmla="*/ 176 h 176"/>
                <a:gd name="T10" fmla="*/ 0 w 93"/>
                <a:gd name="T11" fmla="*/ 131 h 176"/>
                <a:gd name="T12" fmla="*/ 57 w 93"/>
                <a:gd name="T13" fmla="*/ 59 h 176"/>
                <a:gd name="T14" fmla="*/ 23 w 93"/>
                <a:gd name="T15" fmla="*/ 19 h 176"/>
                <a:gd name="T16" fmla="*/ 47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7" y="0"/>
                  </a:moveTo>
                  <a:cubicBezTo>
                    <a:pt x="47" y="0"/>
                    <a:pt x="93" y="52"/>
                    <a:pt x="92" y="65"/>
                  </a:cubicBezTo>
                  <a:cubicBezTo>
                    <a:pt x="91" y="79"/>
                    <a:pt x="39" y="131"/>
                    <a:pt x="39" y="131"/>
                  </a:cubicBezTo>
                  <a:cubicBezTo>
                    <a:pt x="39" y="131"/>
                    <a:pt x="57" y="147"/>
                    <a:pt x="57" y="153"/>
                  </a:cubicBezTo>
                  <a:cubicBezTo>
                    <a:pt x="59" y="165"/>
                    <a:pt x="50" y="176"/>
                    <a:pt x="39" y="176"/>
                  </a:cubicBezTo>
                  <a:cubicBezTo>
                    <a:pt x="27" y="176"/>
                    <a:pt x="0" y="131"/>
                    <a:pt x="0" y="131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23" y="19"/>
                    <a:pt x="23" y="19"/>
                    <a:pt x="23" y="1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473201" y="1689100"/>
              <a:ext cx="260350" cy="338138"/>
            </a:xfrm>
            <a:custGeom>
              <a:avLst/>
              <a:gdLst>
                <a:gd name="T0" fmla="*/ 24 w 164"/>
                <a:gd name="T1" fmla="*/ 0 h 213"/>
                <a:gd name="T2" fmla="*/ 164 w 164"/>
                <a:gd name="T3" fmla="*/ 127 h 213"/>
                <a:gd name="T4" fmla="*/ 95 w 164"/>
                <a:gd name="T5" fmla="*/ 213 h 213"/>
                <a:gd name="T6" fmla="*/ 0 w 164"/>
                <a:gd name="T7" fmla="*/ 133 h 213"/>
                <a:gd name="T8" fmla="*/ 24 w 164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213">
                  <a:moveTo>
                    <a:pt x="24" y="0"/>
                  </a:moveTo>
                  <a:lnTo>
                    <a:pt x="164" y="127"/>
                  </a:lnTo>
                  <a:lnTo>
                    <a:pt x="95" y="213"/>
                  </a:lnTo>
                  <a:lnTo>
                    <a:pt x="0" y="13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Freeform 12"/>
            <p:cNvSpPr/>
            <p:nvPr/>
          </p:nvSpPr>
          <p:spPr bwMode="auto">
            <a:xfrm>
              <a:off x="703263" y="1866900"/>
              <a:ext cx="319088" cy="600075"/>
            </a:xfrm>
            <a:custGeom>
              <a:avLst/>
              <a:gdLst>
                <a:gd name="T0" fmla="*/ 46 w 93"/>
                <a:gd name="T1" fmla="*/ 0 h 176"/>
                <a:gd name="T2" fmla="*/ 1 w 93"/>
                <a:gd name="T3" fmla="*/ 66 h 176"/>
                <a:gd name="T4" fmla="*/ 54 w 93"/>
                <a:gd name="T5" fmla="*/ 131 h 176"/>
                <a:gd name="T6" fmla="*/ 36 w 93"/>
                <a:gd name="T7" fmla="*/ 153 h 176"/>
                <a:gd name="T8" fmla="*/ 54 w 93"/>
                <a:gd name="T9" fmla="*/ 176 h 176"/>
                <a:gd name="T10" fmla="*/ 93 w 93"/>
                <a:gd name="T11" fmla="*/ 131 h 176"/>
                <a:gd name="T12" fmla="*/ 36 w 93"/>
                <a:gd name="T13" fmla="*/ 59 h 176"/>
                <a:gd name="T14" fmla="*/ 69 w 93"/>
                <a:gd name="T15" fmla="*/ 20 h 176"/>
                <a:gd name="T16" fmla="*/ 46 w 93"/>
                <a:gd name="T1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76">
                  <a:moveTo>
                    <a:pt x="46" y="0"/>
                  </a:moveTo>
                  <a:cubicBezTo>
                    <a:pt x="46" y="0"/>
                    <a:pt x="0" y="52"/>
                    <a:pt x="1" y="66"/>
                  </a:cubicBezTo>
                  <a:cubicBezTo>
                    <a:pt x="2" y="79"/>
                    <a:pt x="54" y="131"/>
                    <a:pt x="54" y="131"/>
                  </a:cubicBezTo>
                  <a:cubicBezTo>
                    <a:pt x="54" y="131"/>
                    <a:pt x="36" y="147"/>
                    <a:pt x="36" y="153"/>
                  </a:cubicBezTo>
                  <a:cubicBezTo>
                    <a:pt x="34" y="166"/>
                    <a:pt x="43" y="176"/>
                    <a:pt x="54" y="176"/>
                  </a:cubicBezTo>
                  <a:cubicBezTo>
                    <a:pt x="66" y="176"/>
                    <a:pt x="93" y="131"/>
                    <a:pt x="93" y="131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69" y="20"/>
                    <a:pt x="69" y="20"/>
                    <a:pt x="69" y="2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3"/>
            <p:cNvSpPr/>
            <p:nvPr/>
          </p:nvSpPr>
          <p:spPr bwMode="auto">
            <a:xfrm>
              <a:off x="977901" y="2314575"/>
              <a:ext cx="595313" cy="395288"/>
            </a:xfrm>
            <a:custGeom>
              <a:avLst/>
              <a:gdLst>
                <a:gd name="T0" fmla="*/ 39 w 375"/>
                <a:gd name="T1" fmla="*/ 0 h 249"/>
                <a:gd name="T2" fmla="*/ 0 w 375"/>
                <a:gd name="T3" fmla="*/ 36 h 249"/>
                <a:gd name="T4" fmla="*/ 15 w 375"/>
                <a:gd name="T5" fmla="*/ 249 h 249"/>
                <a:gd name="T6" fmla="*/ 158 w 375"/>
                <a:gd name="T7" fmla="*/ 249 h 249"/>
                <a:gd name="T8" fmla="*/ 167 w 375"/>
                <a:gd name="T9" fmla="*/ 185 h 249"/>
                <a:gd name="T10" fmla="*/ 199 w 375"/>
                <a:gd name="T11" fmla="*/ 182 h 249"/>
                <a:gd name="T12" fmla="*/ 208 w 375"/>
                <a:gd name="T13" fmla="*/ 249 h 249"/>
                <a:gd name="T14" fmla="*/ 360 w 375"/>
                <a:gd name="T15" fmla="*/ 249 h 249"/>
                <a:gd name="T16" fmla="*/ 375 w 375"/>
                <a:gd name="T17" fmla="*/ 36 h 249"/>
                <a:gd name="T18" fmla="*/ 340 w 375"/>
                <a:gd name="T19" fmla="*/ 8 h 249"/>
                <a:gd name="T20" fmla="*/ 39 w 375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249">
                  <a:moveTo>
                    <a:pt x="39" y="0"/>
                  </a:moveTo>
                  <a:lnTo>
                    <a:pt x="0" y="36"/>
                  </a:lnTo>
                  <a:lnTo>
                    <a:pt x="15" y="249"/>
                  </a:lnTo>
                  <a:lnTo>
                    <a:pt x="158" y="249"/>
                  </a:lnTo>
                  <a:lnTo>
                    <a:pt x="167" y="185"/>
                  </a:lnTo>
                  <a:lnTo>
                    <a:pt x="199" y="182"/>
                  </a:lnTo>
                  <a:lnTo>
                    <a:pt x="208" y="249"/>
                  </a:lnTo>
                  <a:lnTo>
                    <a:pt x="360" y="249"/>
                  </a:lnTo>
                  <a:lnTo>
                    <a:pt x="375" y="36"/>
                  </a:lnTo>
                  <a:lnTo>
                    <a:pt x="340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Freeform 14"/>
            <p:cNvSpPr/>
            <p:nvPr/>
          </p:nvSpPr>
          <p:spPr bwMode="auto">
            <a:xfrm>
              <a:off x="974726" y="1620838"/>
              <a:ext cx="598488" cy="750888"/>
            </a:xfrm>
            <a:custGeom>
              <a:avLst/>
              <a:gdLst>
                <a:gd name="T0" fmla="*/ 1 w 174"/>
                <a:gd name="T1" fmla="*/ 220 h 220"/>
                <a:gd name="T2" fmla="*/ 174 w 174"/>
                <a:gd name="T3" fmla="*/ 220 h 220"/>
                <a:gd name="T4" fmla="*/ 172 w 174"/>
                <a:gd name="T5" fmla="*/ 46 h 220"/>
                <a:gd name="T6" fmla="*/ 83 w 174"/>
                <a:gd name="T7" fmla="*/ 2 h 220"/>
                <a:gd name="T8" fmla="*/ 0 w 174"/>
                <a:gd name="T9" fmla="*/ 47 h 220"/>
                <a:gd name="T10" fmla="*/ 1 w 174"/>
                <a:gd name="T11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220">
                  <a:moveTo>
                    <a:pt x="1" y="220"/>
                  </a:moveTo>
                  <a:cubicBezTo>
                    <a:pt x="174" y="220"/>
                    <a:pt x="174" y="220"/>
                    <a:pt x="174" y="220"/>
                  </a:cubicBezTo>
                  <a:cubicBezTo>
                    <a:pt x="174" y="220"/>
                    <a:pt x="174" y="68"/>
                    <a:pt x="172" y="46"/>
                  </a:cubicBezTo>
                  <a:cubicBezTo>
                    <a:pt x="171" y="24"/>
                    <a:pt x="141" y="0"/>
                    <a:pt x="83" y="2"/>
                  </a:cubicBezTo>
                  <a:cubicBezTo>
                    <a:pt x="23" y="3"/>
                    <a:pt x="0" y="27"/>
                    <a:pt x="0" y="47"/>
                  </a:cubicBezTo>
                  <a:cubicBezTo>
                    <a:pt x="0" y="67"/>
                    <a:pt x="1" y="220"/>
                    <a:pt x="1" y="220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Freeform 15"/>
            <p:cNvSpPr/>
            <p:nvPr/>
          </p:nvSpPr>
          <p:spPr bwMode="auto">
            <a:xfrm>
              <a:off x="1187451" y="1500188"/>
              <a:ext cx="138113" cy="192088"/>
            </a:xfrm>
            <a:custGeom>
              <a:avLst/>
              <a:gdLst>
                <a:gd name="T0" fmla="*/ 40 w 40"/>
                <a:gd name="T1" fmla="*/ 0 h 56"/>
                <a:gd name="T2" fmla="*/ 0 w 40"/>
                <a:gd name="T3" fmla="*/ 0 h 56"/>
                <a:gd name="T4" fmla="*/ 1 w 40"/>
                <a:gd name="T5" fmla="*/ 39 h 56"/>
                <a:gd name="T6" fmla="*/ 20 w 40"/>
                <a:gd name="T7" fmla="*/ 56 h 56"/>
                <a:gd name="T8" fmla="*/ 39 w 40"/>
                <a:gd name="T9" fmla="*/ 39 h 56"/>
                <a:gd name="T10" fmla="*/ 40 w 40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2" y="49"/>
                    <a:pt x="10" y="56"/>
                    <a:pt x="20" y="56"/>
                  </a:cubicBezTo>
                  <a:cubicBezTo>
                    <a:pt x="30" y="56"/>
                    <a:pt x="38" y="49"/>
                    <a:pt x="39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3" name="Freeform 16"/>
            <p:cNvSpPr/>
            <p:nvPr/>
          </p:nvSpPr>
          <p:spPr bwMode="auto">
            <a:xfrm>
              <a:off x="1187451" y="1500188"/>
              <a:ext cx="138113" cy="85725"/>
            </a:xfrm>
            <a:custGeom>
              <a:avLst/>
              <a:gdLst>
                <a:gd name="T0" fmla="*/ 22 w 40"/>
                <a:gd name="T1" fmla="*/ 25 h 25"/>
                <a:gd name="T2" fmla="*/ 40 w 40"/>
                <a:gd name="T3" fmla="*/ 21 h 25"/>
                <a:gd name="T4" fmla="*/ 40 w 40"/>
                <a:gd name="T5" fmla="*/ 0 h 25"/>
                <a:gd name="T6" fmla="*/ 0 w 40"/>
                <a:gd name="T7" fmla="*/ 0 h 25"/>
                <a:gd name="T8" fmla="*/ 1 w 40"/>
                <a:gd name="T9" fmla="*/ 21 h 25"/>
                <a:gd name="T10" fmla="*/ 22 w 40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5">
                  <a:moveTo>
                    <a:pt x="22" y="25"/>
                  </a:moveTo>
                  <a:cubicBezTo>
                    <a:pt x="29" y="25"/>
                    <a:pt x="34" y="23"/>
                    <a:pt x="40" y="2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8" y="24"/>
                    <a:pt x="15" y="25"/>
                    <a:pt x="22" y="25"/>
                  </a:cubicBez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1517651" y="923925"/>
              <a:ext cx="123825" cy="249238"/>
            </a:xfrm>
            <a:custGeom>
              <a:avLst/>
              <a:gdLst>
                <a:gd name="T0" fmla="*/ 78 w 78"/>
                <a:gd name="T1" fmla="*/ 0 h 157"/>
                <a:gd name="T2" fmla="*/ 50 w 78"/>
                <a:gd name="T3" fmla="*/ 155 h 157"/>
                <a:gd name="T4" fmla="*/ 20 w 78"/>
                <a:gd name="T5" fmla="*/ 157 h 157"/>
                <a:gd name="T6" fmla="*/ 0 w 78"/>
                <a:gd name="T7" fmla="*/ 21 h 157"/>
                <a:gd name="T8" fmla="*/ 78 w 78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57">
                  <a:moveTo>
                    <a:pt x="78" y="0"/>
                  </a:moveTo>
                  <a:lnTo>
                    <a:pt x="50" y="155"/>
                  </a:lnTo>
                  <a:lnTo>
                    <a:pt x="20" y="157"/>
                  </a:lnTo>
                  <a:lnTo>
                    <a:pt x="0" y="21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18"/>
            <p:cNvSpPr/>
            <p:nvPr/>
          </p:nvSpPr>
          <p:spPr bwMode="auto">
            <a:xfrm>
              <a:off x="1487488" y="1104900"/>
              <a:ext cx="147638" cy="133350"/>
            </a:xfrm>
            <a:custGeom>
              <a:avLst/>
              <a:gdLst>
                <a:gd name="T0" fmla="*/ 42 w 43"/>
                <a:gd name="T1" fmla="*/ 19 h 39"/>
                <a:gd name="T2" fmla="*/ 21 w 43"/>
                <a:gd name="T3" fmla="*/ 39 h 39"/>
                <a:gd name="T4" fmla="*/ 0 w 43"/>
                <a:gd name="T5" fmla="*/ 20 h 39"/>
                <a:gd name="T6" fmla="*/ 21 w 43"/>
                <a:gd name="T7" fmla="*/ 0 h 39"/>
                <a:gd name="T8" fmla="*/ 42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2" y="19"/>
                  </a:moveTo>
                  <a:cubicBezTo>
                    <a:pt x="43" y="30"/>
                    <a:pt x="33" y="38"/>
                    <a:pt x="21" y="39"/>
                  </a:cubicBezTo>
                  <a:cubicBezTo>
                    <a:pt x="10" y="39"/>
                    <a:pt x="0" y="30"/>
                    <a:pt x="0" y="20"/>
                  </a:cubicBezTo>
                  <a:cubicBezTo>
                    <a:pt x="0" y="9"/>
                    <a:pt x="9" y="1"/>
                    <a:pt x="21" y="0"/>
                  </a:cubicBezTo>
                  <a:cubicBezTo>
                    <a:pt x="33" y="0"/>
                    <a:pt x="42" y="9"/>
                    <a:pt x="42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Freeform 19"/>
            <p:cNvSpPr/>
            <p:nvPr/>
          </p:nvSpPr>
          <p:spPr bwMode="auto">
            <a:xfrm>
              <a:off x="877888" y="1114425"/>
              <a:ext cx="147638" cy="133350"/>
            </a:xfrm>
            <a:custGeom>
              <a:avLst/>
              <a:gdLst>
                <a:gd name="T0" fmla="*/ 43 w 43"/>
                <a:gd name="T1" fmla="*/ 19 h 39"/>
                <a:gd name="T2" fmla="*/ 22 w 43"/>
                <a:gd name="T3" fmla="*/ 39 h 39"/>
                <a:gd name="T4" fmla="*/ 0 w 43"/>
                <a:gd name="T5" fmla="*/ 20 h 39"/>
                <a:gd name="T6" fmla="*/ 21 w 43"/>
                <a:gd name="T7" fmla="*/ 1 h 39"/>
                <a:gd name="T8" fmla="*/ 43 w 43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9">
                  <a:moveTo>
                    <a:pt x="43" y="19"/>
                  </a:moveTo>
                  <a:cubicBezTo>
                    <a:pt x="43" y="30"/>
                    <a:pt x="33" y="39"/>
                    <a:pt x="22" y="39"/>
                  </a:cubicBezTo>
                  <a:cubicBezTo>
                    <a:pt x="10" y="39"/>
                    <a:pt x="0" y="31"/>
                    <a:pt x="0" y="20"/>
                  </a:cubicBezTo>
                  <a:cubicBezTo>
                    <a:pt x="0" y="10"/>
                    <a:pt x="9" y="1"/>
                    <a:pt x="21" y="1"/>
                  </a:cubicBezTo>
                  <a:cubicBezTo>
                    <a:pt x="33" y="0"/>
                    <a:pt x="43" y="9"/>
                    <a:pt x="43" y="19"/>
                  </a:cubicBez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Freeform 20"/>
            <p:cNvSpPr/>
            <p:nvPr/>
          </p:nvSpPr>
          <p:spPr bwMode="auto">
            <a:xfrm>
              <a:off x="939801" y="841375"/>
              <a:ext cx="622300" cy="738188"/>
            </a:xfrm>
            <a:custGeom>
              <a:avLst/>
              <a:gdLst>
                <a:gd name="T0" fmla="*/ 0 w 181"/>
                <a:gd name="T1" fmla="*/ 3 h 216"/>
                <a:gd name="T2" fmla="*/ 3 w 181"/>
                <a:gd name="T3" fmla="*/ 139 h 216"/>
                <a:gd name="T4" fmla="*/ 3 w 181"/>
                <a:gd name="T5" fmla="*/ 139 h 216"/>
                <a:gd name="T6" fmla="*/ 93 w 181"/>
                <a:gd name="T7" fmla="*/ 216 h 216"/>
                <a:gd name="T8" fmla="*/ 181 w 181"/>
                <a:gd name="T9" fmla="*/ 136 h 216"/>
                <a:gd name="T10" fmla="*/ 181 w 181"/>
                <a:gd name="T11" fmla="*/ 136 h 216"/>
                <a:gd name="T12" fmla="*/ 179 w 181"/>
                <a:gd name="T13" fmla="*/ 0 h 216"/>
                <a:gd name="T14" fmla="*/ 0 w 181"/>
                <a:gd name="T15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216">
                  <a:moveTo>
                    <a:pt x="0" y="3"/>
                  </a:moveTo>
                  <a:cubicBezTo>
                    <a:pt x="3" y="139"/>
                    <a:pt x="3" y="139"/>
                    <a:pt x="3" y="139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5" y="182"/>
                    <a:pt x="45" y="216"/>
                    <a:pt x="93" y="216"/>
                  </a:cubicBezTo>
                  <a:cubicBezTo>
                    <a:pt x="141" y="215"/>
                    <a:pt x="180" y="179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79" y="0"/>
                    <a:pt x="179" y="0"/>
                    <a:pt x="179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ED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" name="Freeform 21"/>
            <p:cNvSpPr/>
            <p:nvPr/>
          </p:nvSpPr>
          <p:spPr bwMode="auto">
            <a:xfrm>
              <a:off x="798513" y="547688"/>
              <a:ext cx="952500" cy="584200"/>
            </a:xfrm>
            <a:custGeom>
              <a:avLst/>
              <a:gdLst>
                <a:gd name="T0" fmla="*/ 265 w 277"/>
                <a:gd name="T1" fmla="*/ 41 h 171"/>
                <a:gd name="T2" fmla="*/ 237 w 277"/>
                <a:gd name="T3" fmla="*/ 61 h 171"/>
                <a:gd name="T4" fmla="*/ 120 w 277"/>
                <a:gd name="T5" fmla="*/ 6 h 171"/>
                <a:gd name="T6" fmla="*/ 35 w 277"/>
                <a:gd name="T7" fmla="*/ 63 h 171"/>
                <a:gd name="T8" fmla="*/ 11 w 277"/>
                <a:gd name="T9" fmla="*/ 62 h 171"/>
                <a:gd name="T10" fmla="*/ 13 w 277"/>
                <a:gd name="T11" fmla="*/ 123 h 171"/>
                <a:gd name="T12" fmla="*/ 31 w 277"/>
                <a:gd name="T13" fmla="*/ 171 h 171"/>
                <a:gd name="T14" fmla="*/ 44 w 277"/>
                <a:gd name="T15" fmla="*/ 167 h 171"/>
                <a:gd name="T16" fmla="*/ 44 w 277"/>
                <a:gd name="T17" fmla="*/ 167 h 171"/>
                <a:gd name="T18" fmla="*/ 42 w 277"/>
                <a:gd name="T19" fmla="*/ 105 h 171"/>
                <a:gd name="T20" fmla="*/ 153 w 277"/>
                <a:gd name="T21" fmla="*/ 153 h 171"/>
                <a:gd name="T22" fmla="*/ 275 w 277"/>
                <a:gd name="T23" fmla="*/ 75 h 171"/>
                <a:gd name="T24" fmla="*/ 265 w 277"/>
                <a:gd name="T25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7" h="171">
                  <a:moveTo>
                    <a:pt x="265" y="41"/>
                  </a:moveTo>
                  <a:cubicBezTo>
                    <a:pt x="265" y="41"/>
                    <a:pt x="263" y="64"/>
                    <a:pt x="237" y="61"/>
                  </a:cubicBezTo>
                  <a:cubicBezTo>
                    <a:pt x="210" y="58"/>
                    <a:pt x="157" y="11"/>
                    <a:pt x="120" y="6"/>
                  </a:cubicBezTo>
                  <a:cubicBezTo>
                    <a:pt x="83" y="0"/>
                    <a:pt x="32" y="19"/>
                    <a:pt x="35" y="63"/>
                  </a:cubicBezTo>
                  <a:cubicBezTo>
                    <a:pt x="35" y="63"/>
                    <a:pt x="18" y="52"/>
                    <a:pt x="11" y="62"/>
                  </a:cubicBezTo>
                  <a:cubicBezTo>
                    <a:pt x="4" y="72"/>
                    <a:pt x="0" y="98"/>
                    <a:pt x="13" y="123"/>
                  </a:cubicBezTo>
                  <a:cubicBezTo>
                    <a:pt x="19" y="133"/>
                    <a:pt x="29" y="161"/>
                    <a:pt x="31" y="171"/>
                  </a:cubicBezTo>
                  <a:cubicBezTo>
                    <a:pt x="34" y="168"/>
                    <a:pt x="39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75" y="153"/>
                    <a:pt x="153" y="153"/>
                  </a:cubicBezTo>
                  <a:cubicBezTo>
                    <a:pt x="231" y="154"/>
                    <a:pt x="272" y="117"/>
                    <a:pt x="275" y="75"/>
                  </a:cubicBezTo>
                  <a:cubicBezTo>
                    <a:pt x="277" y="46"/>
                    <a:pt x="265" y="41"/>
                    <a:pt x="265" y="41"/>
                  </a:cubicBezTo>
                  <a:close/>
                </a:path>
              </a:pathLst>
            </a:custGeom>
            <a:solidFill>
              <a:srgbClr val="4C3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" name="Freeform 22"/>
            <p:cNvSpPr/>
            <p:nvPr/>
          </p:nvSpPr>
          <p:spPr bwMode="auto">
            <a:xfrm>
              <a:off x="1201738" y="1138238"/>
              <a:ext cx="109538" cy="239713"/>
            </a:xfrm>
            <a:custGeom>
              <a:avLst/>
              <a:gdLst>
                <a:gd name="T0" fmla="*/ 0 w 69"/>
                <a:gd name="T1" fmla="*/ 151 h 151"/>
                <a:gd name="T2" fmla="*/ 69 w 69"/>
                <a:gd name="T3" fmla="*/ 151 h 151"/>
                <a:gd name="T4" fmla="*/ 34 w 69"/>
                <a:gd name="T5" fmla="*/ 0 h 151"/>
                <a:gd name="T6" fmla="*/ 0 w 69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151">
                  <a:moveTo>
                    <a:pt x="0" y="151"/>
                  </a:moveTo>
                  <a:lnTo>
                    <a:pt x="69" y="151"/>
                  </a:lnTo>
                  <a:lnTo>
                    <a:pt x="34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EAB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Oval 23"/>
            <p:cNvSpPr>
              <a:spLocks noChangeArrowheads="1"/>
            </p:cNvSpPr>
            <p:nvPr/>
          </p:nvSpPr>
          <p:spPr bwMode="auto">
            <a:xfrm>
              <a:off x="1004888" y="1084263"/>
              <a:ext cx="90488" cy="88900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1397001" y="1084263"/>
              <a:ext cx="90488" cy="88900"/>
            </a:xfrm>
            <a:prstGeom prst="ellipse">
              <a:avLst/>
            </a:pr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Freeform 25"/>
            <p:cNvSpPr/>
            <p:nvPr/>
          </p:nvSpPr>
          <p:spPr bwMode="auto">
            <a:xfrm>
              <a:off x="1125538" y="1416050"/>
              <a:ext cx="261938" cy="77788"/>
            </a:xfrm>
            <a:custGeom>
              <a:avLst/>
              <a:gdLst>
                <a:gd name="T0" fmla="*/ 39 w 76"/>
                <a:gd name="T1" fmla="*/ 23 h 23"/>
                <a:gd name="T2" fmla="*/ 1 w 76"/>
                <a:gd name="T3" fmla="*/ 5 h 23"/>
                <a:gd name="T4" fmla="*/ 1 w 76"/>
                <a:gd name="T5" fmla="*/ 3 h 23"/>
                <a:gd name="T6" fmla="*/ 4 w 76"/>
                <a:gd name="T7" fmla="*/ 3 h 23"/>
                <a:gd name="T8" fmla="*/ 40 w 76"/>
                <a:gd name="T9" fmla="*/ 19 h 23"/>
                <a:gd name="T10" fmla="*/ 72 w 76"/>
                <a:gd name="T11" fmla="*/ 1 h 23"/>
                <a:gd name="T12" fmla="*/ 75 w 76"/>
                <a:gd name="T13" fmla="*/ 0 h 23"/>
                <a:gd name="T14" fmla="*/ 76 w 76"/>
                <a:gd name="T15" fmla="*/ 3 h 23"/>
                <a:gd name="T16" fmla="*/ 40 w 76"/>
                <a:gd name="T17" fmla="*/ 23 h 23"/>
                <a:gd name="T18" fmla="*/ 39 w 76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23">
                  <a:moveTo>
                    <a:pt x="39" y="23"/>
                  </a:moveTo>
                  <a:cubicBezTo>
                    <a:pt x="13" y="23"/>
                    <a:pt x="1" y="6"/>
                    <a:pt x="1" y="5"/>
                  </a:cubicBezTo>
                  <a:cubicBezTo>
                    <a:pt x="0" y="5"/>
                    <a:pt x="0" y="3"/>
                    <a:pt x="1" y="3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4" y="4"/>
                    <a:pt x="15" y="20"/>
                    <a:pt x="40" y="19"/>
                  </a:cubicBezTo>
                  <a:cubicBezTo>
                    <a:pt x="64" y="19"/>
                    <a:pt x="72" y="2"/>
                    <a:pt x="72" y="1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2"/>
                    <a:pt x="76" y="3"/>
                  </a:cubicBezTo>
                  <a:cubicBezTo>
                    <a:pt x="75" y="3"/>
                    <a:pt x="66" y="23"/>
                    <a:pt x="40" y="23"/>
                  </a:cubicBezTo>
                  <a:cubicBezTo>
                    <a:pt x="39" y="23"/>
                    <a:pt x="39" y="23"/>
                    <a:pt x="39" y="23"/>
                  </a:cubicBezTo>
                  <a:close/>
                </a:path>
              </a:pathLst>
            </a:custGeom>
            <a:solidFill>
              <a:srgbClr val="473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Freeform 26"/>
            <p:cNvSpPr/>
            <p:nvPr/>
          </p:nvSpPr>
          <p:spPr bwMode="auto">
            <a:xfrm>
              <a:off x="798513" y="1692275"/>
              <a:ext cx="258763" cy="341313"/>
            </a:xfrm>
            <a:custGeom>
              <a:avLst/>
              <a:gdLst>
                <a:gd name="T0" fmla="*/ 139 w 163"/>
                <a:gd name="T1" fmla="*/ 0 h 215"/>
                <a:gd name="T2" fmla="*/ 0 w 163"/>
                <a:gd name="T3" fmla="*/ 129 h 215"/>
                <a:gd name="T4" fmla="*/ 70 w 163"/>
                <a:gd name="T5" fmla="*/ 215 h 215"/>
                <a:gd name="T6" fmla="*/ 163 w 163"/>
                <a:gd name="T7" fmla="*/ 133 h 215"/>
                <a:gd name="T8" fmla="*/ 139 w 163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215">
                  <a:moveTo>
                    <a:pt x="139" y="0"/>
                  </a:moveTo>
                  <a:lnTo>
                    <a:pt x="0" y="129"/>
                  </a:lnTo>
                  <a:lnTo>
                    <a:pt x="70" y="215"/>
                  </a:lnTo>
                  <a:lnTo>
                    <a:pt x="163" y="133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Freeform 27"/>
            <p:cNvSpPr/>
            <p:nvPr/>
          </p:nvSpPr>
          <p:spPr bwMode="auto">
            <a:xfrm>
              <a:off x="912813" y="3279775"/>
              <a:ext cx="123825" cy="120650"/>
            </a:xfrm>
            <a:custGeom>
              <a:avLst/>
              <a:gdLst>
                <a:gd name="T0" fmla="*/ 0 w 36"/>
                <a:gd name="T1" fmla="*/ 3 h 35"/>
                <a:gd name="T2" fmla="*/ 27 w 36"/>
                <a:gd name="T3" fmla="*/ 35 h 35"/>
                <a:gd name="T4" fmla="*/ 36 w 36"/>
                <a:gd name="T5" fmla="*/ 34 h 35"/>
                <a:gd name="T6" fmla="*/ 27 w 36"/>
                <a:gd name="T7" fmla="*/ 16 h 35"/>
                <a:gd name="T8" fmla="*/ 8 w 36"/>
                <a:gd name="T9" fmla="*/ 0 h 35"/>
                <a:gd name="T10" fmla="*/ 0 w 36"/>
                <a:gd name="T1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3"/>
                  </a:moveTo>
                  <a:cubicBezTo>
                    <a:pt x="0" y="3"/>
                    <a:pt x="20" y="7"/>
                    <a:pt x="27" y="35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34" y="24"/>
                    <a:pt x="27" y="16"/>
                  </a:cubicBezTo>
                  <a:cubicBezTo>
                    <a:pt x="21" y="7"/>
                    <a:pt x="10" y="0"/>
                    <a:pt x="8" y="0"/>
                  </a:cubicBezTo>
                  <a:cubicBezTo>
                    <a:pt x="4" y="1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1379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5" name="Freeform 28"/>
            <p:cNvSpPr/>
            <p:nvPr/>
          </p:nvSpPr>
          <p:spPr bwMode="auto">
            <a:xfrm>
              <a:off x="974726" y="2006600"/>
              <a:ext cx="598488" cy="88900"/>
            </a:xfrm>
            <a:custGeom>
              <a:avLst/>
              <a:gdLst>
                <a:gd name="T0" fmla="*/ 0 w 174"/>
                <a:gd name="T1" fmla="*/ 26 h 26"/>
                <a:gd name="T2" fmla="*/ 174 w 174"/>
                <a:gd name="T3" fmla="*/ 26 h 26"/>
                <a:gd name="T4" fmla="*/ 173 w 174"/>
                <a:gd name="T5" fmla="*/ 0 h 26"/>
                <a:gd name="T6" fmla="*/ 0 w 174"/>
                <a:gd name="T7" fmla="*/ 0 h 26"/>
                <a:gd name="T8" fmla="*/ 0 w 17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26">
                  <a:moveTo>
                    <a:pt x="0" y="26"/>
                  </a:moveTo>
                  <a:cubicBezTo>
                    <a:pt x="174" y="26"/>
                    <a:pt x="174" y="26"/>
                    <a:pt x="174" y="26"/>
                  </a:cubicBezTo>
                  <a:cubicBezTo>
                    <a:pt x="174" y="17"/>
                    <a:pt x="174" y="8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Freeform 29"/>
            <p:cNvSpPr/>
            <p:nvPr/>
          </p:nvSpPr>
          <p:spPr bwMode="auto">
            <a:xfrm>
              <a:off x="977901" y="2178050"/>
              <a:ext cx="595313" cy="87313"/>
            </a:xfrm>
            <a:custGeom>
              <a:avLst/>
              <a:gdLst>
                <a:gd name="T0" fmla="*/ 0 w 173"/>
                <a:gd name="T1" fmla="*/ 26 h 26"/>
                <a:gd name="T2" fmla="*/ 173 w 173"/>
                <a:gd name="T3" fmla="*/ 26 h 26"/>
                <a:gd name="T4" fmla="*/ 173 w 173"/>
                <a:gd name="T5" fmla="*/ 0 h 26"/>
                <a:gd name="T6" fmla="*/ 0 w 173"/>
                <a:gd name="T7" fmla="*/ 0 h 26"/>
                <a:gd name="T8" fmla="*/ 0 w 173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6">
                  <a:moveTo>
                    <a:pt x="0" y="26"/>
                  </a:moveTo>
                  <a:cubicBezTo>
                    <a:pt x="173" y="26"/>
                    <a:pt x="173" y="26"/>
                    <a:pt x="173" y="26"/>
                  </a:cubicBezTo>
                  <a:cubicBezTo>
                    <a:pt x="173" y="19"/>
                    <a:pt x="173" y="10"/>
                    <a:pt x="1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59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6690995" y="1593215"/>
            <a:ext cx="715010" cy="2196465"/>
            <a:chOff x="1570" y="2516"/>
            <a:chExt cx="591" cy="1816"/>
          </a:xfrm>
        </p:grpSpPr>
        <p:sp>
          <p:nvSpPr>
            <p:cNvPr id="68" name="AutoShape 120"/>
            <p:cNvSpPr>
              <a:spLocks noChangeAspect="1" noChangeArrowheads="1" noTextEdit="1"/>
            </p:cNvSpPr>
            <p:nvPr/>
          </p:nvSpPr>
          <p:spPr bwMode="auto">
            <a:xfrm>
              <a:off x="1570" y="2518"/>
              <a:ext cx="591" cy="1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2"/>
            <p:cNvSpPr/>
            <p:nvPr/>
          </p:nvSpPr>
          <p:spPr bwMode="auto">
            <a:xfrm>
              <a:off x="1715" y="4290"/>
              <a:ext cx="179" cy="42"/>
            </a:xfrm>
            <a:custGeom>
              <a:avLst/>
              <a:gdLst>
                <a:gd name="T0" fmla="*/ 14 w 90"/>
                <a:gd name="T1" fmla="*/ 1 h 21"/>
                <a:gd name="T2" fmla="*/ 3 w 90"/>
                <a:gd name="T3" fmla="*/ 9 h 21"/>
                <a:gd name="T4" fmla="*/ 7 w 90"/>
                <a:gd name="T5" fmla="*/ 21 h 21"/>
                <a:gd name="T6" fmla="*/ 82 w 90"/>
                <a:gd name="T7" fmla="*/ 16 h 21"/>
                <a:gd name="T8" fmla="*/ 81 w 90"/>
                <a:gd name="T9" fmla="*/ 0 h 21"/>
                <a:gd name="T10" fmla="*/ 14 w 90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21">
                  <a:moveTo>
                    <a:pt x="14" y="1"/>
                  </a:moveTo>
                  <a:cubicBezTo>
                    <a:pt x="14" y="1"/>
                    <a:pt x="3" y="7"/>
                    <a:pt x="3" y="9"/>
                  </a:cubicBezTo>
                  <a:cubicBezTo>
                    <a:pt x="3" y="11"/>
                    <a:pt x="0" y="21"/>
                    <a:pt x="7" y="21"/>
                  </a:cubicBezTo>
                  <a:cubicBezTo>
                    <a:pt x="14" y="21"/>
                    <a:pt x="75" y="19"/>
                    <a:pt x="82" y="16"/>
                  </a:cubicBezTo>
                  <a:cubicBezTo>
                    <a:pt x="90" y="13"/>
                    <a:pt x="84" y="1"/>
                    <a:pt x="81" y="0"/>
                  </a:cubicBezTo>
                  <a:cubicBezTo>
                    <a:pt x="78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Freeform 123"/>
            <p:cNvSpPr/>
            <p:nvPr/>
          </p:nvSpPr>
          <p:spPr bwMode="auto">
            <a:xfrm>
              <a:off x="1715" y="3858"/>
              <a:ext cx="177" cy="450"/>
            </a:xfrm>
            <a:custGeom>
              <a:avLst/>
              <a:gdLst>
                <a:gd name="T0" fmla="*/ 51 w 89"/>
                <a:gd name="T1" fmla="*/ 0 h 228"/>
                <a:gd name="T2" fmla="*/ 39 w 89"/>
                <a:gd name="T3" fmla="*/ 177 h 228"/>
                <a:gd name="T4" fmla="*/ 2 w 89"/>
                <a:gd name="T5" fmla="*/ 214 h 228"/>
                <a:gd name="T6" fmla="*/ 20 w 89"/>
                <a:gd name="T7" fmla="*/ 226 h 228"/>
                <a:gd name="T8" fmla="*/ 87 w 89"/>
                <a:gd name="T9" fmla="*/ 214 h 228"/>
                <a:gd name="T10" fmla="*/ 62 w 89"/>
                <a:gd name="T11" fmla="*/ 174 h 228"/>
                <a:gd name="T12" fmla="*/ 73 w 89"/>
                <a:gd name="T13" fmla="*/ 5 h 228"/>
                <a:gd name="T14" fmla="*/ 51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51" y="0"/>
                  </a:moveTo>
                  <a:cubicBezTo>
                    <a:pt x="51" y="0"/>
                    <a:pt x="43" y="169"/>
                    <a:pt x="39" y="177"/>
                  </a:cubicBezTo>
                  <a:cubicBezTo>
                    <a:pt x="35" y="186"/>
                    <a:pt x="1" y="207"/>
                    <a:pt x="2" y="214"/>
                  </a:cubicBezTo>
                  <a:cubicBezTo>
                    <a:pt x="2" y="221"/>
                    <a:pt x="0" y="228"/>
                    <a:pt x="20" y="226"/>
                  </a:cubicBezTo>
                  <a:cubicBezTo>
                    <a:pt x="39" y="225"/>
                    <a:pt x="89" y="222"/>
                    <a:pt x="87" y="214"/>
                  </a:cubicBezTo>
                  <a:cubicBezTo>
                    <a:pt x="85" y="206"/>
                    <a:pt x="67" y="185"/>
                    <a:pt x="62" y="174"/>
                  </a:cubicBezTo>
                  <a:cubicBezTo>
                    <a:pt x="58" y="164"/>
                    <a:pt x="73" y="5"/>
                    <a:pt x="73" y="5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Freeform 124"/>
            <p:cNvSpPr/>
            <p:nvPr/>
          </p:nvSpPr>
          <p:spPr bwMode="auto">
            <a:xfrm>
              <a:off x="1743" y="4231"/>
              <a:ext cx="124" cy="77"/>
            </a:xfrm>
            <a:custGeom>
              <a:avLst/>
              <a:gdLst>
                <a:gd name="T0" fmla="*/ 0 w 62"/>
                <a:gd name="T1" fmla="*/ 11 h 39"/>
                <a:gd name="T2" fmla="*/ 27 w 62"/>
                <a:gd name="T3" fmla="*/ 36 h 39"/>
                <a:gd name="T4" fmla="*/ 31 w 62"/>
                <a:gd name="T5" fmla="*/ 39 h 39"/>
                <a:gd name="T6" fmla="*/ 33 w 62"/>
                <a:gd name="T7" fmla="*/ 35 h 39"/>
                <a:gd name="T8" fmla="*/ 44 w 62"/>
                <a:gd name="T9" fmla="*/ 14 h 39"/>
                <a:gd name="T10" fmla="*/ 62 w 62"/>
                <a:gd name="T11" fmla="*/ 7 h 39"/>
                <a:gd name="T12" fmla="*/ 57 w 62"/>
                <a:gd name="T13" fmla="*/ 0 h 39"/>
                <a:gd name="T14" fmla="*/ 31 w 62"/>
                <a:gd name="T15" fmla="*/ 14 h 39"/>
                <a:gd name="T16" fmla="*/ 9 w 62"/>
                <a:gd name="T17" fmla="*/ 3 h 39"/>
                <a:gd name="T18" fmla="*/ 0 w 62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39">
                  <a:moveTo>
                    <a:pt x="0" y="11"/>
                  </a:moveTo>
                  <a:cubicBezTo>
                    <a:pt x="0" y="11"/>
                    <a:pt x="23" y="4"/>
                    <a:pt x="27" y="3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4" y="23"/>
                    <a:pt x="44" y="14"/>
                  </a:cubicBezTo>
                  <a:cubicBezTo>
                    <a:pt x="54" y="4"/>
                    <a:pt x="62" y="7"/>
                    <a:pt x="62" y="7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8" y="2"/>
                    <a:pt x="31" y="14"/>
                  </a:cubicBezTo>
                  <a:cubicBezTo>
                    <a:pt x="31" y="14"/>
                    <a:pt x="23" y="2"/>
                    <a:pt x="9" y="3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Freeform 125"/>
            <p:cNvSpPr/>
            <p:nvPr/>
          </p:nvSpPr>
          <p:spPr bwMode="auto">
            <a:xfrm>
              <a:off x="1944" y="4290"/>
              <a:ext cx="177" cy="42"/>
            </a:xfrm>
            <a:custGeom>
              <a:avLst/>
              <a:gdLst>
                <a:gd name="T0" fmla="*/ 75 w 89"/>
                <a:gd name="T1" fmla="*/ 1 h 21"/>
                <a:gd name="T2" fmla="*/ 87 w 89"/>
                <a:gd name="T3" fmla="*/ 9 h 21"/>
                <a:gd name="T4" fmla="*/ 82 w 89"/>
                <a:gd name="T5" fmla="*/ 21 h 21"/>
                <a:gd name="T6" fmla="*/ 7 w 89"/>
                <a:gd name="T7" fmla="*/ 16 h 21"/>
                <a:gd name="T8" fmla="*/ 8 w 89"/>
                <a:gd name="T9" fmla="*/ 0 h 21"/>
                <a:gd name="T10" fmla="*/ 75 w 89"/>
                <a:gd name="T1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1">
                  <a:moveTo>
                    <a:pt x="75" y="1"/>
                  </a:moveTo>
                  <a:cubicBezTo>
                    <a:pt x="75" y="1"/>
                    <a:pt x="86" y="7"/>
                    <a:pt x="87" y="9"/>
                  </a:cubicBezTo>
                  <a:cubicBezTo>
                    <a:pt x="87" y="11"/>
                    <a:pt x="89" y="21"/>
                    <a:pt x="82" y="21"/>
                  </a:cubicBezTo>
                  <a:cubicBezTo>
                    <a:pt x="76" y="21"/>
                    <a:pt x="14" y="19"/>
                    <a:pt x="7" y="16"/>
                  </a:cubicBezTo>
                  <a:cubicBezTo>
                    <a:pt x="0" y="13"/>
                    <a:pt x="5" y="1"/>
                    <a:pt x="8" y="0"/>
                  </a:cubicBezTo>
                  <a:cubicBezTo>
                    <a:pt x="12" y="0"/>
                    <a:pt x="75" y="1"/>
                    <a:pt x="75" y="1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Freeform 126"/>
            <p:cNvSpPr/>
            <p:nvPr/>
          </p:nvSpPr>
          <p:spPr bwMode="auto">
            <a:xfrm>
              <a:off x="1946" y="3858"/>
              <a:ext cx="177" cy="450"/>
            </a:xfrm>
            <a:custGeom>
              <a:avLst/>
              <a:gdLst>
                <a:gd name="T0" fmla="*/ 38 w 89"/>
                <a:gd name="T1" fmla="*/ 0 h 228"/>
                <a:gd name="T2" fmla="*/ 50 w 89"/>
                <a:gd name="T3" fmla="*/ 177 h 228"/>
                <a:gd name="T4" fmla="*/ 86 w 89"/>
                <a:gd name="T5" fmla="*/ 214 h 228"/>
                <a:gd name="T6" fmla="*/ 69 w 89"/>
                <a:gd name="T7" fmla="*/ 226 h 228"/>
                <a:gd name="T8" fmla="*/ 1 w 89"/>
                <a:gd name="T9" fmla="*/ 214 h 228"/>
                <a:gd name="T10" fmla="*/ 26 w 89"/>
                <a:gd name="T11" fmla="*/ 174 h 228"/>
                <a:gd name="T12" fmla="*/ 16 w 89"/>
                <a:gd name="T13" fmla="*/ 5 h 228"/>
                <a:gd name="T14" fmla="*/ 38 w 89"/>
                <a:gd name="T1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228">
                  <a:moveTo>
                    <a:pt x="38" y="0"/>
                  </a:moveTo>
                  <a:cubicBezTo>
                    <a:pt x="38" y="0"/>
                    <a:pt x="46" y="169"/>
                    <a:pt x="50" y="177"/>
                  </a:cubicBezTo>
                  <a:cubicBezTo>
                    <a:pt x="54" y="186"/>
                    <a:pt x="87" y="207"/>
                    <a:pt x="86" y="214"/>
                  </a:cubicBezTo>
                  <a:cubicBezTo>
                    <a:pt x="86" y="221"/>
                    <a:pt x="89" y="228"/>
                    <a:pt x="69" y="226"/>
                  </a:cubicBezTo>
                  <a:cubicBezTo>
                    <a:pt x="49" y="225"/>
                    <a:pt x="0" y="222"/>
                    <a:pt x="1" y="214"/>
                  </a:cubicBezTo>
                  <a:cubicBezTo>
                    <a:pt x="3" y="206"/>
                    <a:pt x="22" y="185"/>
                    <a:pt x="26" y="174"/>
                  </a:cubicBezTo>
                  <a:cubicBezTo>
                    <a:pt x="30" y="164"/>
                    <a:pt x="16" y="5"/>
                    <a:pt x="16" y="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Freeform 127"/>
            <p:cNvSpPr/>
            <p:nvPr/>
          </p:nvSpPr>
          <p:spPr bwMode="auto">
            <a:xfrm>
              <a:off x="1970" y="4231"/>
              <a:ext cx="125" cy="77"/>
            </a:xfrm>
            <a:custGeom>
              <a:avLst/>
              <a:gdLst>
                <a:gd name="T0" fmla="*/ 63 w 63"/>
                <a:gd name="T1" fmla="*/ 11 h 39"/>
                <a:gd name="T2" fmla="*/ 35 w 63"/>
                <a:gd name="T3" fmla="*/ 36 h 39"/>
                <a:gd name="T4" fmla="*/ 32 w 63"/>
                <a:gd name="T5" fmla="*/ 39 h 39"/>
                <a:gd name="T6" fmla="*/ 29 w 63"/>
                <a:gd name="T7" fmla="*/ 35 h 39"/>
                <a:gd name="T8" fmla="*/ 19 w 63"/>
                <a:gd name="T9" fmla="*/ 14 h 39"/>
                <a:gd name="T10" fmla="*/ 0 w 63"/>
                <a:gd name="T11" fmla="*/ 7 h 39"/>
                <a:gd name="T12" fmla="*/ 5 w 63"/>
                <a:gd name="T13" fmla="*/ 0 h 39"/>
                <a:gd name="T14" fmla="*/ 31 w 63"/>
                <a:gd name="T15" fmla="*/ 14 h 39"/>
                <a:gd name="T16" fmla="*/ 53 w 63"/>
                <a:gd name="T17" fmla="*/ 3 h 39"/>
                <a:gd name="T18" fmla="*/ 63 w 63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9">
                  <a:moveTo>
                    <a:pt x="63" y="11"/>
                  </a:moveTo>
                  <a:cubicBezTo>
                    <a:pt x="63" y="11"/>
                    <a:pt x="40" y="4"/>
                    <a:pt x="35" y="36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23"/>
                    <a:pt x="19" y="14"/>
                  </a:cubicBezTo>
                  <a:cubicBezTo>
                    <a:pt x="8" y="4"/>
                    <a:pt x="0" y="7"/>
                    <a:pt x="0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25" y="2"/>
                    <a:pt x="31" y="14"/>
                  </a:cubicBezTo>
                  <a:cubicBezTo>
                    <a:pt x="31" y="14"/>
                    <a:pt x="39" y="2"/>
                    <a:pt x="53" y="3"/>
                  </a:cubicBezTo>
                  <a:lnTo>
                    <a:pt x="63" y="11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Freeform 128"/>
            <p:cNvSpPr/>
            <p:nvPr/>
          </p:nvSpPr>
          <p:spPr bwMode="auto">
            <a:xfrm>
              <a:off x="1683" y="3380"/>
              <a:ext cx="82" cy="405"/>
            </a:xfrm>
            <a:custGeom>
              <a:avLst/>
              <a:gdLst>
                <a:gd name="T0" fmla="*/ 6 w 41"/>
                <a:gd name="T1" fmla="*/ 10 h 205"/>
                <a:gd name="T2" fmla="*/ 0 w 41"/>
                <a:gd name="T3" fmla="*/ 191 h 205"/>
                <a:gd name="T4" fmla="*/ 18 w 41"/>
                <a:gd name="T5" fmla="*/ 205 h 205"/>
                <a:gd name="T6" fmla="*/ 38 w 41"/>
                <a:gd name="T7" fmla="*/ 187 h 205"/>
                <a:gd name="T8" fmla="*/ 41 w 41"/>
                <a:gd name="T9" fmla="*/ 0 h 205"/>
                <a:gd name="T10" fmla="*/ 6 w 41"/>
                <a:gd name="T11" fmla="*/ 1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5">
                  <a:moveTo>
                    <a:pt x="6" y="10"/>
                  </a:move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5" y="204"/>
                    <a:pt x="18" y="205"/>
                  </a:cubicBezTo>
                  <a:cubicBezTo>
                    <a:pt x="35" y="205"/>
                    <a:pt x="38" y="187"/>
                    <a:pt x="38" y="187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Freeform 129"/>
            <p:cNvSpPr/>
            <p:nvPr/>
          </p:nvSpPr>
          <p:spPr bwMode="auto">
            <a:xfrm>
              <a:off x="2042" y="3380"/>
              <a:ext cx="81" cy="405"/>
            </a:xfrm>
            <a:custGeom>
              <a:avLst/>
              <a:gdLst>
                <a:gd name="T0" fmla="*/ 35 w 41"/>
                <a:gd name="T1" fmla="*/ 10 h 205"/>
                <a:gd name="T2" fmla="*/ 41 w 41"/>
                <a:gd name="T3" fmla="*/ 191 h 205"/>
                <a:gd name="T4" fmla="*/ 24 w 41"/>
                <a:gd name="T5" fmla="*/ 205 h 205"/>
                <a:gd name="T6" fmla="*/ 3 w 41"/>
                <a:gd name="T7" fmla="*/ 187 h 205"/>
                <a:gd name="T8" fmla="*/ 0 w 41"/>
                <a:gd name="T9" fmla="*/ 0 h 205"/>
                <a:gd name="T10" fmla="*/ 35 w 41"/>
                <a:gd name="T11" fmla="*/ 1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05">
                  <a:moveTo>
                    <a:pt x="35" y="10"/>
                  </a:moveTo>
                  <a:cubicBezTo>
                    <a:pt x="41" y="191"/>
                    <a:pt x="41" y="191"/>
                    <a:pt x="41" y="191"/>
                  </a:cubicBezTo>
                  <a:cubicBezTo>
                    <a:pt x="41" y="191"/>
                    <a:pt x="36" y="204"/>
                    <a:pt x="24" y="205"/>
                  </a:cubicBezTo>
                  <a:cubicBezTo>
                    <a:pt x="6" y="205"/>
                    <a:pt x="3" y="187"/>
                    <a:pt x="3" y="18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1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Freeform 130"/>
            <p:cNvSpPr/>
            <p:nvPr/>
          </p:nvSpPr>
          <p:spPr bwMode="auto">
            <a:xfrm>
              <a:off x="1755" y="3650"/>
              <a:ext cx="320" cy="273"/>
            </a:xfrm>
            <a:custGeom>
              <a:avLst/>
              <a:gdLst>
                <a:gd name="T0" fmla="*/ 48 w 320"/>
                <a:gd name="T1" fmla="*/ 0 h 273"/>
                <a:gd name="T2" fmla="*/ 6 w 320"/>
                <a:gd name="T3" fmla="*/ 30 h 273"/>
                <a:gd name="T4" fmla="*/ 0 w 320"/>
                <a:gd name="T5" fmla="*/ 273 h 273"/>
                <a:gd name="T6" fmla="*/ 139 w 320"/>
                <a:gd name="T7" fmla="*/ 273 h 273"/>
                <a:gd name="T8" fmla="*/ 147 w 320"/>
                <a:gd name="T9" fmla="*/ 145 h 273"/>
                <a:gd name="T10" fmla="*/ 169 w 320"/>
                <a:gd name="T11" fmla="*/ 145 h 273"/>
                <a:gd name="T12" fmla="*/ 187 w 320"/>
                <a:gd name="T13" fmla="*/ 273 h 273"/>
                <a:gd name="T14" fmla="*/ 320 w 320"/>
                <a:gd name="T15" fmla="*/ 273 h 273"/>
                <a:gd name="T16" fmla="*/ 305 w 320"/>
                <a:gd name="T17" fmla="*/ 30 h 273"/>
                <a:gd name="T18" fmla="*/ 48 w 320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273">
                  <a:moveTo>
                    <a:pt x="48" y="0"/>
                  </a:moveTo>
                  <a:lnTo>
                    <a:pt x="6" y="30"/>
                  </a:lnTo>
                  <a:lnTo>
                    <a:pt x="0" y="273"/>
                  </a:lnTo>
                  <a:lnTo>
                    <a:pt x="139" y="273"/>
                  </a:lnTo>
                  <a:lnTo>
                    <a:pt x="147" y="145"/>
                  </a:lnTo>
                  <a:lnTo>
                    <a:pt x="169" y="145"/>
                  </a:lnTo>
                  <a:lnTo>
                    <a:pt x="187" y="273"/>
                  </a:lnTo>
                  <a:lnTo>
                    <a:pt x="320" y="273"/>
                  </a:lnTo>
                  <a:lnTo>
                    <a:pt x="305" y="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8" name="Freeform 131"/>
            <p:cNvSpPr/>
            <p:nvPr/>
          </p:nvSpPr>
          <p:spPr bwMode="auto">
            <a:xfrm>
              <a:off x="1670" y="3176"/>
              <a:ext cx="453" cy="504"/>
            </a:xfrm>
            <a:custGeom>
              <a:avLst/>
              <a:gdLst>
                <a:gd name="T0" fmla="*/ 35 w 228"/>
                <a:gd name="T1" fmla="*/ 16 h 255"/>
                <a:gd name="T2" fmla="*/ 110 w 228"/>
                <a:gd name="T3" fmla="*/ 2 h 255"/>
                <a:gd name="T4" fmla="*/ 200 w 228"/>
                <a:gd name="T5" fmla="*/ 16 h 255"/>
                <a:gd name="T6" fmla="*/ 224 w 228"/>
                <a:gd name="T7" fmla="*/ 62 h 255"/>
                <a:gd name="T8" fmla="*/ 228 w 228"/>
                <a:gd name="T9" fmla="*/ 117 h 255"/>
                <a:gd name="T10" fmla="*/ 189 w 228"/>
                <a:gd name="T11" fmla="*/ 120 h 255"/>
                <a:gd name="T12" fmla="*/ 196 w 228"/>
                <a:gd name="T13" fmla="*/ 255 h 255"/>
                <a:gd name="T14" fmla="*/ 46 w 228"/>
                <a:gd name="T15" fmla="*/ 255 h 255"/>
                <a:gd name="T16" fmla="*/ 48 w 228"/>
                <a:gd name="T17" fmla="*/ 123 h 255"/>
                <a:gd name="T18" fmla="*/ 5 w 228"/>
                <a:gd name="T19" fmla="*/ 121 h 255"/>
                <a:gd name="T20" fmla="*/ 35 w 228"/>
                <a:gd name="T21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55">
                  <a:moveTo>
                    <a:pt x="35" y="16"/>
                  </a:moveTo>
                  <a:cubicBezTo>
                    <a:pt x="35" y="16"/>
                    <a:pt x="83" y="4"/>
                    <a:pt x="110" y="2"/>
                  </a:cubicBezTo>
                  <a:cubicBezTo>
                    <a:pt x="137" y="0"/>
                    <a:pt x="200" y="16"/>
                    <a:pt x="200" y="16"/>
                  </a:cubicBezTo>
                  <a:cubicBezTo>
                    <a:pt x="200" y="16"/>
                    <a:pt x="220" y="20"/>
                    <a:pt x="224" y="62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8" y="117"/>
                    <a:pt x="208" y="122"/>
                    <a:pt x="189" y="120"/>
                  </a:cubicBezTo>
                  <a:cubicBezTo>
                    <a:pt x="196" y="255"/>
                    <a:pt x="196" y="255"/>
                    <a:pt x="196" y="255"/>
                  </a:cubicBezTo>
                  <a:cubicBezTo>
                    <a:pt x="46" y="255"/>
                    <a:pt x="46" y="255"/>
                    <a:pt x="46" y="255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5" y="121"/>
                    <a:pt x="0" y="24"/>
                    <a:pt x="35" y="16"/>
                  </a:cubicBezTo>
                  <a:close/>
                </a:path>
              </a:pathLst>
            </a:custGeom>
            <a:solidFill>
              <a:srgbClr val="6DC1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Freeform 132"/>
            <p:cNvSpPr/>
            <p:nvPr/>
          </p:nvSpPr>
          <p:spPr bwMode="auto">
            <a:xfrm>
              <a:off x="1676" y="3310"/>
              <a:ext cx="95" cy="109"/>
            </a:xfrm>
            <a:custGeom>
              <a:avLst/>
              <a:gdLst>
                <a:gd name="T0" fmla="*/ 47 w 48"/>
                <a:gd name="T1" fmla="*/ 12 h 55"/>
                <a:gd name="T2" fmla="*/ 37 w 48"/>
                <a:gd name="T3" fmla="*/ 5 h 55"/>
                <a:gd name="T4" fmla="*/ 4 w 48"/>
                <a:gd name="T5" fmla="*/ 0 h 55"/>
                <a:gd name="T6" fmla="*/ 2 w 48"/>
                <a:gd name="T7" fmla="*/ 53 h 55"/>
                <a:gd name="T8" fmla="*/ 45 w 48"/>
                <a:gd name="T9" fmla="*/ 55 h 55"/>
                <a:gd name="T10" fmla="*/ 47 w 48"/>
                <a:gd name="T11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55">
                  <a:moveTo>
                    <a:pt x="47" y="12"/>
                  </a:moveTo>
                  <a:cubicBezTo>
                    <a:pt x="48" y="5"/>
                    <a:pt x="44" y="5"/>
                    <a:pt x="37" y="5"/>
                  </a:cubicBezTo>
                  <a:cubicBezTo>
                    <a:pt x="26" y="4"/>
                    <a:pt x="15" y="1"/>
                    <a:pt x="4" y="0"/>
                  </a:cubicBezTo>
                  <a:cubicBezTo>
                    <a:pt x="0" y="27"/>
                    <a:pt x="2" y="53"/>
                    <a:pt x="2" y="53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5"/>
                    <a:pt x="47" y="17"/>
                    <a:pt x="47" y="12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0" name="Freeform 133"/>
            <p:cNvSpPr/>
            <p:nvPr/>
          </p:nvSpPr>
          <p:spPr bwMode="auto">
            <a:xfrm>
              <a:off x="2036" y="3303"/>
              <a:ext cx="87" cy="114"/>
            </a:xfrm>
            <a:custGeom>
              <a:avLst/>
              <a:gdLst>
                <a:gd name="T0" fmla="*/ 3 w 44"/>
                <a:gd name="T1" fmla="*/ 6 h 58"/>
                <a:gd name="T2" fmla="*/ 2 w 44"/>
                <a:gd name="T3" fmla="*/ 7 h 58"/>
                <a:gd name="T4" fmla="*/ 1 w 44"/>
                <a:gd name="T5" fmla="*/ 17 h 58"/>
                <a:gd name="T6" fmla="*/ 2 w 44"/>
                <a:gd name="T7" fmla="*/ 30 h 58"/>
                <a:gd name="T8" fmla="*/ 5 w 44"/>
                <a:gd name="T9" fmla="*/ 52 h 58"/>
                <a:gd name="T10" fmla="*/ 5 w 44"/>
                <a:gd name="T11" fmla="*/ 56 h 58"/>
                <a:gd name="T12" fmla="*/ 44 w 44"/>
                <a:gd name="T13" fmla="*/ 53 h 58"/>
                <a:gd name="T14" fmla="*/ 40 w 44"/>
                <a:gd name="T15" fmla="*/ 2 h 58"/>
                <a:gd name="T16" fmla="*/ 10 w 44"/>
                <a:gd name="T17" fmla="*/ 4 h 58"/>
                <a:gd name="T18" fmla="*/ 3 w 44"/>
                <a:gd name="T19" fmla="*/ 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8">
                  <a:moveTo>
                    <a:pt x="3" y="6"/>
                  </a:moveTo>
                  <a:cubicBezTo>
                    <a:pt x="3" y="6"/>
                    <a:pt x="2" y="6"/>
                    <a:pt x="2" y="7"/>
                  </a:cubicBezTo>
                  <a:cubicBezTo>
                    <a:pt x="0" y="10"/>
                    <a:pt x="1" y="14"/>
                    <a:pt x="1" y="17"/>
                  </a:cubicBezTo>
                  <a:cubicBezTo>
                    <a:pt x="1" y="22"/>
                    <a:pt x="2" y="26"/>
                    <a:pt x="2" y="30"/>
                  </a:cubicBezTo>
                  <a:cubicBezTo>
                    <a:pt x="3" y="38"/>
                    <a:pt x="4" y="45"/>
                    <a:pt x="5" y="52"/>
                  </a:cubicBezTo>
                  <a:cubicBezTo>
                    <a:pt x="5" y="54"/>
                    <a:pt x="5" y="55"/>
                    <a:pt x="5" y="56"/>
                  </a:cubicBezTo>
                  <a:cubicBezTo>
                    <a:pt x="24" y="58"/>
                    <a:pt x="44" y="53"/>
                    <a:pt x="44" y="53"/>
                  </a:cubicBezTo>
                  <a:cubicBezTo>
                    <a:pt x="44" y="53"/>
                    <a:pt x="40" y="2"/>
                    <a:pt x="40" y="2"/>
                  </a:cubicBezTo>
                  <a:cubicBezTo>
                    <a:pt x="40" y="0"/>
                    <a:pt x="14" y="3"/>
                    <a:pt x="10" y="4"/>
                  </a:cubicBezTo>
                  <a:cubicBezTo>
                    <a:pt x="8" y="5"/>
                    <a:pt x="6" y="5"/>
                    <a:pt x="3" y="6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Freeform 134"/>
            <p:cNvSpPr/>
            <p:nvPr/>
          </p:nvSpPr>
          <p:spPr bwMode="auto">
            <a:xfrm>
              <a:off x="1813" y="3178"/>
              <a:ext cx="151" cy="132"/>
            </a:xfrm>
            <a:custGeom>
              <a:avLst/>
              <a:gdLst>
                <a:gd name="T0" fmla="*/ 34 w 76"/>
                <a:gd name="T1" fmla="*/ 65 h 67"/>
                <a:gd name="T2" fmla="*/ 46 w 76"/>
                <a:gd name="T3" fmla="*/ 67 h 67"/>
                <a:gd name="T4" fmla="*/ 62 w 76"/>
                <a:gd name="T5" fmla="*/ 50 h 67"/>
                <a:gd name="T6" fmla="*/ 76 w 76"/>
                <a:gd name="T7" fmla="*/ 4 h 67"/>
                <a:gd name="T8" fmla="*/ 38 w 76"/>
                <a:gd name="T9" fmla="*/ 1 h 67"/>
                <a:gd name="T10" fmla="*/ 0 w 76"/>
                <a:gd name="T11" fmla="*/ 7 h 67"/>
                <a:gd name="T12" fmla="*/ 34 w 76"/>
                <a:gd name="T13" fmla="*/ 6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7">
                  <a:moveTo>
                    <a:pt x="34" y="65"/>
                  </a:moveTo>
                  <a:cubicBezTo>
                    <a:pt x="36" y="66"/>
                    <a:pt x="42" y="67"/>
                    <a:pt x="46" y="67"/>
                  </a:cubicBezTo>
                  <a:cubicBezTo>
                    <a:pt x="50" y="66"/>
                    <a:pt x="58" y="60"/>
                    <a:pt x="62" y="50"/>
                  </a:cubicBezTo>
                  <a:cubicBezTo>
                    <a:pt x="69" y="36"/>
                    <a:pt x="75" y="20"/>
                    <a:pt x="76" y="4"/>
                  </a:cubicBezTo>
                  <a:cubicBezTo>
                    <a:pt x="62" y="2"/>
                    <a:pt x="47" y="0"/>
                    <a:pt x="38" y="1"/>
                  </a:cubicBezTo>
                  <a:cubicBezTo>
                    <a:pt x="27" y="2"/>
                    <a:pt x="13" y="4"/>
                    <a:pt x="0" y="7"/>
                  </a:cubicBezTo>
                  <a:cubicBezTo>
                    <a:pt x="5" y="19"/>
                    <a:pt x="26" y="60"/>
                    <a:pt x="34" y="65"/>
                  </a:cubicBezTo>
                  <a:close/>
                </a:path>
              </a:pathLst>
            </a:custGeom>
            <a:solidFill>
              <a:srgbClr val="2A3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" name="Freeform 135"/>
            <p:cNvSpPr/>
            <p:nvPr/>
          </p:nvSpPr>
          <p:spPr bwMode="auto">
            <a:xfrm>
              <a:off x="1851" y="3089"/>
              <a:ext cx="75" cy="127"/>
            </a:xfrm>
            <a:custGeom>
              <a:avLst/>
              <a:gdLst>
                <a:gd name="T0" fmla="*/ 0 w 38"/>
                <a:gd name="T1" fmla="*/ 0 h 64"/>
                <a:gd name="T2" fmla="*/ 0 w 38"/>
                <a:gd name="T3" fmla="*/ 52 h 64"/>
                <a:gd name="T4" fmla="*/ 19 w 38"/>
                <a:gd name="T5" fmla="*/ 64 h 64"/>
                <a:gd name="T6" fmla="*/ 38 w 38"/>
                <a:gd name="T7" fmla="*/ 52 h 64"/>
                <a:gd name="T8" fmla="*/ 38 w 38"/>
                <a:gd name="T9" fmla="*/ 0 h 64"/>
                <a:gd name="T10" fmla="*/ 0 w 38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4">
                  <a:moveTo>
                    <a:pt x="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2" y="64"/>
                    <a:pt x="19" y="64"/>
                  </a:cubicBezTo>
                  <a:cubicBezTo>
                    <a:pt x="37" y="64"/>
                    <a:pt x="38" y="52"/>
                    <a:pt x="38" y="52"/>
                  </a:cubicBezTo>
                  <a:cubicBezTo>
                    <a:pt x="38" y="0"/>
                    <a:pt x="38" y="0"/>
                    <a:pt x="3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3" name="Freeform 136"/>
            <p:cNvSpPr/>
            <p:nvPr/>
          </p:nvSpPr>
          <p:spPr bwMode="auto">
            <a:xfrm>
              <a:off x="1851" y="3089"/>
              <a:ext cx="75" cy="46"/>
            </a:xfrm>
            <a:custGeom>
              <a:avLst/>
              <a:gdLst>
                <a:gd name="T0" fmla="*/ 38 w 38"/>
                <a:gd name="T1" fmla="*/ 18 h 23"/>
                <a:gd name="T2" fmla="*/ 38 w 38"/>
                <a:gd name="T3" fmla="*/ 0 h 23"/>
                <a:gd name="T4" fmla="*/ 0 w 38"/>
                <a:gd name="T5" fmla="*/ 0 h 23"/>
                <a:gd name="T6" fmla="*/ 0 w 38"/>
                <a:gd name="T7" fmla="*/ 19 h 23"/>
                <a:gd name="T8" fmla="*/ 38 w 38"/>
                <a:gd name="T9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8" y="18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23"/>
                    <a:pt x="25" y="22"/>
                    <a:pt x="38" y="18"/>
                  </a:cubicBez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4" name="Oval 137"/>
            <p:cNvSpPr>
              <a:spLocks noChangeArrowheads="1"/>
            </p:cNvSpPr>
            <p:nvPr/>
          </p:nvSpPr>
          <p:spPr bwMode="auto">
            <a:xfrm>
              <a:off x="1572" y="2516"/>
              <a:ext cx="589" cy="573"/>
            </a:xfrm>
            <a:prstGeom prst="ellipse">
              <a:avLst/>
            </a:prstGeom>
            <a:solidFill>
              <a:srgbClr val="28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Freeform 138"/>
            <p:cNvSpPr/>
            <p:nvPr/>
          </p:nvSpPr>
          <p:spPr bwMode="auto">
            <a:xfrm>
              <a:off x="1687" y="2775"/>
              <a:ext cx="367" cy="354"/>
            </a:xfrm>
            <a:custGeom>
              <a:avLst/>
              <a:gdLst>
                <a:gd name="T0" fmla="*/ 3 w 184"/>
                <a:gd name="T1" fmla="*/ 0 h 179"/>
                <a:gd name="T2" fmla="*/ 20 w 184"/>
                <a:gd name="T3" fmla="*/ 150 h 179"/>
                <a:gd name="T4" fmla="*/ 104 w 184"/>
                <a:gd name="T5" fmla="*/ 177 h 179"/>
                <a:gd name="T6" fmla="*/ 183 w 184"/>
                <a:gd name="T7" fmla="*/ 104 h 179"/>
                <a:gd name="T8" fmla="*/ 183 w 184"/>
                <a:gd name="T9" fmla="*/ 41 h 179"/>
                <a:gd name="T10" fmla="*/ 158 w 184"/>
                <a:gd name="T11" fmla="*/ 25 h 179"/>
                <a:gd name="T12" fmla="*/ 164 w 184"/>
                <a:gd name="T13" fmla="*/ 41 h 179"/>
                <a:gd name="T14" fmla="*/ 109 w 184"/>
                <a:gd name="T15" fmla="*/ 14 h 179"/>
                <a:gd name="T16" fmla="*/ 125 w 184"/>
                <a:gd name="T17" fmla="*/ 42 h 179"/>
                <a:gd name="T18" fmla="*/ 54 w 184"/>
                <a:gd name="T19" fmla="*/ 9 h 179"/>
                <a:gd name="T20" fmla="*/ 60 w 184"/>
                <a:gd name="T21" fmla="*/ 40 h 179"/>
                <a:gd name="T22" fmla="*/ 3 w 184"/>
                <a:gd name="T2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4" h="179">
                  <a:moveTo>
                    <a:pt x="3" y="0"/>
                  </a:moveTo>
                  <a:cubicBezTo>
                    <a:pt x="3" y="0"/>
                    <a:pt x="0" y="130"/>
                    <a:pt x="20" y="150"/>
                  </a:cubicBezTo>
                  <a:cubicBezTo>
                    <a:pt x="41" y="169"/>
                    <a:pt x="74" y="179"/>
                    <a:pt x="104" y="177"/>
                  </a:cubicBezTo>
                  <a:cubicBezTo>
                    <a:pt x="134" y="175"/>
                    <a:pt x="182" y="153"/>
                    <a:pt x="183" y="104"/>
                  </a:cubicBezTo>
                  <a:cubicBezTo>
                    <a:pt x="184" y="55"/>
                    <a:pt x="183" y="41"/>
                    <a:pt x="183" y="41"/>
                  </a:cubicBezTo>
                  <a:cubicBezTo>
                    <a:pt x="183" y="41"/>
                    <a:pt x="169" y="35"/>
                    <a:pt x="158" y="25"/>
                  </a:cubicBezTo>
                  <a:cubicBezTo>
                    <a:pt x="154" y="21"/>
                    <a:pt x="164" y="41"/>
                    <a:pt x="164" y="41"/>
                  </a:cubicBezTo>
                  <a:cubicBezTo>
                    <a:pt x="164" y="41"/>
                    <a:pt x="142" y="45"/>
                    <a:pt x="109" y="14"/>
                  </a:cubicBezTo>
                  <a:cubicBezTo>
                    <a:pt x="109" y="14"/>
                    <a:pt x="113" y="36"/>
                    <a:pt x="125" y="42"/>
                  </a:cubicBezTo>
                  <a:cubicBezTo>
                    <a:pt x="125" y="42"/>
                    <a:pt x="89" y="44"/>
                    <a:pt x="54" y="9"/>
                  </a:cubicBezTo>
                  <a:cubicBezTo>
                    <a:pt x="54" y="9"/>
                    <a:pt x="55" y="35"/>
                    <a:pt x="60" y="40"/>
                  </a:cubicBezTo>
                  <a:cubicBezTo>
                    <a:pt x="60" y="40"/>
                    <a:pt x="17" y="40"/>
                    <a:pt x="3" y="0"/>
                  </a:cubicBezTo>
                  <a:close/>
                </a:path>
              </a:pathLst>
            </a:cu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6" name="Oval 139"/>
            <p:cNvSpPr>
              <a:spLocks noChangeArrowheads="1"/>
            </p:cNvSpPr>
            <p:nvPr/>
          </p:nvSpPr>
          <p:spPr bwMode="auto">
            <a:xfrm>
              <a:off x="1654" y="2856"/>
              <a:ext cx="71" cy="69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Oval 140"/>
            <p:cNvSpPr>
              <a:spLocks noChangeArrowheads="1"/>
            </p:cNvSpPr>
            <p:nvPr/>
          </p:nvSpPr>
          <p:spPr bwMode="auto">
            <a:xfrm>
              <a:off x="2022" y="2856"/>
              <a:ext cx="71" cy="69"/>
            </a:xfrm>
            <a:prstGeom prst="ellipse">
              <a:avLst/>
            </a:prstGeom>
            <a:solidFill>
              <a:srgbClr val="FBC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41"/>
            <p:cNvSpPr/>
            <p:nvPr/>
          </p:nvSpPr>
          <p:spPr bwMode="auto">
            <a:xfrm>
              <a:off x="1833" y="2925"/>
              <a:ext cx="83" cy="73"/>
            </a:xfrm>
            <a:custGeom>
              <a:avLst/>
              <a:gdLst>
                <a:gd name="T0" fmla="*/ 22 w 83"/>
                <a:gd name="T1" fmla="*/ 0 h 73"/>
                <a:gd name="T2" fmla="*/ 59 w 83"/>
                <a:gd name="T3" fmla="*/ 0 h 73"/>
                <a:gd name="T4" fmla="*/ 83 w 83"/>
                <a:gd name="T5" fmla="*/ 73 h 73"/>
                <a:gd name="T6" fmla="*/ 0 w 83"/>
                <a:gd name="T7" fmla="*/ 71 h 73"/>
                <a:gd name="T8" fmla="*/ 22 w 83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73">
                  <a:moveTo>
                    <a:pt x="22" y="0"/>
                  </a:moveTo>
                  <a:lnTo>
                    <a:pt x="59" y="0"/>
                  </a:lnTo>
                  <a:lnTo>
                    <a:pt x="83" y="73"/>
                  </a:lnTo>
                  <a:lnTo>
                    <a:pt x="0" y="71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2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Oval 142"/>
            <p:cNvSpPr>
              <a:spLocks noChangeArrowheads="1"/>
            </p:cNvSpPr>
            <p:nvPr/>
          </p:nvSpPr>
          <p:spPr bwMode="auto">
            <a:xfrm>
              <a:off x="1731" y="2866"/>
              <a:ext cx="48" cy="47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Oval 143"/>
            <p:cNvSpPr>
              <a:spLocks noChangeArrowheads="1"/>
            </p:cNvSpPr>
            <p:nvPr/>
          </p:nvSpPr>
          <p:spPr bwMode="auto">
            <a:xfrm>
              <a:off x="1964" y="2866"/>
              <a:ext cx="48" cy="47"/>
            </a:xfrm>
            <a:prstGeom prst="ellipse">
              <a:avLst/>
            </a:pr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Freeform 144"/>
            <p:cNvSpPr/>
            <p:nvPr/>
          </p:nvSpPr>
          <p:spPr bwMode="auto">
            <a:xfrm>
              <a:off x="1801" y="2986"/>
              <a:ext cx="173" cy="83"/>
            </a:xfrm>
            <a:custGeom>
              <a:avLst/>
              <a:gdLst>
                <a:gd name="T0" fmla="*/ 38 w 87"/>
                <a:gd name="T1" fmla="*/ 40 h 42"/>
                <a:gd name="T2" fmla="*/ 1 w 87"/>
                <a:gd name="T3" fmla="*/ 28 h 42"/>
                <a:gd name="T4" fmla="*/ 1 w 87"/>
                <a:gd name="T5" fmla="*/ 25 h 42"/>
                <a:gd name="T6" fmla="*/ 4 w 87"/>
                <a:gd name="T7" fmla="*/ 25 h 42"/>
                <a:gd name="T8" fmla="*/ 55 w 87"/>
                <a:gd name="T9" fmla="*/ 32 h 42"/>
                <a:gd name="T10" fmla="*/ 82 w 87"/>
                <a:gd name="T11" fmla="*/ 2 h 42"/>
                <a:gd name="T12" fmla="*/ 85 w 87"/>
                <a:gd name="T13" fmla="*/ 1 h 42"/>
                <a:gd name="T14" fmla="*/ 86 w 87"/>
                <a:gd name="T15" fmla="*/ 3 h 42"/>
                <a:gd name="T16" fmla="*/ 56 w 87"/>
                <a:gd name="T17" fmla="*/ 36 h 42"/>
                <a:gd name="T18" fmla="*/ 38 w 87"/>
                <a:gd name="T19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42">
                  <a:moveTo>
                    <a:pt x="38" y="40"/>
                  </a:moveTo>
                  <a:cubicBezTo>
                    <a:pt x="18" y="40"/>
                    <a:pt x="2" y="29"/>
                    <a:pt x="1" y="28"/>
                  </a:cubicBezTo>
                  <a:cubicBezTo>
                    <a:pt x="1" y="28"/>
                    <a:pt x="0" y="26"/>
                    <a:pt x="1" y="25"/>
                  </a:cubicBezTo>
                  <a:cubicBezTo>
                    <a:pt x="2" y="24"/>
                    <a:pt x="3" y="24"/>
                    <a:pt x="4" y="25"/>
                  </a:cubicBezTo>
                  <a:cubicBezTo>
                    <a:pt x="4" y="25"/>
                    <a:pt x="30" y="42"/>
                    <a:pt x="55" y="32"/>
                  </a:cubicBezTo>
                  <a:cubicBezTo>
                    <a:pt x="79" y="22"/>
                    <a:pt x="82" y="3"/>
                    <a:pt x="82" y="2"/>
                  </a:cubicBezTo>
                  <a:cubicBezTo>
                    <a:pt x="82" y="1"/>
                    <a:pt x="83" y="0"/>
                    <a:pt x="85" y="1"/>
                  </a:cubicBezTo>
                  <a:cubicBezTo>
                    <a:pt x="86" y="1"/>
                    <a:pt x="87" y="2"/>
                    <a:pt x="86" y="3"/>
                  </a:cubicBezTo>
                  <a:cubicBezTo>
                    <a:pt x="86" y="4"/>
                    <a:pt x="83" y="25"/>
                    <a:pt x="56" y="36"/>
                  </a:cubicBezTo>
                  <a:cubicBezTo>
                    <a:pt x="50" y="39"/>
                    <a:pt x="44" y="40"/>
                    <a:pt x="38" y="40"/>
                  </a:cubicBezTo>
                  <a:close/>
                </a:path>
              </a:pathLst>
            </a:custGeom>
            <a:solidFill>
              <a:srgbClr val="3530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圆角矩形标注 1"/>
          <p:cNvSpPr/>
          <p:nvPr/>
        </p:nvSpPr>
        <p:spPr>
          <a:xfrm>
            <a:off x="2639695" y="725170"/>
            <a:ext cx="2117090" cy="1109345"/>
          </a:xfrm>
          <a:prstGeom prst="wedgeRoundRectCallout">
            <a:avLst/>
          </a:prstGeom>
          <a:blipFill>
            <a:blip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38755" y="916305"/>
            <a:ext cx="1947545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hit me!</a:t>
            </a:r>
          </a:p>
          <a:p>
            <a:pPr algn="l"/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should make it</a:t>
            </a:r>
          </a:p>
          <a:p>
            <a:pPr algn="l"/>
            <a:r>
              <a:rPr lang="en-US" altLang="zh-CN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 to me!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5383530" y="311150"/>
            <a:ext cx="2117090" cy="1109345"/>
          </a:xfrm>
          <a:prstGeom prst="wedgeRoundRectCallout">
            <a:avLst/>
          </a:prstGeom>
          <a:blipFill>
            <a:blip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08625" y="619760"/>
            <a:ext cx="1866265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are the people</a:t>
            </a:r>
          </a:p>
          <a:p>
            <a:pPr algn="l"/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help you!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92686" y="1456340"/>
            <a:ext cx="1188135" cy="2123657"/>
            <a:chOff x="4499992" y="1114046"/>
            <a:chExt cx="519809" cy="521600"/>
          </a:xfrm>
        </p:grpSpPr>
        <p:sp>
          <p:nvSpPr>
            <p:cNvPr id="5" name="矩形: 圆角 4"/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549499" y="1114046"/>
              <a:ext cx="470302" cy="4535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0" dirty="0">
                  <a:solidFill>
                    <a:schemeClr val="bg1"/>
                  </a:solidFill>
                  <a:ea typeface="微软雅黑" panose="020B0503020204020204" pitchFamily="34" charset="-122"/>
                  <a:cs typeface="Calibri" panose="020F0502020204030204" pitchFamily="34" charset="0"/>
                </a:rPr>
                <a:t>Q</a:t>
              </a: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738120" y="1556385"/>
            <a:ext cx="5850890" cy="2031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 you help </a:t>
            </a:r>
            <a:r>
              <a:rPr lang="en-US" altLang="zh-CN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en-US" altLang="zh-CN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who has fallen down again</a:t>
            </a:r>
            <a:r>
              <a:rPr lang="en-US" altLang="zh-CN" sz="44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/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7287"/>
            <a:ext cx="2669381" cy="82994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3528" y="0"/>
            <a:ext cx="1533525" cy="578162"/>
            <a:chOff x="323528" y="0"/>
            <a:chExt cx="1533525" cy="578162"/>
          </a:xfrm>
        </p:grpSpPr>
        <p:sp>
          <p:nvSpPr>
            <p:cNvPr id="18" name="TextBox 86"/>
            <p:cNvSpPr txBox="1"/>
            <p:nvPr/>
          </p:nvSpPr>
          <p:spPr>
            <a:xfrm>
              <a:off x="576258" y="58420"/>
              <a:ext cx="128079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spc="3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Trust</a:t>
              </a:r>
              <a:endParaRPr lang="en-US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形 8" descr="回收标志">
            <a:extLst>
              <a:ext uri="{FF2B5EF4-FFF2-40B4-BE49-F238E27FC236}">
                <a16:creationId xmlns:a16="http://schemas.microsoft.com/office/drawing/2014/main" id="{BE694EDB-50A1-4C6A-84CB-5BEC877F8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6122" y="1280234"/>
            <a:ext cx="3307740" cy="3307740"/>
          </a:xfrm>
          <a:prstGeom prst="rect">
            <a:avLst/>
          </a:prstGeom>
        </p:spPr>
      </p:pic>
      <p:pic>
        <p:nvPicPr>
          <p:cNvPr id="11" name="图形 10" descr="用户">
            <a:extLst>
              <a:ext uri="{FF2B5EF4-FFF2-40B4-BE49-F238E27FC236}">
                <a16:creationId xmlns:a16="http://schemas.microsoft.com/office/drawing/2014/main" id="{9710C8A5-4715-48F9-98EE-F452F25B0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640" y="3276260"/>
            <a:ext cx="914400" cy="914400"/>
          </a:xfrm>
          <a:prstGeom prst="rect">
            <a:avLst/>
          </a:prstGeom>
        </p:spPr>
      </p:pic>
      <p:pic>
        <p:nvPicPr>
          <p:cNvPr id="20" name="图形 19" descr="用户">
            <a:extLst>
              <a:ext uri="{FF2B5EF4-FFF2-40B4-BE49-F238E27FC236}">
                <a16:creationId xmlns:a16="http://schemas.microsoft.com/office/drawing/2014/main" id="{E3C64E7D-E8C3-467D-8018-1134CC27E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9226" y="695398"/>
            <a:ext cx="914400" cy="914400"/>
          </a:xfrm>
          <a:prstGeom prst="rect">
            <a:avLst/>
          </a:prstGeom>
        </p:spPr>
      </p:pic>
      <p:pic>
        <p:nvPicPr>
          <p:cNvPr id="21" name="图形 20" descr="用户">
            <a:extLst>
              <a:ext uri="{FF2B5EF4-FFF2-40B4-BE49-F238E27FC236}">
                <a16:creationId xmlns:a16="http://schemas.microsoft.com/office/drawing/2014/main" id="{3B422A17-EE13-4124-BFB6-A091C8175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5944" y="3276260"/>
            <a:ext cx="914400" cy="914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CD2128-19A5-47E3-87F3-C06745DA7BCA}"/>
              </a:ext>
            </a:extLst>
          </p:cNvPr>
          <p:cNvSpPr txBox="1"/>
          <p:nvPr/>
        </p:nvSpPr>
        <p:spPr>
          <a:xfrm>
            <a:off x="4039648" y="2783817"/>
            <a:ext cx="112697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Trust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/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7"/>
          <p:cNvSpPr>
            <a:spLocks noChangeArrowheads="1"/>
          </p:cNvSpPr>
          <p:nvPr/>
        </p:nvSpPr>
        <p:spPr bwMode="auto">
          <a:xfrm>
            <a:off x="1979712" y="1890779"/>
            <a:ext cx="6552728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 for watching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88024" y="3302704"/>
            <a:ext cx="2880320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Reporter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Junjie Zhu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67232004"/>
  <p:tag name="KSO_WM_UNIT_PLACING_PICTURE_USER_VIEWPORT" val="{&quot;height&quot;:6555,&quot;width&quot;:8205}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401</Words>
  <Application>Microsoft Office PowerPoint</Application>
  <PresentationFormat>全屏显示(16:9)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简洁大气</dc:title>
  <dc:creator>第一PPT</dc:creator>
  <cp:keywords>www.1ppt.com</cp:keywords>
  <dc:description>www.1ppt.com</dc:description>
  <cp:lastModifiedBy>jj Zhu</cp:lastModifiedBy>
  <cp:revision>1022</cp:revision>
  <dcterms:created xsi:type="dcterms:W3CDTF">2015-04-24T01:01:00Z</dcterms:created>
  <dcterms:modified xsi:type="dcterms:W3CDTF">2020-05-18T01:41:55Z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