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1" r:id="rId5"/>
    <p:sldId id="272" r:id="rId6"/>
    <p:sldId id="273" r:id="rId7"/>
    <p:sldId id="276" r:id="rId8"/>
    <p:sldId id="278" r:id="rId9"/>
    <p:sldId id="282" r:id="rId10"/>
    <p:sldId id="284" r:id="rId11"/>
    <p:sldId id="286" r:id="rId12"/>
    <p:sldId id="288" r:id="rId13"/>
    <p:sldId id="290" r:id="rId1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791253"/>
            <a:ext cx="3356313" cy="1066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84930"/>
            <a:ext cx="3353755" cy="1073069"/>
          </a:xfrm>
          <a:custGeom>
            <a:avLst/>
            <a:gdLst/>
            <a:ahLst/>
            <a:cxnLst/>
            <a:rect l="l" t="t" r="r" b="b"/>
            <a:pathLst>
              <a:path w="3353755" h="1073069">
                <a:moveTo>
                  <a:pt x="1830" y="5748"/>
                </a:moveTo>
                <a:lnTo>
                  <a:pt x="3353755" y="1073069"/>
                </a:lnTo>
              </a:path>
            </a:pathLst>
          </a:custGeom>
          <a:ln w="13335">
            <a:solidFill>
              <a:srgbClr val="5699A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5300" y="647700"/>
            <a:ext cx="41783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791253"/>
            <a:ext cx="3356313" cy="1066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84930"/>
            <a:ext cx="3353755" cy="1073069"/>
          </a:xfrm>
          <a:custGeom>
            <a:avLst/>
            <a:gdLst/>
            <a:ahLst/>
            <a:cxnLst/>
            <a:rect l="l" t="t" r="r" b="b"/>
            <a:pathLst>
              <a:path w="3353755" h="1073069">
                <a:moveTo>
                  <a:pt x="1830" y="5748"/>
                </a:moveTo>
                <a:lnTo>
                  <a:pt x="3353755" y="1073069"/>
                </a:lnTo>
              </a:path>
            </a:pathLst>
          </a:custGeom>
          <a:ln w="13335">
            <a:solidFill>
              <a:srgbClr val="5699A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19" y="548821"/>
            <a:ext cx="8163560" cy="623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416" y="1558640"/>
            <a:ext cx="7981166" cy="219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20" y="1173159"/>
            <a:ext cx="1477645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15700"/>
              </a:lnSpc>
            </a:pPr>
            <a:r>
              <a:rPr sz="1800" spc="-229" dirty="0">
                <a:latin typeface="Arial Unicode MS"/>
                <a:cs typeface="Arial Unicode MS"/>
              </a:rPr>
              <a:t>E</a:t>
            </a:r>
            <a:r>
              <a:rPr sz="1800" spc="-30" dirty="0">
                <a:latin typeface="Arial Unicode MS"/>
                <a:cs typeface="Arial Unicode MS"/>
              </a:rPr>
              <a:t>xa</a:t>
            </a:r>
            <a:r>
              <a:rPr sz="1800" spc="15" dirty="0">
                <a:latin typeface="Arial Unicode MS"/>
                <a:cs typeface="Arial Unicode MS"/>
              </a:rPr>
              <a:t>m</a:t>
            </a:r>
            <a:r>
              <a:rPr sz="1800" spc="20" dirty="0">
                <a:latin typeface="Arial Unicode MS"/>
                <a:cs typeface="Arial Unicode MS"/>
              </a:rPr>
              <a:t>p</a:t>
            </a:r>
            <a:r>
              <a:rPr sz="1800" spc="40" dirty="0">
                <a:latin typeface="Arial Unicode MS"/>
                <a:cs typeface="Arial Unicode MS"/>
              </a:rPr>
              <a:t>l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5" dirty="0">
                <a:latin typeface="Arial Unicode MS"/>
                <a:cs typeface="Arial Unicode MS"/>
              </a:rPr>
              <a:t>: </a:t>
            </a:r>
            <a:r>
              <a:rPr sz="1800" spc="-100" dirty="0">
                <a:latin typeface="Arial Unicode MS"/>
                <a:cs typeface="Arial Unicode MS"/>
              </a:rPr>
              <a:t> </a:t>
            </a:r>
            <a:r>
              <a:rPr sz="1800" spc="-45" dirty="0">
                <a:latin typeface="Arial Unicode MS"/>
                <a:cs typeface="Arial Unicode MS"/>
              </a:rPr>
              <a:t>T</a:t>
            </a:r>
            <a:r>
              <a:rPr sz="1800" spc="-120" dirty="0">
                <a:latin typeface="Arial Unicode MS"/>
                <a:cs typeface="Arial Unicode MS"/>
              </a:rPr>
              <a:t>C</a:t>
            </a:r>
            <a:r>
              <a:rPr sz="1800" spc="-195" dirty="0">
                <a:latin typeface="Arial Unicode MS"/>
                <a:cs typeface="Arial Unicode MS"/>
              </a:rPr>
              <a:t>P</a:t>
            </a:r>
            <a:r>
              <a:rPr sz="1800" spc="-80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co</a:t>
            </a:r>
            <a:r>
              <a:rPr sz="1800" spc="30" dirty="0">
                <a:latin typeface="Arial Unicode MS"/>
                <a:cs typeface="Arial Unicode MS"/>
              </a:rPr>
              <a:t>nnec</a:t>
            </a:r>
            <a:r>
              <a:rPr sz="1800" spc="20" dirty="0">
                <a:latin typeface="Arial Unicode MS"/>
                <a:cs typeface="Arial Unicode MS"/>
              </a:rPr>
              <a:t>t</a:t>
            </a:r>
            <a:r>
              <a:rPr sz="1800" spc="25" dirty="0">
                <a:latin typeface="Arial Unicode MS"/>
                <a:cs typeface="Arial Unicode MS"/>
              </a:rPr>
              <a:t>i</a:t>
            </a:r>
            <a:r>
              <a:rPr sz="1800" spc="80" dirty="0">
                <a:latin typeface="Arial Unicode MS"/>
                <a:cs typeface="Arial Unicode MS"/>
              </a:rPr>
              <a:t>o</a:t>
            </a:r>
            <a:r>
              <a:rPr sz="1800" spc="20" dirty="0">
                <a:latin typeface="Arial Unicode MS"/>
                <a:cs typeface="Arial Unicode MS"/>
              </a:rPr>
              <a:t>n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15" dirty="0">
                <a:latin typeface="Arial Unicode MS"/>
                <a:cs typeface="Arial Unicode MS"/>
              </a:rPr>
              <a:t>m</a:t>
            </a:r>
            <a:r>
              <a:rPr sz="1800" spc="5" dirty="0">
                <a:latin typeface="Arial Unicode MS"/>
                <a:cs typeface="Arial Unicode MS"/>
              </a:rPr>
              <a:t>a</a:t>
            </a:r>
            <a:r>
              <a:rPr sz="1800" spc="20" dirty="0">
                <a:latin typeface="Arial Unicode MS"/>
                <a:cs typeface="Arial Unicode MS"/>
              </a:rPr>
              <a:t>n</a:t>
            </a:r>
            <a:r>
              <a:rPr sz="1800" spc="15" dirty="0">
                <a:latin typeface="Arial Unicode MS"/>
                <a:cs typeface="Arial Unicode MS"/>
              </a:rPr>
              <a:t>a</a:t>
            </a:r>
            <a:r>
              <a:rPr sz="1800" spc="-15" dirty="0">
                <a:latin typeface="Arial Unicode MS"/>
                <a:cs typeface="Arial Unicode MS"/>
              </a:rPr>
              <a:t>ge</a:t>
            </a:r>
            <a:r>
              <a:rPr sz="1800" spc="0" dirty="0">
                <a:latin typeface="Arial Unicode MS"/>
                <a:cs typeface="Arial Unicode MS"/>
              </a:rPr>
              <a:t>m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60" dirty="0">
                <a:latin typeface="Arial Unicode MS"/>
                <a:cs typeface="Arial Unicode MS"/>
              </a:rPr>
              <a:t>nt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939800"/>
            <a:ext cx="6007100" cy="591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Problem I: </a:t>
            </a:r>
            <a:r>
              <a:rPr lang="en-US" altLang="zh-CN" sz="2800" b="1" spc="-45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b="1" spc="-120" dirty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2800" b="1" spc="-195" dirty="0">
                <a:solidFill>
                  <a:srgbClr val="FF0000"/>
                </a:solidFill>
                <a:latin typeface="Arial Unicode MS"/>
                <a:cs typeface="Arial Unicode MS"/>
              </a:rPr>
              <a:t>P</a:t>
            </a:r>
            <a:r>
              <a:rPr lang="en-US" altLang="zh-CN" sz="2800" b="1" spc="-8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b="1" spc="65" dirty="0">
                <a:solidFill>
                  <a:srgbClr val="FF0000"/>
                </a:solidFill>
                <a:latin typeface="Arial Unicode MS"/>
                <a:cs typeface="Arial Unicode MS"/>
              </a:rPr>
              <a:t>co</a:t>
            </a:r>
            <a:r>
              <a:rPr lang="en-US" altLang="zh-CN" sz="2800" b="1" spc="30" dirty="0">
                <a:solidFill>
                  <a:srgbClr val="FF0000"/>
                </a:solidFill>
                <a:latin typeface="Arial Unicode MS"/>
                <a:cs typeface="Arial Unicode MS"/>
              </a:rPr>
              <a:t>nnec</a:t>
            </a:r>
            <a:r>
              <a:rPr lang="en-US" altLang="zh-CN" sz="2800" b="1" spc="20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b="1" spc="25" dirty="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2800" b="1" spc="80" dirty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2800" b="1" spc="20" dirty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b="1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b="1" spc="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m</a:t>
            </a:r>
            <a:r>
              <a:rPr lang="en-US" altLang="zh-CN" sz="2800" b="1" spc="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lang="en-US" altLang="zh-CN" sz="2800" b="1" spc="2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b="1" spc="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lang="en-US" altLang="zh-CN" sz="2800" b="1" spc="-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ge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m</a:t>
            </a:r>
            <a:r>
              <a:rPr lang="en-US" altLang="zh-CN" sz="2800" b="1" spc="-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b="1" spc="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647700"/>
            <a:ext cx="58166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548821"/>
            <a:ext cx="579374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05"/>
              </a:lnSpc>
              <a:tabLst>
                <a:tab pos="3164840" algn="l"/>
              </a:tabLst>
            </a:pPr>
            <a:r>
              <a:rPr sz="4100" b="1" spc="-290" dirty="0">
                <a:solidFill>
                  <a:srgbClr val="464646"/>
                </a:solidFill>
                <a:latin typeface="Arial Black"/>
                <a:cs typeface="Arial Black"/>
              </a:rPr>
              <a:t>Trace</a:t>
            </a:r>
            <a:r>
              <a:rPr sz="4100" b="1" spc="-120" dirty="0">
                <a:solidFill>
                  <a:srgbClr val="464646"/>
                </a:solidFill>
                <a:latin typeface="Arial Black"/>
                <a:cs typeface="Arial Black"/>
              </a:rPr>
              <a:t>ro</a:t>
            </a:r>
            <a:r>
              <a:rPr sz="4100" b="1" spc="-140" dirty="0">
                <a:solidFill>
                  <a:srgbClr val="464646"/>
                </a:solidFill>
                <a:latin typeface="Arial Black"/>
                <a:cs typeface="Arial Black"/>
              </a:rPr>
              <a:t>u</a:t>
            </a:r>
            <a:r>
              <a:rPr sz="4100" b="1" spc="-254" dirty="0">
                <a:solidFill>
                  <a:srgbClr val="464646"/>
                </a:solidFill>
                <a:latin typeface="Arial Black"/>
                <a:cs typeface="Arial Black"/>
              </a:rPr>
              <a:t>t</a:t>
            </a:r>
            <a:r>
              <a:rPr sz="4100" b="1" spc="-305" dirty="0">
                <a:solidFill>
                  <a:srgbClr val="464646"/>
                </a:solidFill>
                <a:latin typeface="Arial Black"/>
                <a:cs typeface="Arial Black"/>
              </a:rPr>
              <a:t>e</a:t>
            </a:r>
            <a:r>
              <a:rPr sz="4100" b="1" spc="0" dirty="0">
                <a:solidFill>
                  <a:srgbClr val="464646"/>
                </a:solidFill>
                <a:latin typeface="Arial Black"/>
                <a:cs typeface="Arial Black"/>
              </a:rPr>
              <a:t>	</a:t>
            </a:r>
            <a:r>
              <a:rPr sz="4100" b="1" spc="-355" dirty="0">
                <a:solidFill>
                  <a:srgbClr val="464646"/>
                </a:solidFill>
                <a:latin typeface="Arial Black"/>
                <a:cs typeface="Arial Black"/>
              </a:rPr>
              <a:t>C</a:t>
            </a:r>
            <a:r>
              <a:rPr sz="4100" b="1" spc="-225" dirty="0">
                <a:solidFill>
                  <a:srgbClr val="464646"/>
                </a:solidFill>
                <a:latin typeface="Arial Black"/>
                <a:cs typeface="Arial Black"/>
              </a:rPr>
              <a:t>o</a:t>
            </a:r>
            <a:r>
              <a:rPr sz="4100" b="1" spc="-330" dirty="0">
                <a:solidFill>
                  <a:srgbClr val="464646"/>
                </a:solidFill>
                <a:latin typeface="Arial Black"/>
                <a:cs typeface="Arial Black"/>
              </a:rPr>
              <a:t>m</a:t>
            </a:r>
            <a:r>
              <a:rPr sz="4100" b="1" spc="-409" dirty="0">
                <a:solidFill>
                  <a:srgbClr val="464646"/>
                </a:solidFill>
                <a:latin typeface="Arial Black"/>
                <a:cs typeface="Arial Black"/>
              </a:rPr>
              <a:t>m</a:t>
            </a:r>
            <a:r>
              <a:rPr sz="4100" b="1" spc="-165" dirty="0">
                <a:solidFill>
                  <a:srgbClr val="464646"/>
                </a:solidFill>
                <a:latin typeface="Arial Black"/>
                <a:cs typeface="Arial Black"/>
              </a:rPr>
              <a:t>and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948" y="1549260"/>
            <a:ext cx="345059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  <a:tab pos="1379855" algn="l"/>
              </a:tabLst>
            </a:pPr>
            <a:r>
              <a:rPr sz="2700" spc="705" baseline="10802" dirty="0">
                <a:solidFill>
                  <a:srgbClr val="2DA2BF"/>
                </a:solidFill>
                <a:latin typeface="Arial"/>
                <a:cs typeface="Arial"/>
              </a:rPr>
              <a:t>!	</a:t>
            </a:r>
            <a:r>
              <a:rPr sz="2700" spc="-25" dirty="0">
                <a:latin typeface="Arial Unicode MS"/>
                <a:cs typeface="Arial Unicode MS"/>
              </a:rPr>
              <a:t>U</a:t>
            </a:r>
            <a:r>
              <a:rPr sz="2700" spc="30" dirty="0">
                <a:latin typeface="Arial Unicode MS"/>
                <a:cs typeface="Arial Unicode MS"/>
              </a:rPr>
              <a:t>n</a:t>
            </a:r>
            <a:r>
              <a:rPr sz="2700" spc="45" dirty="0">
                <a:latin typeface="Arial Unicode MS"/>
                <a:cs typeface="Arial Unicode MS"/>
              </a:rPr>
              <a:t>i</a:t>
            </a:r>
            <a:r>
              <a:rPr sz="2700" spc="-140" dirty="0">
                <a:latin typeface="Arial Unicode MS"/>
                <a:cs typeface="Arial Unicode MS"/>
              </a:rPr>
              <a:t>x</a:t>
            </a:r>
            <a:r>
              <a:rPr sz="2700" spc="-75" dirty="0">
                <a:latin typeface="Arial Unicode MS"/>
                <a:cs typeface="Arial Unicode MS"/>
              </a:rPr>
              <a:t>:</a:t>
            </a:r>
            <a:r>
              <a:rPr sz="2700" spc="0" dirty="0">
                <a:latin typeface="Arial Unicode MS"/>
                <a:cs typeface="Arial Unicode MS"/>
              </a:rPr>
              <a:t>	</a:t>
            </a:r>
            <a:r>
              <a:rPr sz="2700" b="1" spc="-5" dirty="0">
                <a:solidFill>
                  <a:srgbClr val="DA1F28"/>
                </a:solidFill>
                <a:latin typeface="Courier New"/>
                <a:cs typeface="Courier New"/>
              </a:rPr>
              <a:t>traceroute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2082208"/>
            <a:ext cx="4189095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  <a:tab pos="1304290" algn="l"/>
                <a:tab pos="2118360" algn="l"/>
              </a:tabLst>
            </a:pPr>
            <a:r>
              <a:rPr sz="2700" spc="705" baseline="10802" dirty="0">
                <a:solidFill>
                  <a:srgbClr val="2DA2BF"/>
                </a:solidFill>
                <a:latin typeface="Arial"/>
                <a:cs typeface="Arial"/>
              </a:rPr>
              <a:t>!	</a:t>
            </a:r>
            <a:r>
              <a:rPr sz="2700" spc="-180" dirty="0">
                <a:latin typeface="Arial Unicode MS"/>
                <a:cs typeface="Arial Unicode MS"/>
              </a:rPr>
              <a:t>C</a:t>
            </a:r>
            <a:r>
              <a:rPr sz="2700" spc="45" dirty="0">
                <a:latin typeface="Arial Unicode MS"/>
                <a:cs typeface="Arial Unicode MS"/>
              </a:rPr>
              <a:t>i</a:t>
            </a:r>
            <a:r>
              <a:rPr sz="2700" spc="-55" dirty="0">
                <a:latin typeface="Arial Unicode MS"/>
                <a:cs typeface="Arial Unicode MS"/>
              </a:rPr>
              <a:t>s</a:t>
            </a:r>
            <a:r>
              <a:rPr sz="2700" spc="50" dirty="0">
                <a:latin typeface="Arial Unicode MS"/>
                <a:cs typeface="Arial Unicode MS"/>
              </a:rPr>
              <a:t>c</a:t>
            </a:r>
            <a:r>
              <a:rPr sz="2700" spc="135" dirty="0">
                <a:latin typeface="Arial Unicode MS"/>
                <a:cs typeface="Arial Unicode MS"/>
              </a:rPr>
              <a:t>o	</a:t>
            </a:r>
            <a:r>
              <a:rPr sz="2700" spc="-140" dirty="0">
                <a:latin typeface="Arial Unicode MS"/>
                <a:cs typeface="Arial Unicode MS"/>
              </a:rPr>
              <a:t>I</a:t>
            </a:r>
            <a:r>
              <a:rPr sz="2700" spc="60" dirty="0">
                <a:latin typeface="Arial Unicode MS"/>
                <a:cs typeface="Arial Unicode MS"/>
              </a:rPr>
              <a:t>O</a:t>
            </a:r>
            <a:r>
              <a:rPr sz="2700" spc="-220" dirty="0">
                <a:latin typeface="Arial Unicode MS"/>
                <a:cs typeface="Arial Unicode MS"/>
              </a:rPr>
              <a:t>S</a:t>
            </a:r>
            <a:r>
              <a:rPr sz="2700" spc="-85" dirty="0">
                <a:latin typeface="Arial Unicode MS"/>
                <a:cs typeface="Arial Unicode MS"/>
              </a:rPr>
              <a:t>:	</a:t>
            </a:r>
            <a:r>
              <a:rPr sz="2700" b="1" spc="-5" dirty="0">
                <a:solidFill>
                  <a:srgbClr val="DA1F28"/>
                </a:solidFill>
                <a:latin typeface="Courier New"/>
                <a:cs typeface="Courier New"/>
              </a:rPr>
              <a:t>traceroute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68605" algn="l"/>
                <a:tab pos="1403350" algn="l"/>
              </a:tabLst>
            </a:pPr>
            <a:r>
              <a:rPr sz="2700" spc="705" baseline="10802" dirty="0">
                <a:solidFill>
                  <a:srgbClr val="2DA2BF"/>
                </a:solidFill>
                <a:latin typeface="Arial"/>
                <a:cs typeface="Arial"/>
              </a:rPr>
              <a:t>!	</a:t>
            </a:r>
            <a:r>
              <a:rPr sz="2700" spc="-180" dirty="0">
                <a:latin typeface="Arial Unicode MS"/>
                <a:cs typeface="Arial Unicode MS"/>
              </a:rPr>
              <a:t>D</a:t>
            </a:r>
            <a:r>
              <a:rPr sz="2700" spc="60" dirty="0">
                <a:latin typeface="Arial Unicode MS"/>
                <a:cs typeface="Arial Unicode MS"/>
              </a:rPr>
              <a:t>O</a:t>
            </a:r>
            <a:r>
              <a:rPr sz="2700" spc="-220" dirty="0">
                <a:latin typeface="Arial Unicode MS"/>
                <a:cs typeface="Arial Unicode MS"/>
              </a:rPr>
              <a:t>S</a:t>
            </a:r>
            <a:r>
              <a:rPr sz="2700" spc="-85" dirty="0">
                <a:latin typeface="Arial Unicode MS"/>
                <a:cs typeface="Arial Unicode MS"/>
              </a:rPr>
              <a:t>:	</a:t>
            </a:r>
            <a:r>
              <a:rPr sz="2700" b="1" spc="-85" dirty="0">
                <a:solidFill>
                  <a:srgbClr val="DA1F28"/>
                </a:solidFill>
                <a:latin typeface="Courier New"/>
                <a:cs typeface="Courier New"/>
              </a:rPr>
              <a:t>tracert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281" y="2082208"/>
            <a:ext cx="146558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" dirty="0">
                <a:solidFill>
                  <a:srgbClr val="DA1F28"/>
                </a:solidFill>
                <a:latin typeface="Courier New"/>
                <a:cs typeface="Courier New"/>
              </a:rPr>
              <a:t>(trace)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647700"/>
            <a:ext cx="49657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548821"/>
            <a:ext cx="495173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  <a:tabLst>
                <a:tab pos="1556385" algn="l"/>
                <a:tab pos="2362835" algn="l"/>
                <a:tab pos="3695700" algn="l"/>
              </a:tabLst>
            </a:pPr>
            <a:r>
              <a:rPr sz="4100" b="1" spc="-260" dirty="0">
                <a:solidFill>
                  <a:srgbClr val="464646"/>
                </a:solidFill>
                <a:latin typeface="Arial Black"/>
                <a:cs typeface="Arial Black"/>
              </a:rPr>
              <a:t>Ti</a:t>
            </a:r>
            <a:r>
              <a:rPr sz="4100" b="1" spc="-409" dirty="0">
                <a:solidFill>
                  <a:srgbClr val="464646"/>
                </a:solidFill>
                <a:latin typeface="Arial Black"/>
                <a:cs typeface="Arial Black"/>
              </a:rPr>
              <a:t>m</a:t>
            </a:r>
            <a:r>
              <a:rPr sz="4100" b="1" spc="-305" dirty="0">
                <a:solidFill>
                  <a:srgbClr val="464646"/>
                </a:solidFill>
                <a:latin typeface="Arial Black"/>
                <a:cs typeface="Arial Black"/>
              </a:rPr>
              <a:t>e	</a:t>
            </a:r>
            <a:r>
              <a:rPr sz="4100" b="1" spc="-254" dirty="0">
                <a:solidFill>
                  <a:srgbClr val="464646"/>
                </a:solidFill>
                <a:latin typeface="Arial Black"/>
                <a:cs typeface="Arial Black"/>
              </a:rPr>
              <a:t>t</a:t>
            </a:r>
            <a:r>
              <a:rPr sz="4100" b="1" spc="-140" dirty="0">
                <a:solidFill>
                  <a:srgbClr val="464646"/>
                </a:solidFill>
                <a:latin typeface="Arial Black"/>
                <a:cs typeface="Arial Black"/>
              </a:rPr>
              <a:t>o	</a:t>
            </a:r>
            <a:r>
              <a:rPr sz="4100" b="1" spc="-420" dirty="0">
                <a:solidFill>
                  <a:srgbClr val="464646"/>
                </a:solidFill>
                <a:latin typeface="Arial Black"/>
                <a:cs typeface="Arial Black"/>
              </a:rPr>
              <a:t>L</a:t>
            </a:r>
            <a:r>
              <a:rPr sz="4100" b="1" spc="-204" dirty="0">
                <a:solidFill>
                  <a:srgbClr val="464646"/>
                </a:solidFill>
                <a:latin typeface="Arial Black"/>
                <a:cs typeface="Arial Black"/>
              </a:rPr>
              <a:t>i</a:t>
            </a:r>
            <a:r>
              <a:rPr sz="4100" b="1" spc="-210" dirty="0">
                <a:solidFill>
                  <a:srgbClr val="464646"/>
                </a:solidFill>
                <a:latin typeface="Arial Black"/>
                <a:cs typeface="Arial Black"/>
              </a:rPr>
              <a:t>ve</a:t>
            </a:r>
            <a:r>
              <a:rPr sz="4100" b="1" spc="0" dirty="0">
                <a:solidFill>
                  <a:srgbClr val="464646"/>
                </a:solidFill>
                <a:latin typeface="Arial Black"/>
                <a:cs typeface="Arial Black"/>
              </a:rPr>
              <a:t>	</a:t>
            </a:r>
            <a:r>
              <a:rPr sz="4100" b="1" spc="-550" dirty="0">
                <a:solidFill>
                  <a:srgbClr val="464646"/>
                </a:solidFill>
                <a:latin typeface="Arial Black"/>
                <a:cs typeface="Arial Black"/>
              </a:rPr>
              <a:t>F</a:t>
            </a:r>
            <a:r>
              <a:rPr sz="4100" b="1" spc="-165" dirty="0">
                <a:solidFill>
                  <a:srgbClr val="464646"/>
                </a:solidFill>
                <a:latin typeface="Arial Black"/>
                <a:cs typeface="Arial Black"/>
              </a:rPr>
              <a:t>i</a:t>
            </a:r>
            <a:r>
              <a:rPr sz="4100" b="1" spc="-305" dirty="0">
                <a:solidFill>
                  <a:srgbClr val="464646"/>
                </a:solidFill>
                <a:latin typeface="Arial Black"/>
                <a:cs typeface="Arial Black"/>
              </a:rPr>
              <a:t>e</a:t>
            </a:r>
            <a:r>
              <a:rPr sz="4100" b="1" spc="-110" dirty="0">
                <a:solidFill>
                  <a:srgbClr val="464646"/>
                </a:solidFill>
                <a:latin typeface="Arial Black"/>
                <a:cs typeface="Arial Black"/>
              </a:rPr>
              <a:t>l</a:t>
            </a:r>
            <a:r>
              <a:rPr sz="4100" b="1" spc="-85" dirty="0">
                <a:solidFill>
                  <a:srgbClr val="464646"/>
                </a:solidFill>
                <a:latin typeface="Arial Black"/>
                <a:cs typeface="Arial Black"/>
              </a:rPr>
              <a:t>d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1752600"/>
            <a:ext cx="6477000" cy="506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9728" y="3257450"/>
            <a:ext cx="62801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solidFill>
                  <a:srgbClr val="DA1F28"/>
                </a:solidFill>
                <a:latin typeface="Arial Unicode MS"/>
                <a:cs typeface="Arial Unicode MS"/>
              </a:rPr>
              <a:t>TTL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3511550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65505" y="0"/>
                </a:ln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4475" y="3491071"/>
            <a:ext cx="40957" cy="40957"/>
          </a:xfrm>
          <a:custGeom>
            <a:avLst/>
            <a:gdLst/>
            <a:ahLst/>
            <a:cxnLst/>
            <a:rect l="l" t="t" r="r" b="b"/>
            <a:pathLst>
              <a:path w="40957" h="40957">
                <a:moveTo>
                  <a:pt x="0" y="0"/>
                </a:moveTo>
                <a:lnTo>
                  <a:pt x="0" y="40957"/>
                </a:lnTo>
                <a:lnTo>
                  <a:pt x="40957" y="204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647700"/>
            <a:ext cx="58039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548821"/>
            <a:ext cx="579437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  <a:tabLst>
                <a:tab pos="3164205" algn="l"/>
              </a:tabLst>
            </a:pPr>
            <a:r>
              <a:rPr sz="4100" b="1" spc="-360" dirty="0">
                <a:solidFill>
                  <a:srgbClr val="464646"/>
                </a:solidFill>
                <a:latin typeface="Arial Black"/>
                <a:cs typeface="Arial Black"/>
              </a:rPr>
              <a:t>T</a:t>
            </a:r>
            <a:r>
              <a:rPr sz="4100" b="1" spc="-60" dirty="0">
                <a:solidFill>
                  <a:srgbClr val="464646"/>
                </a:solidFill>
                <a:latin typeface="Arial Black"/>
                <a:cs typeface="Arial Black"/>
              </a:rPr>
              <a:t>r</a:t>
            </a:r>
            <a:r>
              <a:rPr sz="4100" b="1" spc="-275" dirty="0">
                <a:solidFill>
                  <a:srgbClr val="464646"/>
                </a:solidFill>
                <a:latin typeface="Arial Black"/>
                <a:cs typeface="Arial Black"/>
              </a:rPr>
              <a:t>a</a:t>
            </a:r>
            <a:r>
              <a:rPr sz="4100" b="1" spc="-415" dirty="0">
                <a:solidFill>
                  <a:srgbClr val="464646"/>
                </a:solidFill>
                <a:latin typeface="Arial Black"/>
                <a:cs typeface="Arial Black"/>
              </a:rPr>
              <a:t>c</a:t>
            </a:r>
            <a:r>
              <a:rPr sz="4100" b="1" spc="-305" dirty="0">
                <a:solidFill>
                  <a:srgbClr val="464646"/>
                </a:solidFill>
                <a:latin typeface="Arial Black"/>
                <a:cs typeface="Arial Black"/>
              </a:rPr>
              <a:t>e</a:t>
            </a:r>
            <a:r>
              <a:rPr sz="4100" b="1" spc="-60" dirty="0">
                <a:solidFill>
                  <a:srgbClr val="464646"/>
                </a:solidFill>
                <a:latin typeface="Arial Black"/>
                <a:cs typeface="Arial Black"/>
              </a:rPr>
              <a:t>r</a:t>
            </a:r>
            <a:r>
              <a:rPr sz="4100" b="1" spc="-145" dirty="0">
                <a:solidFill>
                  <a:srgbClr val="464646"/>
                </a:solidFill>
                <a:latin typeface="Arial Black"/>
                <a:cs typeface="Arial Black"/>
              </a:rPr>
              <a:t>o</a:t>
            </a:r>
            <a:r>
              <a:rPr sz="4100" b="1" spc="-165" dirty="0">
                <a:solidFill>
                  <a:srgbClr val="464646"/>
                </a:solidFill>
                <a:latin typeface="Arial Black"/>
                <a:cs typeface="Arial Black"/>
              </a:rPr>
              <a:t>u</a:t>
            </a:r>
            <a:r>
              <a:rPr sz="4100" b="1" spc="-254" dirty="0">
                <a:solidFill>
                  <a:srgbClr val="464646"/>
                </a:solidFill>
                <a:latin typeface="Arial Black"/>
                <a:cs typeface="Arial Black"/>
              </a:rPr>
              <a:t>t</a:t>
            </a:r>
            <a:r>
              <a:rPr sz="4100" b="1" spc="-305" dirty="0">
                <a:solidFill>
                  <a:srgbClr val="464646"/>
                </a:solidFill>
                <a:latin typeface="Arial Black"/>
                <a:cs typeface="Arial Black"/>
              </a:rPr>
              <a:t>e</a:t>
            </a:r>
            <a:r>
              <a:rPr sz="4100" b="1" spc="0" dirty="0">
                <a:solidFill>
                  <a:srgbClr val="464646"/>
                </a:solidFill>
                <a:latin typeface="Arial Black"/>
                <a:cs typeface="Arial Black"/>
              </a:rPr>
              <a:t>	</a:t>
            </a:r>
            <a:r>
              <a:rPr sz="4100" b="1" spc="-70" dirty="0">
                <a:solidFill>
                  <a:srgbClr val="464646"/>
                </a:solidFill>
                <a:latin typeface="Arial Black"/>
                <a:cs typeface="Arial Black"/>
              </a:rPr>
              <a:t>O</a:t>
            </a:r>
            <a:r>
              <a:rPr sz="4100" b="1" spc="-254" dirty="0">
                <a:solidFill>
                  <a:srgbClr val="464646"/>
                </a:solidFill>
                <a:latin typeface="Arial Black"/>
                <a:cs typeface="Arial Black"/>
              </a:rPr>
              <a:t>p</a:t>
            </a:r>
            <a:r>
              <a:rPr sz="4100" b="1" spc="-250" dirty="0">
                <a:solidFill>
                  <a:srgbClr val="464646"/>
                </a:solidFill>
                <a:latin typeface="Arial Black"/>
                <a:cs typeface="Arial Black"/>
              </a:rPr>
              <a:t>e</a:t>
            </a:r>
            <a:r>
              <a:rPr sz="4100" b="1" spc="-60" dirty="0">
                <a:solidFill>
                  <a:srgbClr val="464646"/>
                </a:solidFill>
                <a:latin typeface="Arial Black"/>
                <a:cs typeface="Arial Black"/>
              </a:rPr>
              <a:t>r</a:t>
            </a:r>
            <a:r>
              <a:rPr sz="4100" b="1" spc="-275" dirty="0">
                <a:solidFill>
                  <a:srgbClr val="464646"/>
                </a:solidFill>
                <a:latin typeface="Arial Black"/>
                <a:cs typeface="Arial Black"/>
              </a:rPr>
              <a:t>a</a:t>
            </a:r>
            <a:r>
              <a:rPr sz="4100" b="1" spc="-254" dirty="0">
                <a:solidFill>
                  <a:srgbClr val="464646"/>
                </a:solidFill>
                <a:latin typeface="Arial Black"/>
                <a:cs typeface="Arial Black"/>
              </a:rPr>
              <a:t>t</a:t>
            </a:r>
            <a:r>
              <a:rPr sz="4100" b="1" spc="-165" dirty="0">
                <a:solidFill>
                  <a:srgbClr val="464646"/>
                </a:solidFill>
                <a:latin typeface="Arial Black"/>
                <a:cs typeface="Arial Black"/>
              </a:rPr>
              <a:t>i</a:t>
            </a:r>
            <a:r>
              <a:rPr sz="4100" b="1" spc="-145" dirty="0">
                <a:solidFill>
                  <a:srgbClr val="464646"/>
                </a:solidFill>
                <a:latin typeface="Arial Black"/>
                <a:cs typeface="Arial Black"/>
              </a:rPr>
              <a:t>o</a:t>
            </a:r>
            <a:r>
              <a:rPr sz="4100" b="1" spc="-140" dirty="0">
                <a:solidFill>
                  <a:srgbClr val="464646"/>
                </a:solidFill>
                <a:latin typeface="Arial Black"/>
                <a:cs typeface="Arial Black"/>
              </a:rPr>
              <a:t>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7102" y="4073782"/>
            <a:ext cx="6686561" cy="0"/>
          </a:xfrm>
          <a:custGeom>
            <a:avLst/>
            <a:gdLst/>
            <a:ahLst/>
            <a:cxnLst/>
            <a:rect l="l" t="t" r="r" b="b"/>
            <a:pathLst>
              <a:path w="6686561">
                <a:moveTo>
                  <a:pt x="0" y="0"/>
                </a:moveTo>
                <a:lnTo>
                  <a:pt x="6686561" y="0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7053" y="3098780"/>
            <a:ext cx="3948407" cy="128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1631" y="3780138"/>
            <a:ext cx="1009743" cy="599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362" y="3780138"/>
            <a:ext cx="1011539" cy="599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3663" y="3748782"/>
            <a:ext cx="312506" cy="649999"/>
          </a:xfrm>
          <a:custGeom>
            <a:avLst/>
            <a:gdLst/>
            <a:ahLst/>
            <a:cxnLst/>
            <a:rect l="l" t="t" r="r" b="b"/>
            <a:pathLst>
              <a:path w="312506" h="649999">
                <a:moveTo>
                  <a:pt x="312506" y="0"/>
                </a:moveTo>
                <a:lnTo>
                  <a:pt x="0" y="0"/>
                </a:lnTo>
                <a:lnTo>
                  <a:pt x="0" y="649999"/>
                </a:lnTo>
                <a:lnTo>
                  <a:pt x="312506" y="649999"/>
                </a:lnTo>
                <a:lnTo>
                  <a:pt x="31250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3666" y="3748782"/>
            <a:ext cx="312506" cy="650000"/>
          </a:xfrm>
          <a:custGeom>
            <a:avLst/>
            <a:gdLst/>
            <a:ahLst/>
            <a:cxnLst/>
            <a:rect l="l" t="t" r="r" b="b"/>
            <a:pathLst>
              <a:path w="312506" h="650000">
                <a:moveTo>
                  <a:pt x="312506" y="0"/>
                </a:moveTo>
                <a:lnTo>
                  <a:pt x="0" y="0"/>
                </a:lnTo>
                <a:lnTo>
                  <a:pt x="0" y="650000"/>
                </a:lnTo>
                <a:lnTo>
                  <a:pt x="312506" y="650000"/>
                </a:lnTo>
                <a:lnTo>
                  <a:pt x="312506" y="0"/>
                </a:lnTo>
                <a:close/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3666" y="3748782"/>
            <a:ext cx="312506" cy="650000"/>
          </a:xfrm>
          <a:custGeom>
            <a:avLst/>
            <a:gdLst/>
            <a:ahLst/>
            <a:cxnLst/>
            <a:rect l="l" t="t" r="r" b="b"/>
            <a:pathLst>
              <a:path w="312506" h="650000">
                <a:moveTo>
                  <a:pt x="312506" y="0"/>
                </a:moveTo>
                <a:lnTo>
                  <a:pt x="0" y="0"/>
                </a:lnTo>
                <a:lnTo>
                  <a:pt x="0" y="650000"/>
                </a:lnTo>
                <a:lnTo>
                  <a:pt x="312506" y="650000"/>
                </a:lnTo>
                <a:lnTo>
                  <a:pt x="312506" y="0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1626" y="4079168"/>
            <a:ext cx="244258" cy="263950"/>
          </a:xfrm>
          <a:custGeom>
            <a:avLst/>
            <a:gdLst/>
            <a:ahLst/>
            <a:cxnLst/>
            <a:rect l="l" t="t" r="r" b="b"/>
            <a:pathLst>
              <a:path w="244258" h="263950">
                <a:moveTo>
                  <a:pt x="244258" y="0"/>
                </a:moveTo>
                <a:lnTo>
                  <a:pt x="0" y="0"/>
                </a:lnTo>
                <a:lnTo>
                  <a:pt x="0" y="263950"/>
                </a:lnTo>
                <a:lnTo>
                  <a:pt x="244258" y="263950"/>
                </a:lnTo>
                <a:lnTo>
                  <a:pt x="244258" y="0"/>
                </a:lnTo>
              </a:path>
            </a:pathLst>
          </a:custGeom>
          <a:ln w="3591">
            <a:solidFill>
              <a:srgbClr val="7F7F7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3422" y="3781102"/>
            <a:ext cx="240666" cy="228038"/>
          </a:xfrm>
          <a:custGeom>
            <a:avLst/>
            <a:gdLst/>
            <a:ahLst/>
            <a:cxnLst/>
            <a:rect l="l" t="t" r="r" b="b"/>
            <a:pathLst>
              <a:path w="240666" h="228038">
                <a:moveTo>
                  <a:pt x="0" y="0"/>
                </a:moveTo>
                <a:lnTo>
                  <a:pt x="240666" y="0"/>
                </a:lnTo>
                <a:lnTo>
                  <a:pt x="240666" y="228038"/>
                </a:lnTo>
                <a:lnTo>
                  <a:pt x="0" y="228038"/>
                </a:lnTo>
                <a:lnTo>
                  <a:pt x="0" y="1795"/>
                </a:lnTo>
                <a:lnTo>
                  <a:pt x="0" y="228038"/>
                </a:lnTo>
                <a:lnTo>
                  <a:pt x="202949" y="228038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626" y="3935522"/>
            <a:ext cx="240666" cy="0"/>
          </a:xfrm>
          <a:custGeom>
            <a:avLst/>
            <a:gdLst/>
            <a:ahLst/>
            <a:cxnLst/>
            <a:rect l="l" t="t" r="r" b="b"/>
            <a:pathLst>
              <a:path w="240666">
                <a:moveTo>
                  <a:pt x="0" y="0"/>
                </a:moveTo>
                <a:lnTo>
                  <a:pt x="240666" y="0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0560" y="4289164"/>
            <a:ext cx="1971" cy="1971"/>
          </a:xfrm>
          <a:custGeom>
            <a:avLst/>
            <a:gdLst/>
            <a:ahLst/>
            <a:cxnLst/>
            <a:rect l="l" t="t" r="r" b="b"/>
            <a:pathLst>
              <a:path w="1971" h="1971">
                <a:moveTo>
                  <a:pt x="1270" y="0"/>
                </a:moveTo>
                <a:lnTo>
                  <a:pt x="702" y="0"/>
                </a:lnTo>
                <a:lnTo>
                  <a:pt x="0" y="701"/>
                </a:lnTo>
                <a:lnTo>
                  <a:pt x="0" y="1268"/>
                </a:lnTo>
                <a:lnTo>
                  <a:pt x="702" y="1971"/>
                </a:lnTo>
                <a:lnTo>
                  <a:pt x="1270" y="1971"/>
                </a:lnTo>
                <a:lnTo>
                  <a:pt x="1971" y="1268"/>
                </a:lnTo>
                <a:lnTo>
                  <a:pt x="1971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2113" y="4289164"/>
            <a:ext cx="1972" cy="1971"/>
          </a:xfrm>
          <a:custGeom>
            <a:avLst/>
            <a:gdLst/>
            <a:ahLst/>
            <a:cxnLst/>
            <a:rect l="l" t="t" r="r" b="b"/>
            <a:pathLst>
              <a:path w="1972" h="1971">
                <a:moveTo>
                  <a:pt x="1270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8"/>
                </a:lnTo>
                <a:lnTo>
                  <a:pt x="701" y="1971"/>
                </a:lnTo>
                <a:lnTo>
                  <a:pt x="1270" y="1971"/>
                </a:lnTo>
                <a:lnTo>
                  <a:pt x="1972" y="1268"/>
                </a:lnTo>
                <a:lnTo>
                  <a:pt x="1972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49898" y="4289164"/>
            <a:ext cx="5914" cy="1971"/>
          </a:xfrm>
          <a:custGeom>
            <a:avLst/>
            <a:gdLst/>
            <a:ahLst/>
            <a:cxnLst/>
            <a:rect l="l" t="t" r="r" b="b"/>
            <a:pathLst>
              <a:path w="5914" h="1971">
                <a:moveTo>
                  <a:pt x="3809" y="0"/>
                </a:moveTo>
                <a:lnTo>
                  <a:pt x="2104" y="0"/>
                </a:lnTo>
                <a:lnTo>
                  <a:pt x="0" y="701"/>
                </a:lnTo>
                <a:lnTo>
                  <a:pt x="0" y="1268"/>
                </a:lnTo>
                <a:lnTo>
                  <a:pt x="2104" y="1971"/>
                </a:lnTo>
                <a:lnTo>
                  <a:pt x="3809" y="1971"/>
                </a:lnTo>
                <a:lnTo>
                  <a:pt x="5914" y="1268"/>
                </a:lnTo>
                <a:lnTo>
                  <a:pt x="5914" y="701"/>
                </a:lnTo>
                <a:lnTo>
                  <a:pt x="38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1362" y="4289164"/>
            <a:ext cx="7885" cy="1971"/>
          </a:xfrm>
          <a:custGeom>
            <a:avLst/>
            <a:gdLst/>
            <a:ahLst/>
            <a:cxnLst/>
            <a:rect l="l" t="t" r="r" b="b"/>
            <a:pathLst>
              <a:path w="7885" h="1971">
                <a:moveTo>
                  <a:pt x="5079" y="0"/>
                </a:moveTo>
                <a:lnTo>
                  <a:pt x="2805" y="0"/>
                </a:lnTo>
                <a:lnTo>
                  <a:pt x="0" y="701"/>
                </a:lnTo>
                <a:lnTo>
                  <a:pt x="0" y="1268"/>
                </a:lnTo>
                <a:lnTo>
                  <a:pt x="2805" y="1971"/>
                </a:lnTo>
                <a:lnTo>
                  <a:pt x="5079" y="1971"/>
                </a:lnTo>
                <a:lnTo>
                  <a:pt x="7885" y="1268"/>
                </a:lnTo>
                <a:lnTo>
                  <a:pt x="7885" y="701"/>
                </a:lnTo>
                <a:lnTo>
                  <a:pt x="5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0560" y="4307120"/>
            <a:ext cx="1971" cy="1971"/>
          </a:xfrm>
          <a:custGeom>
            <a:avLst/>
            <a:gdLst/>
            <a:ahLst/>
            <a:cxnLst/>
            <a:rect l="l" t="t" r="r" b="b"/>
            <a:pathLst>
              <a:path w="1971" h="1971">
                <a:moveTo>
                  <a:pt x="1270" y="0"/>
                </a:moveTo>
                <a:lnTo>
                  <a:pt x="702" y="0"/>
                </a:lnTo>
                <a:lnTo>
                  <a:pt x="0" y="701"/>
                </a:lnTo>
                <a:lnTo>
                  <a:pt x="0" y="1269"/>
                </a:lnTo>
                <a:lnTo>
                  <a:pt x="702" y="1971"/>
                </a:lnTo>
                <a:lnTo>
                  <a:pt x="1270" y="1971"/>
                </a:lnTo>
                <a:lnTo>
                  <a:pt x="1971" y="1269"/>
                </a:lnTo>
                <a:lnTo>
                  <a:pt x="1971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2113" y="4307120"/>
            <a:ext cx="1972" cy="1971"/>
          </a:xfrm>
          <a:custGeom>
            <a:avLst/>
            <a:gdLst/>
            <a:ahLst/>
            <a:cxnLst/>
            <a:rect l="l" t="t" r="r" b="b"/>
            <a:pathLst>
              <a:path w="1972" h="1971">
                <a:moveTo>
                  <a:pt x="1270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9"/>
                </a:lnTo>
                <a:lnTo>
                  <a:pt x="701" y="1971"/>
                </a:lnTo>
                <a:lnTo>
                  <a:pt x="1270" y="1971"/>
                </a:lnTo>
                <a:lnTo>
                  <a:pt x="1972" y="1269"/>
                </a:lnTo>
                <a:lnTo>
                  <a:pt x="1972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898" y="4307120"/>
            <a:ext cx="5914" cy="1971"/>
          </a:xfrm>
          <a:custGeom>
            <a:avLst/>
            <a:gdLst/>
            <a:ahLst/>
            <a:cxnLst/>
            <a:rect l="l" t="t" r="r" b="b"/>
            <a:pathLst>
              <a:path w="5914" h="1971">
                <a:moveTo>
                  <a:pt x="3809" y="0"/>
                </a:moveTo>
                <a:lnTo>
                  <a:pt x="2104" y="0"/>
                </a:lnTo>
                <a:lnTo>
                  <a:pt x="0" y="701"/>
                </a:lnTo>
                <a:lnTo>
                  <a:pt x="0" y="1269"/>
                </a:lnTo>
                <a:lnTo>
                  <a:pt x="2104" y="1971"/>
                </a:lnTo>
                <a:lnTo>
                  <a:pt x="3809" y="1971"/>
                </a:lnTo>
                <a:lnTo>
                  <a:pt x="5914" y="1269"/>
                </a:lnTo>
                <a:lnTo>
                  <a:pt x="5914" y="701"/>
                </a:lnTo>
                <a:lnTo>
                  <a:pt x="38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71362" y="4307120"/>
            <a:ext cx="7885" cy="1971"/>
          </a:xfrm>
          <a:custGeom>
            <a:avLst/>
            <a:gdLst/>
            <a:ahLst/>
            <a:cxnLst/>
            <a:rect l="l" t="t" r="r" b="b"/>
            <a:pathLst>
              <a:path w="7885" h="1971">
                <a:moveTo>
                  <a:pt x="5079" y="0"/>
                </a:moveTo>
                <a:lnTo>
                  <a:pt x="2805" y="0"/>
                </a:lnTo>
                <a:lnTo>
                  <a:pt x="0" y="701"/>
                </a:lnTo>
                <a:lnTo>
                  <a:pt x="0" y="1269"/>
                </a:lnTo>
                <a:lnTo>
                  <a:pt x="2805" y="1971"/>
                </a:lnTo>
                <a:lnTo>
                  <a:pt x="5079" y="1971"/>
                </a:lnTo>
                <a:lnTo>
                  <a:pt x="7885" y="1269"/>
                </a:lnTo>
                <a:lnTo>
                  <a:pt x="7885" y="701"/>
                </a:lnTo>
                <a:lnTo>
                  <a:pt x="5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0560" y="4325076"/>
            <a:ext cx="1971" cy="1969"/>
          </a:xfrm>
          <a:custGeom>
            <a:avLst/>
            <a:gdLst/>
            <a:ahLst/>
            <a:cxnLst/>
            <a:rect l="l" t="t" r="r" b="b"/>
            <a:pathLst>
              <a:path w="1971" h="1969">
                <a:moveTo>
                  <a:pt x="1270" y="0"/>
                </a:moveTo>
                <a:lnTo>
                  <a:pt x="702" y="0"/>
                </a:lnTo>
                <a:lnTo>
                  <a:pt x="0" y="701"/>
                </a:lnTo>
                <a:lnTo>
                  <a:pt x="0" y="1268"/>
                </a:lnTo>
                <a:lnTo>
                  <a:pt x="702" y="1969"/>
                </a:lnTo>
                <a:lnTo>
                  <a:pt x="1270" y="1969"/>
                </a:lnTo>
                <a:lnTo>
                  <a:pt x="1971" y="1268"/>
                </a:lnTo>
                <a:lnTo>
                  <a:pt x="1971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2113" y="4325076"/>
            <a:ext cx="1972" cy="1969"/>
          </a:xfrm>
          <a:custGeom>
            <a:avLst/>
            <a:gdLst/>
            <a:ahLst/>
            <a:cxnLst/>
            <a:rect l="l" t="t" r="r" b="b"/>
            <a:pathLst>
              <a:path w="1972" h="1969">
                <a:moveTo>
                  <a:pt x="1270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8"/>
                </a:lnTo>
                <a:lnTo>
                  <a:pt x="701" y="1969"/>
                </a:lnTo>
                <a:lnTo>
                  <a:pt x="1270" y="1969"/>
                </a:lnTo>
                <a:lnTo>
                  <a:pt x="1972" y="1268"/>
                </a:lnTo>
                <a:lnTo>
                  <a:pt x="1972" y="701"/>
                </a:lnTo>
                <a:lnTo>
                  <a:pt x="12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49898" y="4325076"/>
            <a:ext cx="5914" cy="1969"/>
          </a:xfrm>
          <a:custGeom>
            <a:avLst/>
            <a:gdLst/>
            <a:ahLst/>
            <a:cxnLst/>
            <a:rect l="l" t="t" r="r" b="b"/>
            <a:pathLst>
              <a:path w="5914" h="1969">
                <a:moveTo>
                  <a:pt x="3809" y="0"/>
                </a:moveTo>
                <a:lnTo>
                  <a:pt x="2104" y="0"/>
                </a:lnTo>
                <a:lnTo>
                  <a:pt x="0" y="701"/>
                </a:lnTo>
                <a:lnTo>
                  <a:pt x="0" y="1268"/>
                </a:lnTo>
                <a:lnTo>
                  <a:pt x="2104" y="1969"/>
                </a:lnTo>
                <a:lnTo>
                  <a:pt x="3809" y="1969"/>
                </a:lnTo>
                <a:lnTo>
                  <a:pt x="5914" y="1268"/>
                </a:lnTo>
                <a:lnTo>
                  <a:pt x="5914" y="701"/>
                </a:lnTo>
                <a:lnTo>
                  <a:pt x="38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1362" y="4325076"/>
            <a:ext cx="7885" cy="1969"/>
          </a:xfrm>
          <a:custGeom>
            <a:avLst/>
            <a:gdLst/>
            <a:ahLst/>
            <a:cxnLst/>
            <a:rect l="l" t="t" r="r" b="b"/>
            <a:pathLst>
              <a:path w="7885" h="1969">
                <a:moveTo>
                  <a:pt x="5079" y="0"/>
                </a:moveTo>
                <a:lnTo>
                  <a:pt x="2805" y="0"/>
                </a:lnTo>
                <a:lnTo>
                  <a:pt x="0" y="701"/>
                </a:lnTo>
                <a:lnTo>
                  <a:pt x="0" y="1268"/>
                </a:lnTo>
                <a:lnTo>
                  <a:pt x="2805" y="1969"/>
                </a:lnTo>
                <a:lnTo>
                  <a:pt x="5079" y="1969"/>
                </a:lnTo>
                <a:lnTo>
                  <a:pt x="7885" y="1268"/>
                </a:lnTo>
                <a:lnTo>
                  <a:pt x="7885" y="701"/>
                </a:lnTo>
                <a:lnTo>
                  <a:pt x="5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94974" y="4289164"/>
            <a:ext cx="1971" cy="1971"/>
          </a:xfrm>
          <a:custGeom>
            <a:avLst/>
            <a:gdLst/>
            <a:ahLst/>
            <a:cxnLst/>
            <a:rect l="l" t="t" r="r" b="b"/>
            <a:pathLst>
              <a:path w="1971" h="1971">
                <a:moveTo>
                  <a:pt x="1269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8"/>
                </a:lnTo>
                <a:lnTo>
                  <a:pt x="701" y="1971"/>
                </a:lnTo>
                <a:lnTo>
                  <a:pt x="1269" y="1971"/>
                </a:lnTo>
                <a:lnTo>
                  <a:pt x="1971" y="1268"/>
                </a:lnTo>
                <a:lnTo>
                  <a:pt x="1971" y="701"/>
                </a:lnTo>
                <a:lnTo>
                  <a:pt x="12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4974" y="4307120"/>
            <a:ext cx="1971" cy="1971"/>
          </a:xfrm>
          <a:custGeom>
            <a:avLst/>
            <a:gdLst/>
            <a:ahLst/>
            <a:cxnLst/>
            <a:rect l="l" t="t" r="r" b="b"/>
            <a:pathLst>
              <a:path w="1971" h="1971">
                <a:moveTo>
                  <a:pt x="1269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9"/>
                </a:lnTo>
                <a:lnTo>
                  <a:pt x="701" y="1971"/>
                </a:lnTo>
                <a:lnTo>
                  <a:pt x="1269" y="1971"/>
                </a:lnTo>
                <a:lnTo>
                  <a:pt x="1971" y="1269"/>
                </a:lnTo>
                <a:lnTo>
                  <a:pt x="1971" y="701"/>
                </a:lnTo>
                <a:lnTo>
                  <a:pt x="12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4974" y="4325076"/>
            <a:ext cx="1971" cy="1969"/>
          </a:xfrm>
          <a:custGeom>
            <a:avLst/>
            <a:gdLst/>
            <a:ahLst/>
            <a:cxnLst/>
            <a:rect l="l" t="t" r="r" b="b"/>
            <a:pathLst>
              <a:path w="1971" h="1969">
                <a:moveTo>
                  <a:pt x="1269" y="0"/>
                </a:moveTo>
                <a:lnTo>
                  <a:pt x="701" y="0"/>
                </a:lnTo>
                <a:lnTo>
                  <a:pt x="0" y="701"/>
                </a:lnTo>
                <a:lnTo>
                  <a:pt x="0" y="1268"/>
                </a:lnTo>
                <a:lnTo>
                  <a:pt x="701" y="1969"/>
                </a:lnTo>
                <a:lnTo>
                  <a:pt x="1269" y="1969"/>
                </a:lnTo>
                <a:lnTo>
                  <a:pt x="1971" y="1268"/>
                </a:lnTo>
                <a:lnTo>
                  <a:pt x="1971" y="701"/>
                </a:lnTo>
                <a:lnTo>
                  <a:pt x="12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1138" y="4341323"/>
            <a:ext cx="0" cy="55663"/>
          </a:xfrm>
          <a:custGeom>
            <a:avLst/>
            <a:gdLst/>
            <a:ahLst/>
            <a:cxnLst/>
            <a:rect l="l" t="t" r="r" b="b"/>
            <a:pathLst>
              <a:path h="55663">
                <a:moveTo>
                  <a:pt x="0" y="0"/>
                </a:moveTo>
                <a:lnTo>
                  <a:pt x="0" y="55663"/>
                </a:lnTo>
              </a:path>
            </a:pathLst>
          </a:custGeom>
          <a:ln w="3592">
            <a:solidFill>
              <a:srgbClr val="7F7F7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31624" y="4037870"/>
            <a:ext cx="244257" cy="0"/>
          </a:xfrm>
          <a:custGeom>
            <a:avLst/>
            <a:gdLst/>
            <a:ahLst/>
            <a:cxnLst/>
            <a:rect l="l" t="t" r="r" b="b"/>
            <a:pathLst>
              <a:path w="244257">
                <a:moveTo>
                  <a:pt x="0" y="0"/>
                </a:moveTo>
                <a:lnTo>
                  <a:pt x="244257" y="0"/>
                </a:lnTo>
              </a:path>
            </a:pathLst>
          </a:custGeom>
          <a:ln w="37181">
            <a:solidFill>
              <a:srgbClr val="E5E5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1626" y="4019914"/>
            <a:ext cx="125721" cy="35911"/>
          </a:xfrm>
          <a:custGeom>
            <a:avLst/>
            <a:gdLst/>
            <a:ahLst/>
            <a:cxnLst/>
            <a:rect l="l" t="t" r="r" b="b"/>
            <a:pathLst>
              <a:path w="125721" h="35911">
                <a:moveTo>
                  <a:pt x="125721" y="0"/>
                </a:moveTo>
                <a:lnTo>
                  <a:pt x="0" y="0"/>
                </a:lnTo>
                <a:lnTo>
                  <a:pt x="0" y="35911"/>
                </a:lnTo>
                <a:lnTo>
                  <a:pt x="125721" y="35911"/>
                </a:lnTo>
                <a:lnTo>
                  <a:pt x="12572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31626" y="4019914"/>
            <a:ext cx="125721" cy="35911"/>
          </a:xfrm>
          <a:custGeom>
            <a:avLst/>
            <a:gdLst/>
            <a:ahLst/>
            <a:cxnLst/>
            <a:rect l="l" t="t" r="r" b="b"/>
            <a:pathLst>
              <a:path w="125721" h="35911">
                <a:moveTo>
                  <a:pt x="125721" y="0"/>
                </a:moveTo>
                <a:lnTo>
                  <a:pt x="0" y="0"/>
                </a:lnTo>
                <a:lnTo>
                  <a:pt x="0" y="35911"/>
                </a:lnTo>
                <a:lnTo>
                  <a:pt x="125721" y="35911"/>
                </a:lnTo>
                <a:lnTo>
                  <a:pt x="12572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37012" y="4034279"/>
            <a:ext cx="114943" cy="0"/>
          </a:xfrm>
          <a:custGeom>
            <a:avLst/>
            <a:gdLst/>
            <a:ahLst/>
            <a:cxnLst/>
            <a:rect l="l" t="t" r="r" b="b"/>
            <a:pathLst>
              <a:path w="114943">
                <a:moveTo>
                  <a:pt x="0" y="0"/>
                </a:moveTo>
                <a:lnTo>
                  <a:pt x="114943" y="0"/>
                </a:lnTo>
              </a:path>
            </a:pathLst>
          </a:custGeom>
          <a:ln w="4861">
            <a:solidFill>
              <a:srgbClr val="D8D8D8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76524" y="4034279"/>
            <a:ext cx="35920" cy="7181"/>
          </a:xfrm>
          <a:custGeom>
            <a:avLst/>
            <a:gdLst/>
            <a:ahLst/>
            <a:cxnLst/>
            <a:rect l="l" t="t" r="r" b="b"/>
            <a:pathLst>
              <a:path w="35920" h="7181">
                <a:moveTo>
                  <a:pt x="0" y="3590"/>
                </a:moveTo>
                <a:lnTo>
                  <a:pt x="35920" y="3590"/>
                </a:lnTo>
              </a:path>
            </a:pathLst>
          </a:custGeom>
          <a:ln w="8451">
            <a:solidFill>
              <a:srgbClr val="F2F2F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4728" y="4028892"/>
            <a:ext cx="39512" cy="1795"/>
          </a:xfrm>
          <a:custGeom>
            <a:avLst/>
            <a:gdLst/>
            <a:ahLst/>
            <a:cxnLst/>
            <a:rect l="l" t="t" r="r" b="b"/>
            <a:pathLst>
              <a:path w="39512" h="1795">
                <a:moveTo>
                  <a:pt x="37716" y="0"/>
                </a:moveTo>
                <a:lnTo>
                  <a:pt x="1795" y="0"/>
                </a:lnTo>
                <a:lnTo>
                  <a:pt x="0" y="1795"/>
                </a:lnTo>
                <a:lnTo>
                  <a:pt x="39512" y="1795"/>
                </a:lnTo>
                <a:lnTo>
                  <a:pt x="3771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444" y="4034279"/>
            <a:ext cx="39512" cy="0"/>
          </a:xfrm>
          <a:custGeom>
            <a:avLst/>
            <a:gdLst/>
            <a:ahLst/>
            <a:cxnLst/>
            <a:rect l="l" t="t" r="r" b="b"/>
            <a:pathLst>
              <a:path w="39512">
                <a:moveTo>
                  <a:pt x="39512" y="0"/>
                </a:moveTo>
                <a:lnTo>
                  <a:pt x="1795" y="0"/>
                </a:lnTo>
                <a:lnTo>
                  <a:pt x="0" y="0"/>
                </a:lnTo>
                <a:lnTo>
                  <a:pt x="39512" y="0"/>
                </a:lnTo>
                <a:close/>
              </a:path>
              <a:path w="39512">
                <a:moveTo>
                  <a:pt x="39512" y="0"/>
                </a:moveTo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6524" y="4036075"/>
            <a:ext cx="1797" cy="5386"/>
          </a:xfrm>
          <a:custGeom>
            <a:avLst/>
            <a:gdLst/>
            <a:ahLst/>
            <a:cxnLst/>
            <a:rect l="l" t="t" r="r" b="b"/>
            <a:pathLst>
              <a:path w="1797" h="5386">
                <a:moveTo>
                  <a:pt x="1797" y="0"/>
                </a:moveTo>
                <a:lnTo>
                  <a:pt x="0" y="0"/>
                </a:lnTo>
                <a:lnTo>
                  <a:pt x="0" y="5386"/>
                </a:lnTo>
                <a:lnTo>
                  <a:pt x="1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0648" y="4036075"/>
            <a:ext cx="1795" cy="5386"/>
          </a:xfrm>
          <a:custGeom>
            <a:avLst/>
            <a:gdLst/>
            <a:ahLst/>
            <a:cxnLst/>
            <a:rect l="l" t="t" r="r" b="b"/>
            <a:pathLst>
              <a:path w="1795" h="5386">
                <a:moveTo>
                  <a:pt x="1795" y="0"/>
                </a:moveTo>
                <a:lnTo>
                  <a:pt x="0" y="0"/>
                </a:lnTo>
                <a:lnTo>
                  <a:pt x="1795" y="5386"/>
                </a:lnTo>
                <a:lnTo>
                  <a:pt x="1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62156" y="4043257"/>
            <a:ext cx="7184" cy="3591"/>
          </a:xfrm>
          <a:custGeom>
            <a:avLst/>
            <a:gdLst/>
            <a:ahLst/>
            <a:cxnLst/>
            <a:rect l="l" t="t" r="r" b="b"/>
            <a:pathLst>
              <a:path w="7184" h="3591">
                <a:moveTo>
                  <a:pt x="0" y="1795"/>
                </a:moveTo>
                <a:lnTo>
                  <a:pt x="7184" y="1795"/>
                </a:lnTo>
              </a:path>
            </a:pathLst>
          </a:custGeom>
          <a:ln w="4861">
            <a:solidFill>
              <a:srgbClr val="83FF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5215" y="4034279"/>
            <a:ext cx="39512" cy="0"/>
          </a:xfrm>
          <a:custGeom>
            <a:avLst/>
            <a:gdLst/>
            <a:ahLst/>
            <a:cxnLst/>
            <a:rect l="l" t="t" r="r" b="b"/>
            <a:pathLst>
              <a:path w="39512">
                <a:moveTo>
                  <a:pt x="37716" y="0"/>
                </a:moveTo>
                <a:lnTo>
                  <a:pt x="1797" y="0"/>
                </a:lnTo>
                <a:lnTo>
                  <a:pt x="0" y="0"/>
                </a:lnTo>
                <a:lnTo>
                  <a:pt x="39512" y="0"/>
                </a:lnTo>
                <a:lnTo>
                  <a:pt x="37716" y="0"/>
                </a:lnTo>
                <a:close/>
              </a:path>
              <a:path w="39512">
                <a:moveTo>
                  <a:pt x="37716" y="0"/>
                </a:moveTo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9629" y="4043257"/>
            <a:ext cx="12571" cy="3591"/>
          </a:xfrm>
          <a:custGeom>
            <a:avLst/>
            <a:gdLst/>
            <a:ahLst/>
            <a:cxnLst/>
            <a:rect l="l" t="t" r="r" b="b"/>
            <a:pathLst>
              <a:path w="12571" h="3591">
                <a:moveTo>
                  <a:pt x="0" y="1795"/>
                </a:moveTo>
                <a:lnTo>
                  <a:pt x="12571" y="1795"/>
                </a:lnTo>
              </a:path>
            </a:pathLst>
          </a:custGeom>
          <a:ln w="4861">
            <a:solidFill>
              <a:srgbClr val="D8D8D8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31626" y="3858312"/>
            <a:ext cx="240666" cy="0"/>
          </a:xfrm>
          <a:custGeom>
            <a:avLst/>
            <a:gdLst/>
            <a:ahLst/>
            <a:cxnLst/>
            <a:rect l="l" t="t" r="r" b="b"/>
            <a:pathLst>
              <a:path w="240666">
                <a:moveTo>
                  <a:pt x="0" y="0"/>
                </a:moveTo>
                <a:lnTo>
                  <a:pt x="240666" y="0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85504" y="3802014"/>
            <a:ext cx="136498" cy="33590"/>
          </a:xfrm>
          <a:custGeom>
            <a:avLst/>
            <a:gdLst/>
            <a:ahLst/>
            <a:cxnLst/>
            <a:rect l="l" t="t" r="r" b="b"/>
            <a:pathLst>
              <a:path w="136498" h="33590">
                <a:moveTo>
                  <a:pt x="0" y="33590"/>
                </a:moveTo>
                <a:lnTo>
                  <a:pt x="136498" y="33590"/>
                </a:lnTo>
                <a:lnTo>
                  <a:pt x="136498" y="0"/>
                </a:lnTo>
                <a:lnTo>
                  <a:pt x="0" y="0"/>
                </a:lnTo>
                <a:lnTo>
                  <a:pt x="0" y="3359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96281" y="3802014"/>
            <a:ext cx="116740" cy="26408"/>
          </a:xfrm>
          <a:custGeom>
            <a:avLst/>
            <a:gdLst/>
            <a:ahLst/>
            <a:cxnLst/>
            <a:rect l="l" t="t" r="r" b="b"/>
            <a:pathLst>
              <a:path w="116740" h="26408">
                <a:moveTo>
                  <a:pt x="0" y="26408"/>
                </a:moveTo>
                <a:lnTo>
                  <a:pt x="116740" y="26408"/>
                </a:lnTo>
                <a:lnTo>
                  <a:pt x="116740" y="0"/>
                </a:lnTo>
                <a:lnTo>
                  <a:pt x="0" y="0"/>
                </a:lnTo>
                <a:lnTo>
                  <a:pt x="0" y="2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1668" y="3823561"/>
            <a:ext cx="104169" cy="3065"/>
          </a:xfrm>
          <a:custGeom>
            <a:avLst/>
            <a:gdLst/>
            <a:ahLst/>
            <a:cxnLst/>
            <a:rect l="l" t="t" r="r" b="b"/>
            <a:pathLst>
              <a:path w="104169" h="3065">
                <a:moveTo>
                  <a:pt x="0" y="3065"/>
                </a:moveTo>
                <a:lnTo>
                  <a:pt x="104169" y="3065"/>
                </a:lnTo>
                <a:lnTo>
                  <a:pt x="104169" y="0"/>
                </a:lnTo>
                <a:lnTo>
                  <a:pt x="0" y="0"/>
                </a:lnTo>
                <a:lnTo>
                  <a:pt x="0" y="306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96281" y="3802014"/>
            <a:ext cx="116740" cy="22816"/>
          </a:xfrm>
          <a:custGeom>
            <a:avLst/>
            <a:gdLst/>
            <a:ahLst/>
            <a:cxnLst/>
            <a:rect l="l" t="t" r="r" b="b"/>
            <a:pathLst>
              <a:path w="116740" h="22816">
                <a:moveTo>
                  <a:pt x="0" y="22816"/>
                </a:moveTo>
                <a:lnTo>
                  <a:pt x="116740" y="22816"/>
                </a:lnTo>
                <a:lnTo>
                  <a:pt x="116740" y="0"/>
                </a:lnTo>
                <a:lnTo>
                  <a:pt x="0" y="0"/>
                </a:lnTo>
                <a:lnTo>
                  <a:pt x="0" y="228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02245" y="3804444"/>
            <a:ext cx="1797" cy="19751"/>
          </a:xfrm>
          <a:custGeom>
            <a:avLst/>
            <a:gdLst/>
            <a:ahLst/>
            <a:cxnLst/>
            <a:rect l="l" t="t" r="r" b="b"/>
            <a:pathLst>
              <a:path w="1797" h="19751">
                <a:moveTo>
                  <a:pt x="0" y="9875"/>
                </a:moveTo>
                <a:lnTo>
                  <a:pt x="1797" y="9875"/>
                </a:lnTo>
              </a:path>
            </a:pathLst>
          </a:custGeom>
          <a:ln w="21021">
            <a:solidFill>
              <a:srgbClr val="E5E5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03464" y="3804444"/>
            <a:ext cx="1797" cy="19751"/>
          </a:xfrm>
          <a:custGeom>
            <a:avLst/>
            <a:gdLst/>
            <a:ahLst/>
            <a:cxnLst/>
            <a:rect l="l" t="t" r="r" b="b"/>
            <a:pathLst>
              <a:path w="1797" h="19751">
                <a:moveTo>
                  <a:pt x="0" y="9875"/>
                </a:moveTo>
                <a:lnTo>
                  <a:pt x="1797" y="9875"/>
                </a:lnTo>
              </a:path>
            </a:pathLst>
          </a:custGeom>
          <a:ln w="21021">
            <a:solidFill>
              <a:srgbClr val="E5E5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32779" y="4341323"/>
            <a:ext cx="0" cy="55663"/>
          </a:xfrm>
          <a:custGeom>
            <a:avLst/>
            <a:gdLst/>
            <a:ahLst/>
            <a:cxnLst/>
            <a:rect l="l" t="t" r="r" b="b"/>
            <a:pathLst>
              <a:path h="55663">
                <a:moveTo>
                  <a:pt x="0" y="0"/>
                </a:moveTo>
                <a:lnTo>
                  <a:pt x="0" y="55663"/>
                </a:lnTo>
              </a:path>
            </a:pathLst>
          </a:custGeom>
          <a:ln w="3592">
            <a:solidFill>
              <a:srgbClr val="7F7F7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14240" y="4089942"/>
            <a:ext cx="88004" cy="0"/>
          </a:xfrm>
          <a:custGeom>
            <a:avLst/>
            <a:gdLst/>
            <a:ahLst/>
            <a:cxnLst/>
            <a:rect l="l" t="t" r="r" b="b"/>
            <a:pathLst>
              <a:path w="88004">
                <a:moveTo>
                  <a:pt x="0" y="0"/>
                </a:moveTo>
                <a:lnTo>
                  <a:pt x="88004" y="0"/>
                </a:lnTo>
              </a:path>
            </a:pathLst>
          </a:custGeom>
          <a:ln w="15633">
            <a:solidFill>
              <a:srgbClr val="003F7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8452" y="4244362"/>
            <a:ext cx="910579" cy="179558"/>
          </a:xfrm>
          <a:custGeom>
            <a:avLst/>
            <a:gdLst/>
            <a:ahLst/>
            <a:cxnLst/>
            <a:rect l="l" t="t" r="r" b="b"/>
            <a:pathLst>
              <a:path w="910579" h="179558">
                <a:moveTo>
                  <a:pt x="0" y="179558"/>
                </a:moveTo>
                <a:lnTo>
                  <a:pt x="32328" y="0"/>
                </a:lnTo>
                <a:lnTo>
                  <a:pt x="863883" y="0"/>
                </a:lnTo>
                <a:lnTo>
                  <a:pt x="910579" y="179558"/>
                </a:lnTo>
                <a:lnTo>
                  <a:pt x="0" y="179558"/>
                </a:lnTo>
                <a:close/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8452" y="4244362"/>
            <a:ext cx="910579" cy="179558"/>
          </a:xfrm>
          <a:custGeom>
            <a:avLst/>
            <a:gdLst/>
            <a:ahLst/>
            <a:cxnLst/>
            <a:rect l="l" t="t" r="r" b="b"/>
            <a:pathLst>
              <a:path w="910579" h="179558">
                <a:moveTo>
                  <a:pt x="0" y="179558"/>
                </a:moveTo>
                <a:lnTo>
                  <a:pt x="32328" y="0"/>
                </a:lnTo>
                <a:lnTo>
                  <a:pt x="863883" y="0"/>
                </a:lnTo>
                <a:lnTo>
                  <a:pt x="910579" y="179558"/>
                </a:lnTo>
                <a:lnTo>
                  <a:pt x="0" y="179558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8452" y="4422124"/>
            <a:ext cx="910578" cy="17956"/>
          </a:xfrm>
          <a:custGeom>
            <a:avLst/>
            <a:gdLst/>
            <a:ahLst/>
            <a:cxnLst/>
            <a:rect l="l" t="t" r="r" b="b"/>
            <a:pathLst>
              <a:path w="910578" h="17956">
                <a:moveTo>
                  <a:pt x="910578" y="0"/>
                </a:moveTo>
                <a:lnTo>
                  <a:pt x="0" y="0"/>
                </a:lnTo>
                <a:lnTo>
                  <a:pt x="8980" y="17956"/>
                </a:lnTo>
                <a:lnTo>
                  <a:pt x="903395" y="17956"/>
                </a:lnTo>
                <a:lnTo>
                  <a:pt x="91057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8452" y="4422125"/>
            <a:ext cx="910579" cy="17955"/>
          </a:xfrm>
          <a:custGeom>
            <a:avLst/>
            <a:gdLst/>
            <a:ahLst/>
            <a:cxnLst/>
            <a:rect l="l" t="t" r="r" b="b"/>
            <a:pathLst>
              <a:path w="910579" h="17955">
                <a:moveTo>
                  <a:pt x="0" y="0"/>
                </a:moveTo>
                <a:lnTo>
                  <a:pt x="8980" y="17955"/>
                </a:lnTo>
                <a:lnTo>
                  <a:pt x="903395" y="17955"/>
                </a:lnTo>
                <a:lnTo>
                  <a:pt x="910579" y="0"/>
                </a:lnTo>
                <a:lnTo>
                  <a:pt x="0" y="0"/>
                </a:lnTo>
                <a:close/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8452" y="4422125"/>
            <a:ext cx="910579" cy="17955"/>
          </a:xfrm>
          <a:custGeom>
            <a:avLst/>
            <a:gdLst/>
            <a:ahLst/>
            <a:cxnLst/>
            <a:rect l="l" t="t" r="r" b="b"/>
            <a:pathLst>
              <a:path w="910579" h="17955">
                <a:moveTo>
                  <a:pt x="0" y="0"/>
                </a:moveTo>
                <a:lnTo>
                  <a:pt x="8980" y="17955"/>
                </a:lnTo>
                <a:lnTo>
                  <a:pt x="903395" y="17955"/>
                </a:lnTo>
                <a:lnTo>
                  <a:pt x="910579" y="0"/>
                </a:lnTo>
                <a:lnTo>
                  <a:pt x="0" y="0"/>
                </a:lnTo>
              </a:path>
            </a:pathLst>
          </a:custGeom>
          <a:ln w="359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29606" y="3707483"/>
            <a:ext cx="499292" cy="425552"/>
          </a:xfrm>
          <a:custGeom>
            <a:avLst/>
            <a:gdLst/>
            <a:ahLst/>
            <a:cxnLst/>
            <a:rect l="l" t="t" r="r" b="b"/>
            <a:pathLst>
              <a:path w="499292" h="425552">
                <a:moveTo>
                  <a:pt x="493903" y="423757"/>
                </a:moveTo>
                <a:lnTo>
                  <a:pt x="16164" y="423757"/>
                </a:lnTo>
                <a:lnTo>
                  <a:pt x="17960" y="425552"/>
                </a:lnTo>
                <a:lnTo>
                  <a:pt x="490312" y="425552"/>
                </a:lnTo>
                <a:lnTo>
                  <a:pt x="493903" y="423757"/>
                </a:lnTo>
                <a:close/>
              </a:path>
              <a:path w="499292" h="425552">
                <a:moveTo>
                  <a:pt x="497496" y="421962"/>
                </a:moveTo>
                <a:lnTo>
                  <a:pt x="12572" y="421962"/>
                </a:lnTo>
                <a:lnTo>
                  <a:pt x="14368" y="423757"/>
                </a:lnTo>
                <a:lnTo>
                  <a:pt x="495699" y="423757"/>
                </a:lnTo>
                <a:lnTo>
                  <a:pt x="497496" y="421962"/>
                </a:lnTo>
                <a:close/>
              </a:path>
              <a:path w="499292" h="425552">
                <a:moveTo>
                  <a:pt x="501088" y="5387"/>
                </a:moveTo>
                <a:lnTo>
                  <a:pt x="8980" y="5387"/>
                </a:lnTo>
                <a:lnTo>
                  <a:pt x="3592" y="10773"/>
                </a:lnTo>
                <a:lnTo>
                  <a:pt x="3592" y="12569"/>
                </a:lnTo>
                <a:lnTo>
                  <a:pt x="1796" y="14364"/>
                </a:lnTo>
                <a:lnTo>
                  <a:pt x="1796" y="16160"/>
                </a:lnTo>
                <a:lnTo>
                  <a:pt x="0" y="17956"/>
                </a:lnTo>
                <a:lnTo>
                  <a:pt x="0" y="407597"/>
                </a:lnTo>
                <a:lnTo>
                  <a:pt x="1796" y="409393"/>
                </a:lnTo>
                <a:lnTo>
                  <a:pt x="1796" y="411189"/>
                </a:lnTo>
                <a:lnTo>
                  <a:pt x="3592" y="412983"/>
                </a:lnTo>
                <a:lnTo>
                  <a:pt x="3592" y="414779"/>
                </a:lnTo>
                <a:lnTo>
                  <a:pt x="10776" y="421962"/>
                </a:lnTo>
                <a:lnTo>
                  <a:pt x="499292" y="421962"/>
                </a:lnTo>
                <a:lnTo>
                  <a:pt x="502883" y="418371"/>
                </a:lnTo>
                <a:lnTo>
                  <a:pt x="502883" y="416575"/>
                </a:lnTo>
                <a:lnTo>
                  <a:pt x="506476" y="412983"/>
                </a:lnTo>
                <a:lnTo>
                  <a:pt x="506476" y="411189"/>
                </a:lnTo>
                <a:lnTo>
                  <a:pt x="508272" y="409393"/>
                </a:lnTo>
                <a:lnTo>
                  <a:pt x="508272" y="16160"/>
                </a:lnTo>
                <a:lnTo>
                  <a:pt x="506476" y="14364"/>
                </a:lnTo>
                <a:lnTo>
                  <a:pt x="506476" y="12569"/>
                </a:lnTo>
                <a:lnTo>
                  <a:pt x="502883" y="8977"/>
                </a:lnTo>
                <a:lnTo>
                  <a:pt x="502883" y="7183"/>
                </a:lnTo>
                <a:lnTo>
                  <a:pt x="501088" y="5387"/>
                </a:lnTo>
                <a:close/>
              </a:path>
              <a:path w="499292" h="425552">
                <a:moveTo>
                  <a:pt x="495699" y="1795"/>
                </a:moveTo>
                <a:lnTo>
                  <a:pt x="14368" y="1795"/>
                </a:lnTo>
                <a:lnTo>
                  <a:pt x="10776" y="5387"/>
                </a:lnTo>
                <a:lnTo>
                  <a:pt x="499292" y="5387"/>
                </a:lnTo>
                <a:lnTo>
                  <a:pt x="495699" y="1795"/>
                </a:lnTo>
                <a:close/>
              </a:path>
              <a:path w="499292" h="425552">
                <a:moveTo>
                  <a:pt x="486720" y="0"/>
                </a:moveTo>
                <a:lnTo>
                  <a:pt x="21552" y="0"/>
                </a:lnTo>
                <a:lnTo>
                  <a:pt x="19756" y="1795"/>
                </a:lnTo>
                <a:lnTo>
                  <a:pt x="488516" y="1795"/>
                </a:lnTo>
                <a:lnTo>
                  <a:pt x="4867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29606" y="3707483"/>
            <a:ext cx="508272" cy="425552"/>
          </a:xfrm>
          <a:custGeom>
            <a:avLst/>
            <a:gdLst/>
            <a:ahLst/>
            <a:cxnLst/>
            <a:rect l="l" t="t" r="r" b="b"/>
            <a:pathLst>
              <a:path w="508272" h="425552">
                <a:moveTo>
                  <a:pt x="508272" y="23342"/>
                </a:moveTo>
                <a:lnTo>
                  <a:pt x="508272" y="19751"/>
                </a:lnTo>
                <a:lnTo>
                  <a:pt x="508272" y="17955"/>
                </a:lnTo>
                <a:lnTo>
                  <a:pt x="508272" y="16160"/>
                </a:lnTo>
                <a:lnTo>
                  <a:pt x="506476" y="14364"/>
                </a:lnTo>
                <a:lnTo>
                  <a:pt x="506476" y="12569"/>
                </a:lnTo>
                <a:lnTo>
                  <a:pt x="504680" y="10773"/>
                </a:lnTo>
                <a:lnTo>
                  <a:pt x="502884" y="8977"/>
                </a:lnTo>
                <a:lnTo>
                  <a:pt x="502884" y="7182"/>
                </a:lnTo>
                <a:lnTo>
                  <a:pt x="501088" y="5386"/>
                </a:lnTo>
                <a:lnTo>
                  <a:pt x="499292" y="5386"/>
                </a:lnTo>
                <a:lnTo>
                  <a:pt x="497496" y="3591"/>
                </a:lnTo>
                <a:lnTo>
                  <a:pt x="495700" y="1795"/>
                </a:lnTo>
                <a:lnTo>
                  <a:pt x="493904" y="1795"/>
                </a:lnTo>
                <a:lnTo>
                  <a:pt x="490312" y="1795"/>
                </a:lnTo>
                <a:lnTo>
                  <a:pt x="488516" y="1795"/>
                </a:lnTo>
                <a:lnTo>
                  <a:pt x="486720" y="0"/>
                </a:lnTo>
                <a:lnTo>
                  <a:pt x="21552" y="0"/>
                </a:lnTo>
                <a:lnTo>
                  <a:pt x="19756" y="1795"/>
                </a:lnTo>
                <a:lnTo>
                  <a:pt x="17960" y="1795"/>
                </a:lnTo>
                <a:lnTo>
                  <a:pt x="16164" y="1795"/>
                </a:lnTo>
                <a:lnTo>
                  <a:pt x="14368" y="1795"/>
                </a:lnTo>
                <a:lnTo>
                  <a:pt x="12572" y="3591"/>
                </a:lnTo>
                <a:lnTo>
                  <a:pt x="10776" y="5386"/>
                </a:lnTo>
                <a:lnTo>
                  <a:pt x="8980" y="5386"/>
                </a:lnTo>
                <a:lnTo>
                  <a:pt x="7184" y="7182"/>
                </a:lnTo>
                <a:lnTo>
                  <a:pt x="5388" y="8977"/>
                </a:lnTo>
                <a:lnTo>
                  <a:pt x="3592" y="10773"/>
                </a:lnTo>
                <a:lnTo>
                  <a:pt x="3592" y="12569"/>
                </a:lnTo>
                <a:lnTo>
                  <a:pt x="1796" y="14364"/>
                </a:lnTo>
                <a:lnTo>
                  <a:pt x="1796" y="16160"/>
                </a:lnTo>
                <a:lnTo>
                  <a:pt x="0" y="17955"/>
                </a:lnTo>
                <a:lnTo>
                  <a:pt x="0" y="19751"/>
                </a:lnTo>
                <a:lnTo>
                  <a:pt x="0" y="23342"/>
                </a:lnTo>
                <a:lnTo>
                  <a:pt x="0" y="404005"/>
                </a:lnTo>
                <a:lnTo>
                  <a:pt x="0" y="405801"/>
                </a:lnTo>
                <a:lnTo>
                  <a:pt x="0" y="407597"/>
                </a:lnTo>
                <a:lnTo>
                  <a:pt x="1796" y="409392"/>
                </a:lnTo>
                <a:lnTo>
                  <a:pt x="1796" y="411188"/>
                </a:lnTo>
                <a:lnTo>
                  <a:pt x="3592" y="412983"/>
                </a:lnTo>
                <a:lnTo>
                  <a:pt x="3592" y="414779"/>
                </a:lnTo>
                <a:lnTo>
                  <a:pt x="5388" y="416574"/>
                </a:lnTo>
                <a:lnTo>
                  <a:pt x="7184" y="418370"/>
                </a:lnTo>
                <a:lnTo>
                  <a:pt x="8980" y="420166"/>
                </a:lnTo>
                <a:lnTo>
                  <a:pt x="10776" y="421961"/>
                </a:lnTo>
                <a:lnTo>
                  <a:pt x="12572" y="421961"/>
                </a:lnTo>
                <a:lnTo>
                  <a:pt x="14368" y="423757"/>
                </a:lnTo>
                <a:lnTo>
                  <a:pt x="16164" y="423757"/>
                </a:lnTo>
                <a:lnTo>
                  <a:pt x="17960" y="425552"/>
                </a:lnTo>
                <a:lnTo>
                  <a:pt x="490312" y="425552"/>
                </a:lnTo>
                <a:lnTo>
                  <a:pt x="493904" y="423757"/>
                </a:lnTo>
                <a:lnTo>
                  <a:pt x="495700" y="423757"/>
                </a:lnTo>
                <a:lnTo>
                  <a:pt x="497496" y="421961"/>
                </a:lnTo>
                <a:lnTo>
                  <a:pt x="499292" y="421961"/>
                </a:lnTo>
                <a:lnTo>
                  <a:pt x="501088" y="420166"/>
                </a:lnTo>
                <a:lnTo>
                  <a:pt x="502884" y="418370"/>
                </a:lnTo>
                <a:lnTo>
                  <a:pt x="502884" y="416574"/>
                </a:lnTo>
                <a:lnTo>
                  <a:pt x="504680" y="414779"/>
                </a:lnTo>
                <a:lnTo>
                  <a:pt x="506476" y="412983"/>
                </a:lnTo>
                <a:lnTo>
                  <a:pt x="506476" y="411188"/>
                </a:lnTo>
                <a:lnTo>
                  <a:pt x="508272" y="409392"/>
                </a:lnTo>
                <a:lnTo>
                  <a:pt x="508272" y="407597"/>
                </a:lnTo>
                <a:lnTo>
                  <a:pt x="508272" y="405801"/>
                </a:lnTo>
                <a:lnTo>
                  <a:pt x="508272" y="404005"/>
                </a:lnTo>
                <a:lnTo>
                  <a:pt x="508272" y="23342"/>
                </a:lnTo>
                <a:close/>
              </a:path>
            </a:pathLst>
          </a:custGeom>
          <a:ln w="538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606" y="3707483"/>
            <a:ext cx="508272" cy="425552"/>
          </a:xfrm>
          <a:custGeom>
            <a:avLst/>
            <a:gdLst/>
            <a:ahLst/>
            <a:cxnLst/>
            <a:rect l="l" t="t" r="r" b="b"/>
            <a:pathLst>
              <a:path w="508272" h="425552">
                <a:moveTo>
                  <a:pt x="508272" y="23342"/>
                </a:moveTo>
                <a:lnTo>
                  <a:pt x="508272" y="19751"/>
                </a:lnTo>
                <a:lnTo>
                  <a:pt x="508272" y="17955"/>
                </a:lnTo>
                <a:lnTo>
                  <a:pt x="508272" y="16160"/>
                </a:lnTo>
                <a:lnTo>
                  <a:pt x="506476" y="14364"/>
                </a:lnTo>
                <a:lnTo>
                  <a:pt x="506476" y="12569"/>
                </a:lnTo>
                <a:lnTo>
                  <a:pt x="504680" y="10773"/>
                </a:lnTo>
                <a:lnTo>
                  <a:pt x="502884" y="8977"/>
                </a:lnTo>
                <a:lnTo>
                  <a:pt x="502884" y="7182"/>
                </a:lnTo>
                <a:lnTo>
                  <a:pt x="501088" y="5386"/>
                </a:lnTo>
                <a:lnTo>
                  <a:pt x="499292" y="5386"/>
                </a:lnTo>
                <a:lnTo>
                  <a:pt x="497496" y="3591"/>
                </a:lnTo>
                <a:lnTo>
                  <a:pt x="495700" y="1795"/>
                </a:lnTo>
                <a:lnTo>
                  <a:pt x="493904" y="1795"/>
                </a:lnTo>
                <a:lnTo>
                  <a:pt x="490312" y="1795"/>
                </a:lnTo>
                <a:lnTo>
                  <a:pt x="488516" y="1795"/>
                </a:lnTo>
                <a:lnTo>
                  <a:pt x="486720" y="0"/>
                </a:lnTo>
                <a:lnTo>
                  <a:pt x="21552" y="0"/>
                </a:lnTo>
                <a:lnTo>
                  <a:pt x="19756" y="1795"/>
                </a:lnTo>
                <a:lnTo>
                  <a:pt x="17960" y="1795"/>
                </a:lnTo>
                <a:lnTo>
                  <a:pt x="16164" y="1795"/>
                </a:lnTo>
                <a:lnTo>
                  <a:pt x="14368" y="1795"/>
                </a:lnTo>
                <a:lnTo>
                  <a:pt x="12572" y="3591"/>
                </a:lnTo>
                <a:lnTo>
                  <a:pt x="10776" y="5386"/>
                </a:lnTo>
                <a:lnTo>
                  <a:pt x="8980" y="5386"/>
                </a:lnTo>
                <a:lnTo>
                  <a:pt x="7184" y="7182"/>
                </a:lnTo>
                <a:lnTo>
                  <a:pt x="5388" y="8977"/>
                </a:lnTo>
                <a:lnTo>
                  <a:pt x="3592" y="10773"/>
                </a:lnTo>
                <a:lnTo>
                  <a:pt x="3592" y="12569"/>
                </a:lnTo>
                <a:lnTo>
                  <a:pt x="1796" y="14364"/>
                </a:lnTo>
                <a:lnTo>
                  <a:pt x="1796" y="16160"/>
                </a:lnTo>
                <a:lnTo>
                  <a:pt x="0" y="17955"/>
                </a:lnTo>
                <a:lnTo>
                  <a:pt x="0" y="19751"/>
                </a:lnTo>
                <a:lnTo>
                  <a:pt x="0" y="23342"/>
                </a:lnTo>
                <a:lnTo>
                  <a:pt x="0" y="404005"/>
                </a:lnTo>
                <a:lnTo>
                  <a:pt x="0" y="405801"/>
                </a:lnTo>
                <a:lnTo>
                  <a:pt x="0" y="407597"/>
                </a:lnTo>
                <a:lnTo>
                  <a:pt x="1796" y="409392"/>
                </a:lnTo>
                <a:lnTo>
                  <a:pt x="1796" y="411188"/>
                </a:lnTo>
                <a:lnTo>
                  <a:pt x="3592" y="412983"/>
                </a:lnTo>
                <a:lnTo>
                  <a:pt x="3592" y="414779"/>
                </a:lnTo>
                <a:lnTo>
                  <a:pt x="5388" y="416574"/>
                </a:lnTo>
                <a:lnTo>
                  <a:pt x="7184" y="418370"/>
                </a:lnTo>
                <a:lnTo>
                  <a:pt x="8980" y="420166"/>
                </a:lnTo>
                <a:lnTo>
                  <a:pt x="10776" y="421961"/>
                </a:lnTo>
                <a:lnTo>
                  <a:pt x="12572" y="421961"/>
                </a:lnTo>
                <a:lnTo>
                  <a:pt x="14368" y="423757"/>
                </a:lnTo>
                <a:lnTo>
                  <a:pt x="16164" y="423757"/>
                </a:lnTo>
                <a:lnTo>
                  <a:pt x="17960" y="425552"/>
                </a:lnTo>
                <a:lnTo>
                  <a:pt x="490312" y="425552"/>
                </a:lnTo>
                <a:lnTo>
                  <a:pt x="493904" y="423757"/>
                </a:lnTo>
                <a:lnTo>
                  <a:pt x="495700" y="423757"/>
                </a:lnTo>
                <a:lnTo>
                  <a:pt x="497496" y="421961"/>
                </a:lnTo>
                <a:lnTo>
                  <a:pt x="499292" y="421961"/>
                </a:lnTo>
                <a:lnTo>
                  <a:pt x="501088" y="420166"/>
                </a:lnTo>
                <a:lnTo>
                  <a:pt x="502884" y="418370"/>
                </a:lnTo>
                <a:lnTo>
                  <a:pt x="502884" y="416574"/>
                </a:lnTo>
                <a:lnTo>
                  <a:pt x="504680" y="414779"/>
                </a:lnTo>
                <a:lnTo>
                  <a:pt x="506476" y="412983"/>
                </a:lnTo>
                <a:lnTo>
                  <a:pt x="506476" y="411188"/>
                </a:lnTo>
                <a:lnTo>
                  <a:pt x="508272" y="409392"/>
                </a:lnTo>
                <a:lnTo>
                  <a:pt x="508272" y="407597"/>
                </a:lnTo>
                <a:lnTo>
                  <a:pt x="508272" y="405801"/>
                </a:lnTo>
                <a:lnTo>
                  <a:pt x="508272" y="404005"/>
                </a:lnTo>
                <a:lnTo>
                  <a:pt x="508272" y="23342"/>
                </a:lnTo>
              </a:path>
            </a:pathLst>
          </a:custGeom>
          <a:ln w="538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72710" y="3764941"/>
            <a:ext cx="411287" cy="310635"/>
          </a:xfrm>
          <a:custGeom>
            <a:avLst/>
            <a:gdLst/>
            <a:ahLst/>
            <a:cxnLst/>
            <a:rect l="l" t="t" r="r" b="b"/>
            <a:pathLst>
              <a:path w="411287" h="310635">
                <a:moveTo>
                  <a:pt x="409491" y="308839"/>
                </a:moveTo>
                <a:lnTo>
                  <a:pt x="12572" y="308839"/>
                </a:lnTo>
                <a:lnTo>
                  <a:pt x="14368" y="310635"/>
                </a:lnTo>
                <a:lnTo>
                  <a:pt x="407695" y="310635"/>
                </a:lnTo>
                <a:lnTo>
                  <a:pt x="409491" y="308839"/>
                </a:lnTo>
                <a:close/>
              </a:path>
              <a:path w="411287" h="310635">
                <a:moveTo>
                  <a:pt x="414879" y="305249"/>
                </a:moveTo>
                <a:lnTo>
                  <a:pt x="7184" y="305249"/>
                </a:lnTo>
                <a:lnTo>
                  <a:pt x="10776" y="308839"/>
                </a:lnTo>
                <a:lnTo>
                  <a:pt x="411287" y="308839"/>
                </a:lnTo>
                <a:lnTo>
                  <a:pt x="414879" y="305249"/>
                </a:lnTo>
                <a:close/>
              </a:path>
              <a:path w="411287" h="310635">
                <a:moveTo>
                  <a:pt x="413082" y="3591"/>
                </a:moveTo>
                <a:lnTo>
                  <a:pt x="8980" y="3591"/>
                </a:lnTo>
                <a:lnTo>
                  <a:pt x="3592" y="8977"/>
                </a:lnTo>
                <a:lnTo>
                  <a:pt x="1796" y="12569"/>
                </a:lnTo>
                <a:lnTo>
                  <a:pt x="1796" y="14364"/>
                </a:lnTo>
                <a:lnTo>
                  <a:pt x="0" y="16160"/>
                </a:lnTo>
                <a:lnTo>
                  <a:pt x="0" y="296271"/>
                </a:lnTo>
                <a:lnTo>
                  <a:pt x="1796" y="298066"/>
                </a:lnTo>
                <a:lnTo>
                  <a:pt x="1796" y="299862"/>
                </a:lnTo>
                <a:lnTo>
                  <a:pt x="3592" y="301658"/>
                </a:lnTo>
                <a:lnTo>
                  <a:pt x="3592" y="303453"/>
                </a:lnTo>
                <a:lnTo>
                  <a:pt x="5388" y="305249"/>
                </a:lnTo>
                <a:lnTo>
                  <a:pt x="416675" y="305249"/>
                </a:lnTo>
                <a:lnTo>
                  <a:pt x="420267" y="301658"/>
                </a:lnTo>
                <a:lnTo>
                  <a:pt x="420267" y="299862"/>
                </a:lnTo>
                <a:lnTo>
                  <a:pt x="422063" y="298066"/>
                </a:lnTo>
                <a:lnTo>
                  <a:pt x="422063" y="292680"/>
                </a:lnTo>
                <a:lnTo>
                  <a:pt x="423860" y="290884"/>
                </a:lnTo>
                <a:lnTo>
                  <a:pt x="423860" y="19751"/>
                </a:lnTo>
                <a:lnTo>
                  <a:pt x="422063" y="17956"/>
                </a:lnTo>
                <a:lnTo>
                  <a:pt x="422063" y="14364"/>
                </a:lnTo>
                <a:lnTo>
                  <a:pt x="420267" y="12569"/>
                </a:lnTo>
                <a:lnTo>
                  <a:pt x="420267" y="8977"/>
                </a:lnTo>
                <a:lnTo>
                  <a:pt x="418471" y="8977"/>
                </a:lnTo>
                <a:lnTo>
                  <a:pt x="413082" y="3591"/>
                </a:lnTo>
                <a:close/>
              </a:path>
              <a:path w="411287" h="310635">
                <a:moveTo>
                  <a:pt x="409491" y="1795"/>
                </a:moveTo>
                <a:lnTo>
                  <a:pt x="12572" y="1795"/>
                </a:lnTo>
                <a:lnTo>
                  <a:pt x="10776" y="3591"/>
                </a:lnTo>
                <a:lnTo>
                  <a:pt x="411287" y="3591"/>
                </a:lnTo>
                <a:lnTo>
                  <a:pt x="409491" y="1795"/>
                </a:lnTo>
                <a:close/>
              </a:path>
              <a:path w="411287" h="310635">
                <a:moveTo>
                  <a:pt x="405899" y="0"/>
                </a:moveTo>
                <a:lnTo>
                  <a:pt x="16164" y="0"/>
                </a:lnTo>
                <a:lnTo>
                  <a:pt x="14368" y="1795"/>
                </a:lnTo>
                <a:lnTo>
                  <a:pt x="407695" y="1795"/>
                </a:lnTo>
                <a:lnTo>
                  <a:pt x="405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12222" y="4163561"/>
            <a:ext cx="343038" cy="66436"/>
          </a:xfrm>
          <a:custGeom>
            <a:avLst/>
            <a:gdLst/>
            <a:ahLst/>
            <a:cxnLst/>
            <a:rect l="l" t="t" r="r" b="b"/>
            <a:pathLst>
              <a:path w="343038" h="66436">
                <a:moveTo>
                  <a:pt x="305321" y="0"/>
                </a:moveTo>
                <a:lnTo>
                  <a:pt x="35920" y="0"/>
                </a:lnTo>
                <a:lnTo>
                  <a:pt x="0" y="66436"/>
                </a:lnTo>
                <a:lnTo>
                  <a:pt x="343038" y="66436"/>
                </a:lnTo>
                <a:lnTo>
                  <a:pt x="30532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12222" y="4163561"/>
            <a:ext cx="343038" cy="66436"/>
          </a:xfrm>
          <a:custGeom>
            <a:avLst/>
            <a:gdLst/>
            <a:ahLst/>
            <a:cxnLst/>
            <a:rect l="l" t="t" r="r" b="b"/>
            <a:pathLst>
              <a:path w="343038" h="66436">
                <a:moveTo>
                  <a:pt x="305322" y="0"/>
                </a:moveTo>
                <a:lnTo>
                  <a:pt x="35920" y="0"/>
                </a:lnTo>
                <a:lnTo>
                  <a:pt x="0" y="66436"/>
                </a:lnTo>
                <a:lnTo>
                  <a:pt x="343038" y="66436"/>
                </a:lnTo>
                <a:lnTo>
                  <a:pt x="305322" y="0"/>
                </a:lnTo>
                <a:close/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12222" y="4163561"/>
            <a:ext cx="343038" cy="66436"/>
          </a:xfrm>
          <a:custGeom>
            <a:avLst/>
            <a:gdLst/>
            <a:ahLst/>
            <a:cxnLst/>
            <a:rect l="l" t="t" r="r" b="b"/>
            <a:pathLst>
              <a:path w="343038" h="66436">
                <a:moveTo>
                  <a:pt x="305322" y="0"/>
                </a:moveTo>
                <a:lnTo>
                  <a:pt x="35920" y="0"/>
                </a:lnTo>
                <a:lnTo>
                  <a:pt x="0" y="66436"/>
                </a:lnTo>
                <a:lnTo>
                  <a:pt x="343038" y="66436"/>
                </a:lnTo>
                <a:lnTo>
                  <a:pt x="305322" y="0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1003" y="4173437"/>
            <a:ext cx="136496" cy="0"/>
          </a:xfrm>
          <a:custGeom>
            <a:avLst/>
            <a:gdLst/>
            <a:ahLst/>
            <a:cxnLst/>
            <a:rect l="l" t="t" r="r" b="b"/>
            <a:pathLst>
              <a:path w="136496">
                <a:moveTo>
                  <a:pt x="0" y="0"/>
                </a:moveTo>
                <a:lnTo>
                  <a:pt x="136496" y="0"/>
                </a:lnTo>
              </a:path>
            </a:pathLst>
          </a:custGeom>
          <a:ln w="2102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73224" y="3254042"/>
            <a:ext cx="8915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S</a:t>
            </a:r>
            <a:r>
              <a:rPr sz="2100" spc="0" dirty="0">
                <a:latin typeface="Arial"/>
                <a:cs typeface="Arial"/>
              </a:rPr>
              <a:t>ende</a:t>
            </a:r>
            <a:r>
              <a:rPr sz="2100" spc="5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28547" y="3254042"/>
            <a:ext cx="8045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5" dirty="0">
                <a:latin typeface="Arial"/>
                <a:cs typeface="Arial"/>
              </a:rPr>
              <a:t>T</a:t>
            </a:r>
            <a:r>
              <a:rPr sz="2100" spc="0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get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43519" y="4426558"/>
            <a:ext cx="967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spc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50886" y="4426558"/>
            <a:ext cx="967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spc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36700" y="4426558"/>
            <a:ext cx="967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spc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53114" y="4426558"/>
            <a:ext cx="967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spc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11767" y="2379593"/>
            <a:ext cx="461835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spc="15" dirty="0">
                <a:latin typeface="Arial"/>
                <a:cs typeface="Arial"/>
              </a:rPr>
              <a:t>T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a</a:t>
            </a:r>
            <a:r>
              <a:rPr sz="2100" spc="10" dirty="0">
                <a:latin typeface="Arial"/>
                <a:cs typeface="Arial"/>
              </a:rPr>
              <a:t>c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out</a:t>
            </a:r>
            <a:r>
              <a:rPr sz="2100" spc="10" dirty="0">
                <a:latin typeface="Arial"/>
                <a:cs typeface="Arial"/>
              </a:rPr>
              <a:t>e</a:t>
            </a:r>
            <a:r>
              <a:rPr sz="2100" spc="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etu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spc="10" dirty="0">
                <a:latin typeface="Arial"/>
                <a:cs typeface="Arial"/>
              </a:rPr>
              <a:t>s </a:t>
            </a:r>
            <a:r>
              <a:rPr sz="2100" spc="0" dirty="0">
                <a:latin typeface="Arial"/>
                <a:cs typeface="Arial"/>
              </a:rPr>
              <a:t>the</a:t>
            </a:r>
            <a:r>
              <a:rPr sz="2100" spc="10" dirty="0">
                <a:latin typeface="Arial"/>
                <a:cs typeface="Arial"/>
              </a:rPr>
              <a:t>se</a:t>
            </a:r>
            <a:r>
              <a:rPr sz="2100" spc="0" dirty="0">
                <a:latin typeface="Arial"/>
                <a:cs typeface="Arial"/>
              </a:rPr>
              <a:t> I</a:t>
            </a:r>
            <a:r>
              <a:rPr sz="2100" spc="10" dirty="0">
                <a:latin typeface="Arial"/>
                <a:cs typeface="Arial"/>
              </a:rPr>
              <a:t>P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add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10" dirty="0">
                <a:latin typeface="Arial"/>
                <a:cs typeface="Arial"/>
              </a:rPr>
              <a:t>ss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10" dirty="0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2100" spc="10" dirty="0">
                <a:latin typeface="Arial"/>
                <a:cs typeface="Arial"/>
              </a:rPr>
              <a:t>&amp;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ho</a:t>
            </a:r>
            <a:r>
              <a:rPr sz="2100" spc="10" dirty="0">
                <a:latin typeface="Arial"/>
                <a:cs typeface="Arial"/>
              </a:rPr>
              <a:t>s</a:t>
            </a:r>
            <a:r>
              <a:rPr sz="2100" spc="0" dirty="0">
                <a:latin typeface="Arial"/>
                <a:cs typeface="Arial"/>
              </a:rPr>
              <a:t>tna</a:t>
            </a:r>
            <a:r>
              <a:rPr sz="2100" spc="15" dirty="0">
                <a:latin typeface="Arial"/>
                <a:cs typeface="Arial"/>
              </a:rPr>
              <a:t>m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10" dirty="0">
                <a:latin typeface="Arial"/>
                <a:cs typeface="Arial"/>
              </a:rPr>
              <a:t>s </a:t>
            </a:r>
            <a:r>
              <a:rPr sz="2100" spc="5" dirty="0">
                <a:latin typeface="Arial"/>
                <a:cs typeface="Arial"/>
              </a:rPr>
              <a:t>(v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10" dirty="0">
                <a:latin typeface="Arial"/>
                <a:cs typeface="Arial"/>
              </a:rPr>
              <a:t>a</a:t>
            </a:r>
            <a:r>
              <a:rPr sz="2100" spc="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r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10" dirty="0">
                <a:latin typeface="Arial"/>
                <a:cs typeface="Arial"/>
              </a:rPr>
              <a:t>v</a:t>
            </a:r>
            <a:r>
              <a:rPr sz="2100" spc="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rse</a:t>
            </a:r>
            <a:r>
              <a:rPr sz="2100" spc="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</a:t>
            </a:r>
            <a:r>
              <a:rPr sz="2100" spc="0" dirty="0">
                <a:latin typeface="Arial"/>
                <a:cs typeface="Arial"/>
              </a:rPr>
              <a:t>oo</a:t>
            </a:r>
            <a:r>
              <a:rPr sz="2100" spc="10" dirty="0">
                <a:latin typeface="Arial"/>
                <a:cs typeface="Arial"/>
              </a:rPr>
              <a:t>k</a:t>
            </a:r>
            <a:r>
              <a:rPr sz="2100" spc="0" dirty="0">
                <a:latin typeface="Arial"/>
                <a:cs typeface="Arial"/>
              </a:rPr>
              <a:t>up</a:t>
            </a:r>
            <a:r>
              <a:rPr sz="2100" spc="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13809" y="3104168"/>
            <a:ext cx="3101717" cy="671547"/>
          </a:xfrm>
          <a:custGeom>
            <a:avLst/>
            <a:gdLst/>
            <a:ahLst/>
            <a:cxnLst/>
            <a:rect l="l" t="t" r="r" b="b"/>
            <a:pathLst>
              <a:path w="3101717" h="671547">
                <a:moveTo>
                  <a:pt x="0" y="0"/>
                </a:moveTo>
                <a:lnTo>
                  <a:pt x="3101717" y="671547"/>
                </a:lnTo>
              </a:path>
            </a:pathLst>
          </a:custGeom>
          <a:ln w="1077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93973" y="3727234"/>
            <a:ext cx="152661" cy="93371"/>
          </a:xfrm>
          <a:custGeom>
            <a:avLst/>
            <a:gdLst/>
            <a:ahLst/>
            <a:cxnLst/>
            <a:rect l="l" t="t" r="r" b="b"/>
            <a:pathLst>
              <a:path w="152661" h="93371">
                <a:moveTo>
                  <a:pt x="19756" y="0"/>
                </a:moveTo>
                <a:lnTo>
                  <a:pt x="0" y="93371"/>
                </a:lnTo>
                <a:lnTo>
                  <a:pt x="152661" y="77210"/>
                </a:lnTo>
                <a:lnTo>
                  <a:pt x="19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8382000" cy="2589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80870">
              <a:lnSpc>
                <a:spcPct val="109000"/>
              </a:lnSpc>
            </a:pPr>
            <a:r>
              <a:rPr sz="2000" spc="-114" dirty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30" dirty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150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45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j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-45" dirty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na</a:t>
            </a:r>
            <a:r>
              <a:rPr sz="2000" spc="30" dirty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sz="2000" spc="5" dirty="0">
                <a:solidFill>
                  <a:srgbClr val="DA1F28"/>
                </a:solidFill>
                <a:latin typeface="Arial Unicode MS"/>
                <a:cs typeface="Arial Unicode MS"/>
              </a:rPr>
              <a:t>y</a:t>
            </a:r>
            <a:r>
              <a:rPr sz="2000" spc="-30" dirty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000" spc="20" dirty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sz="2000" spc="-30" dirty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f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sz="2000" spc="-150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150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45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25" dirty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30" dirty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195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20" dirty="0">
                <a:solidFill>
                  <a:srgbClr val="DA1F28"/>
                </a:solidFill>
                <a:latin typeface="Arial Unicode MS"/>
                <a:cs typeface="Arial Unicode MS"/>
              </a:rPr>
              <a:t>q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u</a:t>
            </a:r>
            <a:r>
              <a:rPr sz="2000" spc="20" dirty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sz="2000" spc="45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n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5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endParaRPr sz="2000" dirty="0">
              <a:latin typeface="Arial Unicode MS"/>
              <a:cs typeface="Arial Unicode MS"/>
            </a:endParaRPr>
          </a:p>
          <a:p>
            <a:pPr marL="533400">
              <a:lnSpc>
                <a:spcPct val="100000"/>
              </a:lnSpc>
              <a:spcBef>
                <a:spcPts val="150"/>
              </a:spcBef>
            </a:pPr>
            <a:r>
              <a:rPr sz="2000" spc="-95" dirty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u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20" dirty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b</a:t>
            </a:r>
            <a:r>
              <a:rPr sz="2000" spc="5" dirty="0">
                <a:latin typeface="Arial Unicode MS"/>
                <a:cs typeface="Arial Unicode MS"/>
              </a:rPr>
              <a:t>y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unn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10" dirty="0">
                <a:latin typeface="Arial Unicode MS"/>
                <a:cs typeface="Arial Unicode MS"/>
              </a:rPr>
              <a:t>g</a:t>
            </a:r>
            <a:r>
              <a:rPr sz="2000" spc="-45" dirty="0">
                <a:latin typeface="Arial Unicode MS"/>
                <a:cs typeface="Arial Unicode MS"/>
              </a:rPr>
              <a:t>: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%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-105" dirty="0">
                <a:latin typeface="Arial Unicode MS"/>
                <a:cs typeface="Arial Unicode MS"/>
              </a:rPr>
              <a:t>.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2000</a:t>
            </a:r>
            <a:endParaRPr sz="2000" dirty="0">
              <a:latin typeface="Arial Unicode MS"/>
              <a:cs typeface="Arial Unicode MS"/>
            </a:endParaRPr>
          </a:p>
          <a:p>
            <a:pPr marL="533400">
              <a:lnSpc>
                <a:spcPct val="100000"/>
              </a:lnSpc>
              <a:spcBef>
                <a:spcPts val="150"/>
              </a:spcBef>
            </a:pPr>
            <a:r>
              <a:rPr sz="2000" spc="-110" dirty="0">
                <a:solidFill>
                  <a:srgbClr val="DA1F28"/>
                </a:solidFill>
                <a:latin typeface="Arial Unicode MS"/>
                <a:cs typeface="Arial Unicode MS"/>
              </a:rPr>
              <a:t>W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20" dirty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sz="2000" spc="85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000" spc="-10" dirty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25" dirty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70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DA1F28"/>
                </a:solidFill>
                <a:latin typeface="Arial Unicode MS"/>
                <a:cs typeface="Arial Unicode MS"/>
              </a:rPr>
              <a:t>g</a:t>
            </a:r>
            <a:r>
              <a:rPr sz="2000" spc="40" dirty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000" spc="10" dirty="0">
                <a:solidFill>
                  <a:srgbClr val="DA1F28"/>
                </a:solidFill>
                <a:latin typeface="Arial Unicode MS"/>
                <a:cs typeface="Arial Unicode MS"/>
              </a:rPr>
              <a:t>am</a:t>
            </a:r>
            <a:r>
              <a:rPr sz="2000" spc="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ana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5" dirty="0">
                <a:latin typeface="Arial Unicode MS"/>
                <a:cs typeface="Arial Unicode MS"/>
              </a:rPr>
              <a:t>y</a:t>
            </a:r>
            <a:r>
              <a:rPr sz="2000" spc="-25" dirty="0">
                <a:latin typeface="Arial Unicode MS"/>
                <a:cs typeface="Arial Unicode MS"/>
              </a:rPr>
              <a:t>ze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45" dirty="0">
                <a:latin typeface="Arial Unicode MS"/>
                <a:cs typeface="Arial Unicode MS"/>
              </a:rPr>
              <a:t>:</a:t>
            </a:r>
            <a:endParaRPr sz="2000" dirty="0">
              <a:latin typeface="Arial Unicode MS"/>
              <a:cs typeface="Arial Unicode MS"/>
            </a:endParaRPr>
          </a:p>
          <a:p>
            <a:pPr>
              <a:lnSpc>
                <a:spcPts val="1900"/>
              </a:lnSpc>
              <a:spcBef>
                <a:spcPts val="82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2000" spc="-70" dirty="0">
                <a:latin typeface="Arial Unicode MS"/>
                <a:cs typeface="Arial Unicode MS"/>
              </a:rPr>
              <a:t>A</a:t>
            </a:r>
            <a:r>
              <a:rPr sz="2000" spc="15" dirty="0">
                <a:latin typeface="Arial Unicode MS"/>
                <a:cs typeface="Arial Unicode MS"/>
              </a:rPr>
              <a:t>n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25" dirty="0">
                <a:latin typeface="Arial Unicode MS"/>
                <a:cs typeface="Arial Unicode MS"/>
              </a:rPr>
              <a:t>xa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15" dirty="0">
                <a:latin typeface="Arial Unicode MS"/>
                <a:cs typeface="Arial Unicode MS"/>
              </a:rPr>
              <a:t>p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15" dirty="0">
                <a:latin typeface="Arial Unicode MS"/>
                <a:cs typeface="Arial Unicode MS"/>
              </a:rPr>
              <a:t>pu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f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8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5" dirty="0">
                <a:latin typeface="Arial Unicode MS"/>
                <a:cs typeface="Arial Unicode MS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f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30" dirty="0">
                <a:latin typeface="Arial Unicode MS"/>
                <a:cs typeface="Arial Unicode MS"/>
              </a:rPr>
              <a:t>ll</a:t>
            </a:r>
            <a:r>
              <a:rPr sz="2000" spc="70" dirty="0">
                <a:latin typeface="Arial Unicode MS"/>
                <a:cs typeface="Arial Unicode MS"/>
              </a:rPr>
              <a:t>o</a:t>
            </a:r>
            <a:r>
              <a:rPr sz="2000" spc="-85" dirty="0">
                <a:latin typeface="Arial Unicode MS"/>
                <a:cs typeface="Arial Unicode MS"/>
              </a:rPr>
              <a:t>w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-45" dirty="0">
                <a:latin typeface="Arial Unicode MS"/>
                <a:cs typeface="Arial Unicode MS"/>
              </a:rPr>
              <a:t>:</a:t>
            </a:r>
            <a:endParaRPr sz="2000" dirty="0">
              <a:latin typeface="Arial Unicode MS"/>
              <a:cs typeface="Arial Unicode MS"/>
            </a:endParaRPr>
          </a:p>
          <a:p>
            <a:pPr marL="250190">
              <a:lnSpc>
                <a:spcPct val="100000"/>
              </a:lnSpc>
              <a:spcBef>
                <a:spcPts val="175"/>
              </a:spcBef>
            </a:pPr>
            <a:r>
              <a:rPr sz="2000" spc="-3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-65" dirty="0">
                <a:latin typeface="Arial Unicode MS"/>
                <a:cs typeface="Arial Unicode MS"/>
              </a:rPr>
              <a:t>I</a:t>
            </a:r>
            <a:r>
              <a:rPr sz="2000" spc="-140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50" dirty="0">
                <a:latin typeface="Arial Unicode MS"/>
                <a:cs typeface="Arial Unicode MS"/>
              </a:rPr>
              <a:t>dd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35" dirty="0">
                <a:latin typeface="Arial Unicode MS"/>
                <a:cs typeface="Arial Unicode MS"/>
              </a:rPr>
              <a:t>f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10" dirty="0">
                <a:latin typeface="Arial Unicode MS"/>
                <a:cs typeface="Arial Unicode MS"/>
              </a:rPr>
              <a:t>u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40" dirty="0">
                <a:latin typeface="Arial Unicode MS"/>
                <a:cs typeface="Arial Unicode MS"/>
              </a:rPr>
              <a:t>: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192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168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1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12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62</a:t>
            </a:r>
            <a:endParaRPr sz="2000" dirty="0">
              <a:latin typeface="Arial Unicode MS"/>
              <a:cs typeface="Arial Unicode MS"/>
            </a:endParaRPr>
          </a:p>
          <a:p>
            <a:pPr marL="250190" marR="358140">
              <a:lnSpc>
                <a:spcPct val="112200"/>
              </a:lnSpc>
            </a:pPr>
            <a:r>
              <a:rPr sz="2000" spc="-3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-65" dirty="0">
                <a:latin typeface="Arial Unicode MS"/>
                <a:cs typeface="Arial Unicode MS"/>
              </a:rPr>
              <a:t>I</a:t>
            </a:r>
            <a:r>
              <a:rPr sz="2000" spc="-140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50" dirty="0">
                <a:latin typeface="Arial Unicode MS"/>
                <a:cs typeface="Arial Unicode MS"/>
              </a:rPr>
              <a:t>dd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35" dirty="0">
                <a:latin typeface="Arial Unicode MS"/>
                <a:cs typeface="Arial Unicode MS"/>
              </a:rPr>
              <a:t>f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u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0" dirty="0">
                <a:latin typeface="Arial Unicode MS"/>
                <a:cs typeface="Arial Unicode MS"/>
              </a:rPr>
              <a:t>ma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0" dirty="0">
                <a:latin typeface="Arial Unicode MS"/>
                <a:cs typeface="Arial Unicode MS"/>
              </a:rPr>
              <a:t>na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40" dirty="0">
                <a:latin typeface="Arial Unicode MS"/>
                <a:cs typeface="Arial Unicode MS"/>
              </a:rPr>
              <a:t>: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10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216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216</a:t>
            </a:r>
            <a:r>
              <a:rPr sz="2000" spc="-95" dirty="0">
                <a:latin typeface="Arial Unicode MS"/>
                <a:cs typeface="Arial Unicode MS"/>
              </a:rPr>
              <a:t>.</a:t>
            </a:r>
            <a:r>
              <a:rPr sz="2000" spc="25" dirty="0">
                <a:latin typeface="Arial Unicode MS"/>
                <a:cs typeface="Arial Unicode MS"/>
              </a:rPr>
              <a:t>2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-65" dirty="0">
                <a:latin typeface="Arial Unicode MS"/>
                <a:cs typeface="Arial Unicode MS"/>
              </a:rPr>
              <a:t>I</a:t>
            </a:r>
            <a:r>
              <a:rPr sz="2000" spc="-140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50" dirty="0">
                <a:latin typeface="Arial Unicode MS"/>
                <a:cs typeface="Arial Unicode MS"/>
              </a:rPr>
              <a:t>dd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ss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35" dirty="0">
                <a:latin typeface="Arial Unicode MS"/>
                <a:cs typeface="Arial Unicode MS"/>
              </a:rPr>
              <a:t>f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10" dirty="0">
                <a:latin typeface="Arial Unicode MS"/>
                <a:cs typeface="Arial Unicode MS"/>
              </a:rPr>
              <a:t>na</a:t>
            </a:r>
            <a:r>
              <a:rPr sz="2000" spc="75" dirty="0">
                <a:latin typeface="Arial Unicode MS"/>
                <a:cs typeface="Arial Unicode MS"/>
              </a:rPr>
              <a:t>t</a:t>
            </a:r>
            <a:r>
              <a:rPr sz="2000" spc="20" dirty="0">
                <a:latin typeface="Arial Unicode MS"/>
                <a:cs typeface="Arial Unicode MS"/>
              </a:rPr>
              <a:t>i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n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-40" dirty="0">
                <a:latin typeface="Arial Unicode MS"/>
                <a:cs typeface="Arial Unicode MS"/>
              </a:rPr>
              <a:t>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038600"/>
            <a:ext cx="8681301" cy="1911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13180">
              <a:lnSpc>
                <a:spcPct val="112200"/>
              </a:lnSpc>
            </a:pP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numb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65" dirty="0">
                <a:latin typeface="Arial Unicode MS"/>
                <a:cs typeface="Arial Unicode MS"/>
              </a:rPr>
              <a:t>o</a:t>
            </a:r>
            <a:r>
              <a:rPr sz="1600" spc="3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f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n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c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f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65" dirty="0">
                <a:latin typeface="Arial Unicode MS"/>
                <a:cs typeface="Arial Unicode MS"/>
              </a:rPr>
              <a:t>o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65" dirty="0">
                <a:latin typeface="Arial Unicode MS"/>
                <a:cs typeface="Arial Unicode MS"/>
              </a:rPr>
              <a:t>o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na</a:t>
            </a:r>
            <a:r>
              <a:rPr sz="1600" spc="30" dirty="0">
                <a:latin typeface="Arial Unicode MS"/>
                <a:cs typeface="Arial Unicode MS"/>
              </a:rPr>
              <a:t>l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40" dirty="0">
                <a:latin typeface="Arial Unicode MS"/>
                <a:cs typeface="Arial Unicode MS"/>
              </a:rPr>
              <a:t>r</a:t>
            </a:r>
            <a:r>
              <a:rPr sz="1600" spc="10" dirty="0">
                <a:latin typeface="Arial Unicode MS"/>
                <a:cs typeface="Arial Unicode MS"/>
              </a:rPr>
              <a:t>am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3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65" dirty="0">
                <a:latin typeface="Arial Unicode MS"/>
                <a:cs typeface="Arial Unicode MS"/>
              </a:rPr>
              <a:t>o</a:t>
            </a:r>
            <a:r>
              <a:rPr sz="1600" spc="35" dirty="0">
                <a:latin typeface="Arial Unicode MS"/>
                <a:cs typeface="Arial Unicode MS"/>
              </a:rPr>
              <a:t>ff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65" dirty="0">
                <a:latin typeface="Arial Unicode MS"/>
                <a:cs typeface="Arial Unicode MS"/>
              </a:rPr>
              <a:t>o</a:t>
            </a:r>
            <a:r>
              <a:rPr sz="1600" spc="3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30" dirty="0" smtClean="0">
                <a:latin typeface="Arial Unicode MS"/>
                <a:cs typeface="Arial Unicode MS"/>
              </a:rPr>
              <a:t>l</a:t>
            </a:r>
            <a:r>
              <a:rPr sz="1600" spc="10" dirty="0" smtClean="0">
                <a:latin typeface="Arial Unicode MS"/>
                <a:cs typeface="Arial Unicode MS"/>
              </a:rPr>
              <a:t>a</a:t>
            </a:r>
            <a:r>
              <a:rPr sz="1600" spc="-30" dirty="0" smtClean="0">
                <a:latin typeface="Arial Unicode MS"/>
                <a:cs typeface="Arial Unicode MS"/>
              </a:rPr>
              <a:t>s</a:t>
            </a:r>
            <a:r>
              <a:rPr sz="1600" spc="75" dirty="0" smtClean="0">
                <a:latin typeface="Arial Unicode MS"/>
                <a:cs typeface="Arial Unicode MS"/>
              </a:rPr>
              <a:t>t</a:t>
            </a:r>
            <a:r>
              <a:rPr lang="en-US" sz="1600" dirty="0">
                <a:latin typeface="Arial Unicode MS"/>
                <a:cs typeface="Arial Unicode MS"/>
              </a:rPr>
              <a:t> </a:t>
            </a:r>
            <a:r>
              <a:rPr sz="1600" spc="35" dirty="0" smtClean="0">
                <a:latin typeface="Arial Unicode MS"/>
                <a:cs typeface="Arial Unicode MS"/>
              </a:rPr>
              <a:t>f</a:t>
            </a:r>
            <a:r>
              <a:rPr sz="1600" spc="40" dirty="0" smtClean="0">
                <a:latin typeface="Arial Unicode MS"/>
                <a:cs typeface="Arial Unicode MS"/>
              </a:rPr>
              <a:t>r</a:t>
            </a:r>
            <a:r>
              <a:rPr sz="1600" spc="10" dirty="0" smtClean="0">
                <a:latin typeface="Arial Unicode MS"/>
                <a:cs typeface="Arial Unicode MS"/>
              </a:rPr>
              <a:t>a</a:t>
            </a:r>
            <a:r>
              <a:rPr sz="1600" spc="-10" dirty="0" smtClean="0">
                <a:latin typeface="Arial Unicode MS"/>
                <a:cs typeface="Arial Unicode MS"/>
              </a:rPr>
              <a:t>g</a:t>
            </a:r>
            <a:r>
              <a:rPr sz="1600" spc="10" dirty="0" smtClean="0">
                <a:latin typeface="Arial Unicode MS"/>
                <a:cs typeface="Arial Unicode MS"/>
              </a:rPr>
              <a:t>m</a:t>
            </a:r>
            <a:r>
              <a:rPr sz="1600" spc="-10" dirty="0" smtClean="0">
                <a:latin typeface="Arial Unicode MS"/>
                <a:cs typeface="Arial Unicode MS"/>
              </a:rPr>
              <a:t>e</a:t>
            </a:r>
            <a:r>
              <a:rPr sz="1600" spc="10" dirty="0" smtClean="0">
                <a:latin typeface="Arial Unicode MS"/>
                <a:cs typeface="Arial Unicode MS"/>
              </a:rPr>
              <a:t>n</a:t>
            </a:r>
            <a:r>
              <a:rPr sz="1600" spc="75" dirty="0" smtClean="0">
                <a:latin typeface="Arial Unicode MS"/>
                <a:cs typeface="Arial Unicode MS"/>
              </a:rPr>
              <a:t>t</a:t>
            </a:r>
            <a:r>
              <a:rPr sz="1600" spc="0" dirty="0" smtClean="0">
                <a:latin typeface="Arial Unicode MS"/>
                <a:cs typeface="Arial Unicode MS"/>
              </a:rPr>
              <a:t> </a:t>
            </a:r>
            <a:r>
              <a:rPr sz="1600" spc="-70" dirty="0" smtClean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3680</a:t>
            </a:r>
            <a:endParaRPr sz="1600" dirty="0">
              <a:latin typeface="Arial Unicode MS"/>
              <a:cs typeface="Arial Unicode MS"/>
            </a:endParaRPr>
          </a:p>
          <a:p>
            <a:pPr marL="12700" marR="6350">
              <a:lnSpc>
                <a:spcPct val="112200"/>
              </a:lnSpc>
            </a:pP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5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180" dirty="0">
                <a:latin typeface="Arial Unicode MS"/>
                <a:cs typeface="Arial Unicode MS"/>
              </a:rPr>
              <a:t>RR</a:t>
            </a: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75" dirty="0">
                <a:latin typeface="Arial Unicode MS"/>
                <a:cs typeface="Arial Unicode MS"/>
              </a:rPr>
              <a:t>w</a:t>
            </a:r>
            <a:r>
              <a:rPr sz="1600" spc="-10" dirty="0">
                <a:latin typeface="Arial Unicode MS"/>
                <a:cs typeface="Arial Unicode MS"/>
              </a:rPr>
              <a:t>ee</a:t>
            </a:r>
            <a:r>
              <a:rPr sz="1600" spc="10" dirty="0">
                <a:latin typeface="Arial Unicode MS"/>
                <a:cs typeface="Arial Unicode MS"/>
              </a:rPr>
              <a:t>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192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168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an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24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218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01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102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50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5" dirty="0">
                <a:latin typeface="Arial Unicode MS"/>
                <a:cs typeface="Arial Unicode MS"/>
              </a:rPr>
              <a:t>,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5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 err="1" smtClean="0">
                <a:latin typeface="Arial Unicode MS"/>
                <a:cs typeface="Arial Unicode MS"/>
              </a:rPr>
              <a:t>m</a:t>
            </a:r>
            <a:r>
              <a:rPr sz="1600" spc="-30" dirty="0" err="1" smtClean="0">
                <a:latin typeface="Arial Unicode MS"/>
                <a:cs typeface="Arial Unicode MS"/>
              </a:rPr>
              <a:t>s</a:t>
            </a:r>
            <a:endParaRPr lang="en-US" sz="1600" spc="-30" dirty="0" smtClean="0">
              <a:latin typeface="Arial Unicode MS"/>
              <a:cs typeface="Arial Unicode MS"/>
            </a:endParaRPr>
          </a:p>
          <a:p>
            <a:pPr marL="12700" marR="6350">
              <a:lnSpc>
                <a:spcPct val="112200"/>
              </a:lnSpc>
            </a:pPr>
            <a:r>
              <a:rPr sz="1600" spc="-25" dirty="0" smtClean="0">
                <a:latin typeface="Arial Unicode MS"/>
                <a:cs typeface="Arial Unicode MS"/>
              </a:rPr>
              <a:t> </a:t>
            </a:r>
            <a:r>
              <a:rPr sz="1600" spc="-2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5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180" dirty="0">
                <a:latin typeface="Arial Unicode MS"/>
                <a:cs typeface="Arial Unicode MS"/>
              </a:rPr>
              <a:t>RR</a:t>
            </a: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75" dirty="0">
                <a:latin typeface="Arial Unicode MS"/>
                <a:cs typeface="Arial Unicode MS"/>
              </a:rPr>
              <a:t>w</a:t>
            </a:r>
            <a:r>
              <a:rPr sz="1600" spc="-10" dirty="0">
                <a:latin typeface="Arial Unicode MS"/>
                <a:cs typeface="Arial Unicode MS"/>
              </a:rPr>
              <a:t>ee</a:t>
            </a:r>
            <a:r>
              <a:rPr sz="1600" spc="10" dirty="0">
                <a:latin typeface="Arial Unicode MS"/>
                <a:cs typeface="Arial Unicode MS"/>
              </a:rPr>
              <a:t>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192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168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an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24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221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10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103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100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5" dirty="0">
                <a:latin typeface="Arial Unicode MS"/>
                <a:cs typeface="Arial Unicode MS"/>
              </a:rPr>
              <a:t>,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6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 err="1" smtClean="0">
                <a:latin typeface="Arial Unicode MS"/>
                <a:cs typeface="Arial Unicode MS"/>
              </a:rPr>
              <a:t>m</a:t>
            </a:r>
            <a:r>
              <a:rPr sz="1600" spc="-30" dirty="0" err="1" smtClean="0">
                <a:latin typeface="Arial Unicode MS"/>
                <a:cs typeface="Arial Unicode MS"/>
              </a:rPr>
              <a:t>s</a:t>
            </a:r>
            <a:endParaRPr lang="en-US" sz="1600" spc="-30" dirty="0" smtClean="0">
              <a:latin typeface="Arial Unicode MS"/>
              <a:cs typeface="Arial Unicode MS"/>
            </a:endParaRPr>
          </a:p>
          <a:p>
            <a:pPr marL="12700" marR="6350">
              <a:lnSpc>
                <a:spcPct val="112200"/>
              </a:lnSpc>
            </a:pPr>
            <a:r>
              <a:rPr sz="1600" spc="-25" dirty="0" smtClean="0">
                <a:latin typeface="Arial Unicode MS"/>
                <a:cs typeface="Arial Unicode MS"/>
              </a:rPr>
              <a:t> </a:t>
            </a:r>
            <a:r>
              <a:rPr sz="1600" spc="-2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5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180" dirty="0">
                <a:latin typeface="Arial Unicode MS"/>
                <a:cs typeface="Arial Unicode MS"/>
              </a:rPr>
              <a:t>RR</a:t>
            </a: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75" dirty="0">
                <a:latin typeface="Arial Unicode MS"/>
                <a:cs typeface="Arial Unicode MS"/>
              </a:rPr>
              <a:t>w</a:t>
            </a:r>
            <a:r>
              <a:rPr sz="1600" spc="-10" dirty="0">
                <a:latin typeface="Arial Unicode MS"/>
                <a:cs typeface="Arial Unicode MS"/>
              </a:rPr>
              <a:t>ee</a:t>
            </a:r>
            <a:r>
              <a:rPr sz="1600" spc="10" dirty="0">
                <a:latin typeface="Arial Unicode MS"/>
                <a:cs typeface="Arial Unicode MS"/>
              </a:rPr>
              <a:t>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192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168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an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10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215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118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150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5" dirty="0">
                <a:latin typeface="Arial Unicode MS"/>
                <a:cs typeface="Arial Unicode MS"/>
              </a:rPr>
              <a:t>,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5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 err="1" smtClean="0">
                <a:latin typeface="Arial Unicode MS"/>
                <a:cs typeface="Arial Unicode MS"/>
              </a:rPr>
              <a:t>m</a:t>
            </a:r>
            <a:r>
              <a:rPr sz="1600" spc="-30" dirty="0" err="1" smtClean="0">
                <a:latin typeface="Arial Unicode MS"/>
                <a:cs typeface="Arial Unicode MS"/>
              </a:rPr>
              <a:t>s</a:t>
            </a:r>
            <a:endParaRPr lang="en-US" sz="1600" spc="-30" dirty="0" smtClean="0">
              <a:latin typeface="Arial Unicode MS"/>
              <a:cs typeface="Arial Unicode MS"/>
            </a:endParaRPr>
          </a:p>
          <a:p>
            <a:pPr marL="12700" marR="6350">
              <a:lnSpc>
                <a:spcPct val="112200"/>
              </a:lnSpc>
            </a:pPr>
            <a:r>
              <a:rPr sz="1600" spc="-25" dirty="0" smtClean="0">
                <a:latin typeface="Arial Unicode MS"/>
                <a:cs typeface="Arial Unicode MS"/>
              </a:rPr>
              <a:t> </a:t>
            </a:r>
            <a:r>
              <a:rPr sz="1600" spc="-2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</a:t>
            </a:r>
            <a:r>
              <a:rPr sz="1600" spc="-5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180" dirty="0">
                <a:latin typeface="Arial Unicode MS"/>
                <a:cs typeface="Arial Unicode MS"/>
              </a:rPr>
              <a:t>RR</a:t>
            </a:r>
            <a:r>
              <a:rPr sz="1600" spc="-3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-75" dirty="0">
                <a:latin typeface="Arial Unicode MS"/>
                <a:cs typeface="Arial Unicode MS"/>
              </a:rPr>
              <a:t>w</a:t>
            </a:r>
            <a:r>
              <a:rPr sz="1600" spc="-10" dirty="0">
                <a:latin typeface="Arial Unicode MS"/>
                <a:cs typeface="Arial Unicode MS"/>
              </a:rPr>
              <a:t>ee</a:t>
            </a:r>
            <a:r>
              <a:rPr sz="1600" spc="10" dirty="0">
                <a:latin typeface="Arial Unicode MS"/>
                <a:cs typeface="Arial Unicode MS"/>
              </a:rPr>
              <a:t>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192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168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12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an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10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216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216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25" dirty="0">
                <a:latin typeface="Arial Unicode MS"/>
                <a:cs typeface="Arial Unicode MS"/>
              </a:rPr>
              <a:t>2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200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5" dirty="0">
                <a:latin typeface="Arial Unicode MS"/>
                <a:cs typeface="Arial Unicode MS"/>
              </a:rPr>
              <a:t>,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7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50" dirty="0">
                <a:latin typeface="Arial Unicode MS"/>
                <a:cs typeface="Arial Unicode MS"/>
              </a:rPr>
              <a:t>d</a:t>
            </a:r>
            <a:r>
              <a:rPr sz="1600" spc="-95" dirty="0">
                <a:latin typeface="Arial Unicode MS"/>
                <a:cs typeface="Arial Unicode MS"/>
              </a:rPr>
              <a:t>.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: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15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70" dirty="0">
                <a:latin typeface="Arial Unicode MS"/>
                <a:cs typeface="Arial Unicode MS"/>
              </a:rPr>
              <a:t> </a:t>
            </a:r>
            <a:r>
              <a:rPr sz="1600" spc="10" dirty="0" err="1" smtClean="0">
                <a:latin typeface="Arial Unicode MS"/>
                <a:cs typeface="Arial Unicode MS"/>
              </a:rPr>
              <a:t>m</a:t>
            </a:r>
            <a:r>
              <a:rPr sz="1600" spc="-30" dirty="0" err="1" smtClean="0">
                <a:latin typeface="Arial Unicode MS"/>
                <a:cs typeface="Arial Unicode MS"/>
              </a:rPr>
              <a:t>s</a:t>
            </a:r>
            <a:endParaRPr lang="en-US" sz="1600" spc="-30" dirty="0" smtClean="0">
              <a:latin typeface="Arial Unicode MS"/>
              <a:cs typeface="Arial Unicode MS"/>
            </a:endParaRPr>
          </a:p>
          <a:p>
            <a:pPr marL="12700" marR="6350">
              <a:lnSpc>
                <a:spcPct val="112200"/>
              </a:lnSpc>
            </a:pPr>
            <a:endParaRPr sz="1600" dirty="0">
              <a:latin typeface="Arial Unicode MS"/>
              <a:cs typeface="Arial Unicode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009007"/>
              </p:ext>
            </p:extLst>
          </p:nvPr>
        </p:nvGraphicFramePr>
        <p:xfrm>
          <a:off x="914400" y="2971800"/>
          <a:ext cx="3124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962"/>
                <a:gridCol w="1901238"/>
              </a:tblGrid>
              <a:tr h="2509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router </a:t>
                      </a:r>
                      <a:r>
                        <a:rPr sz="2000" spc="-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0" dirty="0">
                          <a:latin typeface="Arial Unicode MS"/>
                          <a:cs typeface="Arial Unicode MS"/>
                        </a:rPr>
                        <a:t>1:</a:t>
                      </a:r>
                      <a:endParaRPr sz="20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24.218.01.102,</a:t>
                      </a:r>
                    </a:p>
                  </a:txBody>
                  <a:tcPr marL="0" marR="0" marT="0" marB="0"/>
                </a:tc>
              </a:tr>
              <a:tr h="2223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router </a:t>
                      </a:r>
                      <a:r>
                        <a:rPr sz="2000" spc="-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0" dirty="0">
                          <a:latin typeface="Arial Unicode MS"/>
                          <a:cs typeface="Arial Unicode MS"/>
                        </a:rPr>
                        <a:t>2: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24.221.10.103,</a:t>
                      </a:r>
                    </a:p>
                  </a:txBody>
                  <a:tcPr marL="0" marR="0" marT="0" marB="0"/>
                </a:tc>
              </a:tr>
              <a:tr h="25095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router </a:t>
                      </a:r>
                      <a:r>
                        <a:rPr sz="2000" spc="-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0" dirty="0">
                          <a:latin typeface="Arial Unicode MS"/>
                          <a:cs typeface="Arial Unicode MS"/>
                        </a:rPr>
                        <a:t>3:</a:t>
                      </a:r>
                      <a:endParaRPr sz="20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10.215.118.1.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09600" y="3048000"/>
            <a:ext cx="8229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6200" y="457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lang="en-US" altLang="zh-CN" sz="3200" spc="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lang="en-US" altLang="zh-CN" sz="32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lang="en-US" altLang="zh-CN" sz="3200" spc="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lang="en-US" altLang="zh-CN" sz="3200" spc="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lang="en-US" altLang="zh-CN" sz="3200" spc="-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3200" spc="-5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3200" spc="-2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lang="en-US" altLang="zh-CN" sz="3200" spc="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lang="en-US" altLang="zh-CN" sz="3200" spc="10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32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j</a:t>
            </a:r>
            <a:r>
              <a:rPr lang="en-US" altLang="zh-CN" sz="3200" spc="-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3200" spc="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3200" spc="1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3200" spc="-6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: </a:t>
            </a:r>
            <a:r>
              <a:rPr lang="en-US" altLang="zh-CN" sz="3200" spc="-5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3200" spc="-1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3200" spc="-2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 </a:t>
            </a:r>
            <a:r>
              <a:rPr lang="en-US" altLang="zh-CN" sz="3200" spc="-5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3200" spc="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lang="en-US" altLang="zh-CN" sz="3200" spc="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lang="en-US" altLang="zh-CN" sz="3200" spc="6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ff</a:t>
            </a:r>
            <a:r>
              <a:rPr lang="en-US" altLang="zh-CN" sz="3200" spc="3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3200" spc="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c </a:t>
            </a:r>
            <a:r>
              <a:rPr lang="en-US" altLang="zh-CN" sz="3200" spc="-10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lang="en-US" altLang="zh-CN" sz="3200" spc="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na</a:t>
            </a:r>
            <a:r>
              <a:rPr lang="en-US" altLang="zh-CN" sz="3200" spc="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lang="en-US" altLang="zh-CN" sz="3200" spc="1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y</a:t>
            </a:r>
            <a:r>
              <a:rPr lang="en-US" altLang="zh-CN" sz="3200" spc="-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lang="en-US" altLang="zh-CN" sz="3200" spc="3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3200" spc="-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endParaRPr lang="en-US" altLang="zh-CN" sz="3200" dirty="0" smtClean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Goal: </a:t>
            </a:r>
            <a:r>
              <a:rPr lang="en-US" altLang="zh-CN" sz="2400" dirty="0"/>
              <a:t>The purpose of this project is to learn </a:t>
            </a:r>
            <a:r>
              <a:rPr lang="en-US" altLang="zh-CN" sz="2400" dirty="0" smtClean="0"/>
              <a:t>the connection </a:t>
            </a:r>
            <a:r>
              <a:rPr lang="en-US" altLang="zh-CN" sz="2400" dirty="0"/>
              <a:t>management of Transmission Control </a:t>
            </a:r>
            <a:r>
              <a:rPr lang="en-US" altLang="zh-CN" sz="2400" dirty="0" smtClean="0"/>
              <a:t>Protocol (TCP</a:t>
            </a:r>
            <a:r>
              <a:rPr lang="en-US" altLang="zh-CN" sz="2400" dirty="0"/>
              <a:t>). You are required to write a C program with </a:t>
            </a: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pcap</a:t>
            </a:r>
            <a:r>
              <a:rPr lang="en-US" altLang="zh-CN" sz="2400" dirty="0" smtClean="0"/>
              <a:t> or </a:t>
            </a:r>
            <a:r>
              <a:rPr lang="en-US" altLang="zh-CN" sz="2400" dirty="0" err="1" smtClean="0"/>
              <a:t>winpcap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library to analyze the TCP protocol behavior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-14926"/>
            <a:ext cx="8382000" cy="69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00555" indent="-12700">
              <a:lnSpc>
                <a:spcPct val="150000"/>
              </a:lnSpc>
            </a:pPr>
            <a:r>
              <a:rPr sz="2800" spc="-23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800" spc="-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8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qu</a:t>
            </a:r>
            <a:r>
              <a:rPr sz="2800" spc="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sz="2800" spc="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2800" spc="-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2800" spc="-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8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n</a:t>
            </a:r>
            <a:r>
              <a:rPr sz="2800" spc="9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800" spc="-3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800" spc="-55" dirty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  <a:p>
            <a:pPr marL="12700" marR="22860">
              <a:lnSpc>
                <a:spcPct val="120000"/>
              </a:lnSpc>
              <a:spcBef>
                <a:spcPts val="315"/>
              </a:spcBef>
            </a:pPr>
            <a:r>
              <a:rPr sz="2000" spc="-160" dirty="0">
                <a:latin typeface="Arial Unicode MS"/>
                <a:cs typeface="Arial Unicode MS"/>
              </a:rPr>
              <a:t>Y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u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35" dirty="0">
                <a:latin typeface="Arial Unicode MS"/>
                <a:cs typeface="Arial Unicode MS"/>
              </a:rPr>
              <a:t>ll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20" dirty="0">
                <a:latin typeface="Arial Unicode MS"/>
                <a:cs typeface="Arial Unicode MS"/>
              </a:rPr>
              <a:t>g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-70" dirty="0">
                <a:latin typeface="Arial Unicode MS"/>
                <a:cs typeface="Arial Unicode MS"/>
              </a:rPr>
              <a:t>v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55" dirty="0">
                <a:latin typeface="Arial Unicode MS"/>
                <a:cs typeface="Arial Unicode MS"/>
              </a:rPr>
              <a:t>T</a:t>
            </a:r>
            <a:r>
              <a:rPr sz="2000" spc="-114" dirty="0">
                <a:latin typeface="Arial Unicode MS"/>
                <a:cs typeface="Arial Unicode MS"/>
              </a:rPr>
              <a:t>C</a:t>
            </a:r>
            <a:r>
              <a:rPr sz="2000" spc="-185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f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(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130" dirty="0">
                <a:latin typeface="Arial Unicode MS"/>
                <a:cs typeface="Arial Unicode MS"/>
              </a:rPr>
              <a:t>.</a:t>
            </a:r>
            <a:r>
              <a:rPr sz="2000" spc="-20" dirty="0">
                <a:latin typeface="Arial Unicode MS"/>
                <a:cs typeface="Arial Unicode MS"/>
              </a:rPr>
              <a:t>g</a:t>
            </a:r>
            <a:r>
              <a:rPr sz="2000" spc="-130" dirty="0">
                <a:latin typeface="Arial Unicode MS"/>
                <a:cs typeface="Arial Unicode MS"/>
              </a:rPr>
              <a:t>.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m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-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-f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nn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85" dirty="0">
                <a:latin typeface="Arial Unicode MS"/>
                <a:cs typeface="Arial Unicode MS"/>
              </a:rPr>
              <a:t>x</a:t>
            </a:r>
            <a:r>
              <a:rPr sz="2000" spc="-50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85" dirty="0">
                <a:latin typeface="Arial Unicode MS"/>
                <a:cs typeface="Arial Unicode MS"/>
              </a:rPr>
              <a:t>).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D</a:t>
            </a:r>
            <a:r>
              <a:rPr sz="2000" spc="15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20" dirty="0">
                <a:latin typeface="Arial Unicode MS"/>
                <a:cs typeface="Arial Unicode MS"/>
              </a:rPr>
              <a:t>g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20" dirty="0">
                <a:latin typeface="Arial Unicode MS"/>
                <a:cs typeface="Arial Unicode MS"/>
              </a:rPr>
              <a:t>g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ss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Arial Unicode MS"/>
                <a:cs typeface="Arial Unicode MS"/>
              </a:rPr>
              <a:t>b p</a:t>
            </a:r>
            <a:r>
              <a:rPr sz="2000" spc="0" dirty="0">
                <a:latin typeface="Arial Unicode MS"/>
                <a:cs typeface="Arial Unicode MS"/>
              </a:rPr>
              <a:t>a</a:t>
            </a:r>
            <a:r>
              <a:rPr sz="2000" spc="-25" dirty="0">
                <a:latin typeface="Arial Unicode MS"/>
                <a:cs typeface="Arial Unicode MS"/>
              </a:rPr>
              <a:t>ge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fr</a:t>
            </a:r>
            <a:r>
              <a:rPr sz="2000" spc="20" dirty="0">
                <a:latin typeface="Arial Unicode MS"/>
                <a:cs typeface="Arial Unicode MS"/>
              </a:rPr>
              <a:t>o</a:t>
            </a:r>
            <a:r>
              <a:rPr sz="2000" spc="40" dirty="0">
                <a:latin typeface="Arial Unicode MS"/>
                <a:cs typeface="Arial Unicode MS"/>
              </a:rPr>
              <a:t>m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30" dirty="0">
                <a:latin typeface="Arial Unicode MS"/>
                <a:cs typeface="Arial Unicode MS"/>
              </a:rPr>
              <a:t>i</a:t>
            </a:r>
            <a:r>
              <a:rPr sz="2000" spc="35" dirty="0">
                <a:latin typeface="Arial Unicode MS"/>
                <a:cs typeface="Arial Unicode MS"/>
              </a:rPr>
              <a:t>f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70" dirty="0">
                <a:latin typeface="Arial Unicode MS"/>
                <a:cs typeface="Arial Unicode MS"/>
              </a:rPr>
              <a:t>n</a:t>
            </a:r>
            <a:r>
              <a:rPr sz="2000" spc="3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65" dirty="0">
                <a:latin typeface="Arial Unicode MS"/>
                <a:cs typeface="Arial Unicode MS"/>
              </a:rPr>
              <a:t>w</a:t>
            </a:r>
            <a:r>
              <a:rPr sz="2000" spc="-55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sit</a:t>
            </a:r>
            <a:r>
              <a:rPr sz="2000" spc="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o</a:t>
            </a:r>
            <a:r>
              <a:rPr sz="2000" spc="4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the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Int</a:t>
            </a:r>
            <a:r>
              <a:rPr sz="2000" spc="0" dirty="0">
                <a:latin typeface="Arial Unicode MS"/>
                <a:cs typeface="Arial Unicode MS"/>
              </a:rPr>
              <a:t>e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n</a:t>
            </a:r>
            <a:r>
              <a:rPr sz="2000" spc="-5" dirty="0">
                <a:latin typeface="Arial Unicode MS"/>
                <a:cs typeface="Arial Unicode MS"/>
              </a:rPr>
              <a:t>e</a:t>
            </a:r>
            <a:r>
              <a:rPr sz="2000" spc="-20" dirty="0">
                <a:latin typeface="Arial Unicode MS"/>
                <a:cs typeface="Arial Unicode MS"/>
              </a:rPr>
              <a:t>t</a:t>
            </a:r>
            <a:r>
              <a:rPr sz="2000" spc="-15" dirty="0">
                <a:latin typeface="Arial Unicode MS"/>
                <a:cs typeface="Arial Unicode MS"/>
              </a:rPr>
              <a:t>.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60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hi</a:t>
            </a:r>
            <a:r>
              <a:rPr sz="2000" spc="0" dirty="0">
                <a:latin typeface="Arial Unicode MS"/>
                <a:cs typeface="Arial Unicode MS"/>
              </a:rPr>
              <a:t>s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8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is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t</a:t>
            </a:r>
            <a:r>
              <a:rPr sz="2000" spc="110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be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u</a:t>
            </a:r>
            <a:r>
              <a:rPr sz="2000" spc="-30" dirty="0">
                <a:latin typeface="Arial Unicode MS"/>
                <a:cs typeface="Arial Unicode MS"/>
              </a:rPr>
              <a:t>s</a:t>
            </a:r>
            <a:r>
              <a:rPr sz="2000" spc="-35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2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t</a:t>
            </a:r>
            <a:r>
              <a:rPr sz="2000" spc="110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60" dirty="0">
                <a:latin typeface="Arial Unicode MS"/>
                <a:cs typeface="Arial Unicode MS"/>
              </a:rPr>
              <a:t>or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yo</a:t>
            </a:r>
            <a:r>
              <a:rPr sz="2000" spc="30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ow</a:t>
            </a:r>
            <a:r>
              <a:rPr sz="2000" spc="0" dirty="0">
                <a:latin typeface="Arial Unicode MS"/>
                <a:cs typeface="Arial Unicode MS"/>
              </a:rPr>
              <a:t>n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e</a:t>
            </a:r>
            <a:r>
              <a:rPr sz="2000" spc="-25" dirty="0">
                <a:latin typeface="Arial Unicode MS"/>
                <a:cs typeface="Arial Unicode MS"/>
              </a:rPr>
              <a:t>st</a:t>
            </a:r>
            <a:r>
              <a:rPr sz="2000" spc="-15" dirty="0">
                <a:latin typeface="Arial Unicode MS"/>
                <a:cs typeface="Arial Unicode MS"/>
              </a:rPr>
              <a:t>.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65" dirty="0">
                <a:latin typeface="Arial Unicode MS"/>
                <a:cs typeface="Arial Unicode MS"/>
              </a:rPr>
              <a:t>Y</a:t>
            </a:r>
            <a:r>
              <a:rPr sz="2000" spc="45" dirty="0">
                <a:latin typeface="Arial Unicode MS"/>
                <a:cs typeface="Arial Unicode MS"/>
              </a:rPr>
              <a:t>o</a:t>
            </a:r>
            <a:r>
              <a:rPr sz="2000" spc="40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65" dirty="0">
                <a:latin typeface="Arial Unicode MS"/>
                <a:cs typeface="Arial Unicode MS"/>
              </a:rPr>
              <a:t>o</a:t>
            </a:r>
            <a:r>
              <a:rPr sz="2000" spc="60" dirty="0">
                <a:latin typeface="Arial Unicode MS"/>
                <a:cs typeface="Arial Unicode MS"/>
              </a:rPr>
              <a:t>d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mi</a:t>
            </a:r>
            <a:r>
              <a:rPr sz="2000" spc="0" dirty="0">
                <a:latin typeface="Arial Unicode MS"/>
                <a:cs typeface="Arial Unicode MS"/>
              </a:rPr>
              <a:t>g</a:t>
            </a:r>
            <a:r>
              <a:rPr sz="2000" spc="60" dirty="0">
                <a:latin typeface="Arial Unicode MS"/>
                <a:cs typeface="Arial Unicode MS"/>
              </a:rPr>
              <a:t>h</a:t>
            </a:r>
            <a:r>
              <a:rPr sz="2000" spc="30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be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e</a:t>
            </a:r>
            <a:r>
              <a:rPr sz="2000" spc="10" dirty="0">
                <a:latin typeface="Arial Unicode MS"/>
                <a:cs typeface="Arial Unicode MS"/>
              </a:rPr>
              <a:t>ste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wit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nothe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8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30" dirty="0">
                <a:latin typeface="Arial Unicode MS"/>
                <a:cs typeface="Arial Unicode MS"/>
              </a:rPr>
              <a:t>i</a:t>
            </a:r>
            <a:r>
              <a:rPr sz="2000" spc="25" dirty="0">
                <a:latin typeface="Arial Unicode MS"/>
                <a:cs typeface="Arial Unicode MS"/>
              </a:rPr>
              <a:t>l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65" dirty="0">
                <a:latin typeface="Arial Unicode MS"/>
                <a:cs typeface="Arial Unicode MS"/>
              </a:rPr>
              <a:t>, </a:t>
            </a:r>
            <a:r>
              <a:rPr sz="2000" spc="-10" dirty="0">
                <a:latin typeface="Arial Unicode MS"/>
                <a:cs typeface="Arial Unicode MS"/>
              </a:rPr>
              <a:t>whi</a:t>
            </a:r>
            <a:r>
              <a:rPr sz="2000" spc="-15" dirty="0">
                <a:latin typeface="Arial Unicode MS"/>
                <a:cs typeface="Arial Unicode MS"/>
              </a:rPr>
              <a:t>c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wil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be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5" dirty="0">
                <a:latin typeface="Arial Unicode MS"/>
                <a:cs typeface="Arial Unicode MS"/>
              </a:rPr>
              <a:t>is</a:t>
            </a:r>
            <a:r>
              <a:rPr sz="2000" spc="0" dirty="0">
                <a:latin typeface="Arial Unicode MS"/>
                <a:cs typeface="Arial Unicode MS"/>
              </a:rPr>
              <a:t>c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5" dirty="0">
                <a:latin typeface="Arial Unicode MS"/>
                <a:cs typeface="Arial Unicode MS"/>
              </a:rPr>
              <a:t>os</a:t>
            </a:r>
            <a:r>
              <a:rPr sz="2000" spc="0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er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yo</a:t>
            </a:r>
            <a:r>
              <a:rPr sz="2000" spc="30" dirty="0">
                <a:latin typeface="Arial Unicode MS"/>
                <a:cs typeface="Arial Unicode MS"/>
              </a:rPr>
              <a:t>u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15" dirty="0">
                <a:latin typeface="Arial Unicode MS"/>
                <a:cs typeface="Arial Unicode MS"/>
              </a:rPr>
              <a:t>in</a:t>
            </a:r>
            <a:r>
              <a:rPr sz="2000" spc="20" dirty="0">
                <a:latin typeface="Arial Unicode MS"/>
                <a:cs typeface="Arial Unicode MS"/>
              </a:rPr>
              <a:t>a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s</a:t>
            </a:r>
            <a:r>
              <a:rPr sz="2000" spc="-15" dirty="0">
                <a:latin typeface="Arial Unicode MS"/>
                <a:cs typeface="Arial Unicode MS"/>
              </a:rPr>
              <a:t>u</a:t>
            </a:r>
            <a:r>
              <a:rPr sz="2000" spc="-5" dirty="0">
                <a:latin typeface="Arial Unicode MS"/>
                <a:cs typeface="Arial Unicode MS"/>
              </a:rPr>
              <a:t>bmission</a:t>
            </a:r>
            <a:r>
              <a:rPr sz="2000" spc="-5" dirty="0" smtClean="0">
                <a:latin typeface="Arial Unicode MS"/>
                <a:cs typeface="Arial Unicode MS"/>
              </a:rPr>
              <a:t>.</a:t>
            </a:r>
            <a:endParaRPr sz="2000" dirty="0"/>
          </a:p>
          <a:p>
            <a:pPr marL="12700" marR="6350" algn="just">
              <a:lnSpc>
                <a:spcPct val="120000"/>
              </a:lnSpc>
              <a:tabLst>
                <a:tab pos="2396490" algn="l"/>
              </a:tabLst>
            </a:pPr>
            <a:r>
              <a:rPr sz="2000" spc="-45" dirty="0">
                <a:latin typeface="Arial Unicode MS"/>
                <a:cs typeface="Arial Unicode MS"/>
              </a:rPr>
              <a:t>Yo</a:t>
            </a:r>
            <a:r>
              <a:rPr sz="2000" spc="15" dirty="0">
                <a:latin typeface="Arial Unicode MS"/>
                <a:cs typeface="Arial Unicode MS"/>
              </a:rPr>
              <a:t>u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5" dirty="0">
                <a:latin typeface="Arial Unicode MS"/>
                <a:cs typeface="Arial Unicode MS"/>
              </a:rPr>
              <a:t>eed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30" dirty="0">
                <a:latin typeface="Arial Unicode MS"/>
                <a:cs typeface="Arial Unicode MS"/>
              </a:rPr>
              <a:t>i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C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gra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10" dirty="0">
                <a:latin typeface="Arial Unicode MS"/>
                <a:cs typeface="Arial Unicode MS"/>
              </a:rPr>
              <a:t>ca</a:t>
            </a:r>
            <a:r>
              <a:rPr sz="2000" spc="15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li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20" dirty="0">
                <a:latin typeface="Arial Unicode MS"/>
                <a:cs typeface="Arial Unicode MS"/>
              </a:rPr>
              <a:t>rar</a:t>
            </a:r>
            <a:r>
              <a:rPr sz="2000" spc="30" dirty="0">
                <a:latin typeface="Arial Unicode MS"/>
                <a:cs typeface="Arial Unicode MS"/>
              </a:rPr>
              <a:t>y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for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ar</a:t>
            </a:r>
            <a:r>
              <a:rPr sz="2000" spc="5" dirty="0">
                <a:latin typeface="Arial Unicode MS"/>
                <a:cs typeface="Arial Unicode MS"/>
              </a:rPr>
              <a:t>s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20" dirty="0">
                <a:latin typeface="Arial Unicode MS"/>
                <a:cs typeface="Arial Unicode MS"/>
              </a:rPr>
              <a:t>g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25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p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55" dirty="0">
                <a:latin typeface="Arial Unicode MS"/>
                <a:cs typeface="Arial Unicode MS"/>
              </a:rPr>
              <a:t>o</a:t>
            </a:r>
            <a:r>
              <a:rPr sz="2000" spc="45" dirty="0">
                <a:latin typeface="Arial Unicode MS"/>
                <a:cs typeface="Arial Unicode MS"/>
              </a:rPr>
              <a:t>c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10" dirty="0">
                <a:latin typeface="Arial Unicode MS"/>
                <a:cs typeface="Arial Unicode MS"/>
              </a:rPr>
              <a:t>ssing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the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8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30" dirty="0">
                <a:latin typeface="Arial Unicode MS"/>
                <a:cs typeface="Arial Unicode MS"/>
              </a:rPr>
              <a:t>i</a:t>
            </a:r>
            <a:r>
              <a:rPr sz="2000" spc="25" dirty="0">
                <a:latin typeface="Arial Unicode MS"/>
                <a:cs typeface="Arial Unicode MS"/>
              </a:rPr>
              <a:t>l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35" dirty="0">
                <a:latin typeface="Arial Unicode MS"/>
                <a:cs typeface="Arial Unicode MS"/>
              </a:rPr>
              <a:t>nd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8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0" dirty="0">
                <a:latin typeface="Arial Unicode MS"/>
                <a:cs typeface="Arial Unicode MS"/>
              </a:rPr>
              <a:t>kin</a:t>
            </a:r>
            <a:r>
              <a:rPr sz="2000" spc="5" dirty="0">
                <a:latin typeface="Arial Unicode MS"/>
                <a:cs typeface="Arial Unicode MS"/>
              </a:rPr>
              <a:t>g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60" dirty="0">
                <a:latin typeface="Arial Unicode MS"/>
                <a:cs typeface="Arial Unicode MS"/>
              </a:rPr>
              <a:t>T</a:t>
            </a:r>
            <a:r>
              <a:rPr sz="2000" spc="-145" dirty="0">
                <a:latin typeface="Arial Unicode MS"/>
                <a:cs typeface="Arial Unicode MS"/>
              </a:rPr>
              <a:t>CP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st</a:t>
            </a:r>
            <a:r>
              <a:rPr sz="2000" spc="30" dirty="0">
                <a:latin typeface="Arial Unicode MS"/>
                <a:cs typeface="Arial Unicode MS"/>
              </a:rPr>
              <a:t>a</a:t>
            </a:r>
            <a:r>
              <a:rPr sz="2000" spc="40" dirty="0">
                <a:latin typeface="Arial Unicode MS"/>
                <a:cs typeface="Arial Unicode MS"/>
              </a:rPr>
              <a:t>te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in</a:t>
            </a:r>
            <a:r>
              <a:rPr sz="2000" spc="15" dirty="0">
                <a:latin typeface="Arial Unicode MS"/>
                <a:cs typeface="Arial Unicode MS"/>
              </a:rPr>
              <a:t>f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4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m</a:t>
            </a:r>
            <a:r>
              <a:rPr sz="2000" spc="0" dirty="0">
                <a:latin typeface="Arial Unicode MS"/>
                <a:cs typeface="Arial Unicode MS"/>
              </a:rPr>
              <a:t>a</a:t>
            </a:r>
            <a:r>
              <a:rPr sz="2000" spc="15" dirty="0">
                <a:latin typeface="Arial Unicode MS"/>
                <a:cs typeface="Arial Unicode MS"/>
              </a:rPr>
              <a:t>tion</a:t>
            </a:r>
            <a:r>
              <a:rPr sz="2000" spc="10" dirty="0">
                <a:latin typeface="Arial Unicode MS"/>
                <a:cs typeface="Arial Unicode MS"/>
              </a:rPr>
              <a:t>.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45" dirty="0">
                <a:latin typeface="Arial Unicode MS"/>
                <a:cs typeface="Arial Unicode MS"/>
              </a:rPr>
              <a:t>In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a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35" dirty="0">
                <a:latin typeface="Arial Unicode MS"/>
                <a:cs typeface="Arial Unicode MS"/>
              </a:rPr>
              <a:t>ti</a:t>
            </a:r>
            <a:r>
              <a:rPr sz="2000" spc="70" dirty="0">
                <a:latin typeface="Arial Unicode MS"/>
                <a:cs typeface="Arial Unicode MS"/>
              </a:rPr>
              <a:t>c</a:t>
            </a:r>
            <a:r>
              <a:rPr sz="2000" spc="10" dirty="0">
                <a:latin typeface="Arial Unicode MS"/>
                <a:cs typeface="Arial Unicode MS"/>
              </a:rPr>
              <a:t>u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the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p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25" dirty="0">
                <a:latin typeface="Arial Unicode MS"/>
                <a:cs typeface="Arial Unicode MS"/>
              </a:rPr>
              <a:t>o</a:t>
            </a:r>
            <a:r>
              <a:rPr sz="2000" spc="20" dirty="0">
                <a:latin typeface="Arial Unicode MS"/>
                <a:cs typeface="Arial Unicode MS"/>
              </a:rPr>
              <a:t>g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m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p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55" dirty="0">
                <a:latin typeface="Arial Unicode MS"/>
                <a:cs typeface="Arial Unicode MS"/>
              </a:rPr>
              <a:t>o</a:t>
            </a:r>
            <a:r>
              <a:rPr sz="2000" spc="45" dirty="0">
                <a:latin typeface="Arial Unicode MS"/>
                <a:cs typeface="Arial Unicode MS"/>
              </a:rPr>
              <a:t>c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ss</a:t>
            </a:r>
            <a:r>
              <a:rPr sz="2000" spc="-35" dirty="0">
                <a:latin typeface="Arial Unicode MS"/>
                <a:cs typeface="Arial Unicode MS"/>
              </a:rPr>
              <a:t>es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the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80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</a:t>
            </a:r>
            <a:r>
              <a:rPr sz="2000" spc="30" dirty="0">
                <a:latin typeface="Arial Unicode MS"/>
                <a:cs typeface="Arial Unicode MS"/>
              </a:rPr>
              <a:t>i</a:t>
            </a:r>
            <a:r>
              <a:rPr sz="2000" spc="2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</a:t>
            </a:r>
            <a:r>
              <a:rPr sz="2000" spc="35" dirty="0">
                <a:latin typeface="Arial Unicode MS"/>
                <a:cs typeface="Arial Unicode MS"/>
              </a:rPr>
              <a:t>nd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c</a:t>
            </a:r>
            <a:r>
              <a:rPr sz="2000" spc="20" dirty="0">
                <a:latin typeface="Arial Unicode MS"/>
                <a:cs typeface="Arial Unicode MS"/>
              </a:rPr>
              <a:t>omp</a:t>
            </a:r>
            <a:r>
              <a:rPr sz="2000" spc="10" dirty="0">
                <a:latin typeface="Arial Unicode MS"/>
                <a:cs typeface="Arial Unicode MS"/>
              </a:rPr>
              <a:t>u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s</a:t>
            </a:r>
            <a:r>
              <a:rPr sz="2000" spc="-15" dirty="0">
                <a:latin typeface="Arial Unicode MS"/>
                <a:cs typeface="Arial Unicode MS"/>
              </a:rPr>
              <a:t>u</a:t>
            </a:r>
            <a:r>
              <a:rPr sz="2000" spc="10" dirty="0">
                <a:latin typeface="Arial Unicode MS"/>
                <a:cs typeface="Arial Unicode MS"/>
              </a:rPr>
              <a:t>mm</a:t>
            </a:r>
            <a:r>
              <a:rPr sz="2000" spc="0" dirty="0">
                <a:latin typeface="Arial Unicode MS"/>
                <a:cs typeface="Arial Unicode MS"/>
              </a:rPr>
              <a:t>a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y </a:t>
            </a:r>
            <a:r>
              <a:rPr sz="2000" spc="30" dirty="0">
                <a:latin typeface="Arial Unicode MS"/>
                <a:cs typeface="Arial Unicode MS"/>
              </a:rPr>
              <a:t>in</a:t>
            </a:r>
            <a:r>
              <a:rPr sz="2000" spc="15" dirty="0">
                <a:latin typeface="Arial Unicode MS"/>
                <a:cs typeface="Arial Unicode MS"/>
              </a:rPr>
              <a:t>f</a:t>
            </a:r>
            <a:r>
              <a:rPr sz="2000" spc="55" dirty="0">
                <a:latin typeface="Arial Unicode MS"/>
                <a:cs typeface="Arial Unicode MS"/>
              </a:rPr>
              <a:t>or</a:t>
            </a:r>
            <a:r>
              <a:rPr sz="2000" spc="35" dirty="0">
                <a:latin typeface="Arial Unicode MS"/>
                <a:cs typeface="Arial Unicode MS"/>
              </a:rPr>
              <a:t>matio</a:t>
            </a:r>
            <a:r>
              <a:rPr sz="2000" spc="4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about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TCP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conn</a:t>
            </a:r>
            <a:r>
              <a:rPr sz="2000" spc="20" dirty="0">
                <a:latin typeface="Arial Unicode MS"/>
                <a:cs typeface="Arial Unicode MS"/>
              </a:rPr>
              <a:t>e</a:t>
            </a:r>
            <a:r>
              <a:rPr sz="2000" spc="10" dirty="0">
                <a:latin typeface="Arial Unicode MS"/>
                <a:cs typeface="Arial Unicode MS"/>
              </a:rPr>
              <a:t>ctions.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Note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tha</a:t>
            </a:r>
            <a:r>
              <a:rPr sz="2000" spc="3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TCP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conn</a:t>
            </a:r>
            <a:r>
              <a:rPr sz="2000" spc="20" dirty="0">
                <a:latin typeface="Arial Unicode MS"/>
                <a:cs typeface="Arial Unicode MS"/>
              </a:rPr>
              <a:t>e</a:t>
            </a:r>
            <a:r>
              <a:rPr sz="2000" spc="50" dirty="0">
                <a:latin typeface="Arial Unicode MS"/>
                <a:cs typeface="Arial Unicode MS"/>
              </a:rPr>
              <a:t>ction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is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60" dirty="0">
                <a:latin typeface="Arial Unicode MS"/>
                <a:cs typeface="Arial Unicode MS"/>
              </a:rPr>
              <a:t>d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40" dirty="0">
                <a:latin typeface="Arial Unicode MS"/>
                <a:cs typeface="Arial Unicode MS"/>
              </a:rPr>
              <a:t>ntif</a:t>
            </a:r>
            <a:r>
              <a:rPr sz="2000" spc="0" dirty="0">
                <a:latin typeface="Arial Unicode MS"/>
                <a:cs typeface="Arial Unicode MS"/>
              </a:rPr>
              <a:t>ie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b</a:t>
            </a:r>
            <a:r>
              <a:rPr sz="2000" spc="5" dirty="0">
                <a:latin typeface="Arial Unicode MS"/>
                <a:cs typeface="Arial Unicode MS"/>
              </a:rPr>
              <a:t>y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4</a:t>
            </a:r>
            <a:r>
              <a:rPr sz="2000" spc="40" dirty="0">
                <a:latin typeface="Arial Unicode MS"/>
                <a:cs typeface="Arial Unicode MS"/>
              </a:rPr>
              <a:t>-tup</a:t>
            </a:r>
            <a:r>
              <a:rPr sz="2000" spc="15" dirty="0">
                <a:latin typeface="Arial Unicode MS"/>
                <a:cs typeface="Arial Unicode MS"/>
              </a:rPr>
              <a:t>l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5" dirty="0">
                <a:latin typeface="Arial Unicode MS"/>
                <a:cs typeface="Arial Unicode MS"/>
              </a:rPr>
              <a:t>(IP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0" dirty="0">
                <a:latin typeface="Arial Unicode MS"/>
                <a:cs typeface="Arial Unicode MS"/>
              </a:rPr>
              <a:t>sou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5" dirty="0">
                <a:latin typeface="Arial Unicode MS"/>
                <a:cs typeface="Arial Unicode MS"/>
              </a:rPr>
              <a:t>ce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d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60" dirty="0">
                <a:latin typeface="Arial Unicode MS"/>
                <a:cs typeface="Arial Unicode MS"/>
              </a:rPr>
              <a:t>ss</a:t>
            </a:r>
            <a:r>
              <a:rPr sz="2000" spc="-30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0" dirty="0">
                <a:latin typeface="Arial Unicode MS"/>
                <a:cs typeface="Arial Unicode MS"/>
              </a:rPr>
              <a:t>sou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5" dirty="0">
                <a:latin typeface="Arial Unicode MS"/>
                <a:cs typeface="Arial Unicode MS"/>
              </a:rPr>
              <a:t>ce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por</a:t>
            </a:r>
            <a:r>
              <a:rPr sz="2000" spc="10" dirty="0">
                <a:latin typeface="Arial Unicode MS"/>
                <a:cs typeface="Arial Unicode MS"/>
              </a:rPr>
              <a:t>t</a:t>
            </a:r>
            <a:r>
              <a:rPr sz="2000" spc="1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90" dirty="0">
                <a:latin typeface="Arial Unicode MS"/>
                <a:cs typeface="Arial Unicode MS"/>
              </a:rPr>
              <a:t>I</a:t>
            </a:r>
            <a:r>
              <a:rPr sz="2000" spc="-195" dirty="0">
                <a:latin typeface="Arial Unicode MS"/>
                <a:cs typeface="Arial Unicode MS"/>
              </a:rPr>
              <a:t>P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d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30" dirty="0">
                <a:latin typeface="Arial Unicode MS"/>
                <a:cs typeface="Arial Unicode MS"/>
              </a:rPr>
              <a:t>stination</a:t>
            </a:r>
            <a:r>
              <a:rPr sz="2000" spc="15" dirty="0">
                <a:latin typeface="Arial Unicode MS"/>
                <a:cs typeface="Arial Unicode MS"/>
              </a:rPr>
              <a:t> a</a:t>
            </a:r>
            <a:r>
              <a:rPr sz="2000" spc="55" dirty="0">
                <a:latin typeface="Arial Unicode MS"/>
                <a:cs typeface="Arial Unicode MS"/>
              </a:rPr>
              <a:t>dd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ss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na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50" dirty="0">
                <a:latin typeface="Arial Unicode MS"/>
                <a:cs typeface="Arial Unicode MS"/>
              </a:rPr>
              <a:t>),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an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-10" dirty="0">
                <a:latin typeface="Arial Unicode MS"/>
                <a:cs typeface="Arial Unicode MS"/>
              </a:rPr>
              <a:t>k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15" dirty="0">
                <a:latin typeface="Arial Unicode MS"/>
                <a:cs typeface="Arial Unicode MS"/>
              </a:rPr>
              <a:t>an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f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nn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(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-130" dirty="0">
                <a:latin typeface="Arial Unicode MS"/>
                <a:cs typeface="Arial Unicode MS"/>
              </a:rPr>
              <a:t>.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-130" dirty="0">
                <a:latin typeface="Arial Unicode MS"/>
                <a:cs typeface="Arial Unicode MS"/>
              </a:rPr>
              <a:t>.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fr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m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80" dirty="0">
                <a:latin typeface="Arial Unicode MS"/>
                <a:cs typeface="Arial Unicode MS"/>
              </a:rPr>
              <a:t>A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B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an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fr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m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14" dirty="0">
                <a:latin typeface="Arial Unicode MS"/>
                <a:cs typeface="Arial Unicode MS"/>
              </a:rPr>
              <a:t>B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80" dirty="0">
                <a:latin typeface="Arial Unicode MS"/>
                <a:cs typeface="Arial Unicode MS"/>
              </a:rPr>
              <a:t>A</a:t>
            </a:r>
            <a:r>
              <a:rPr sz="2000" spc="-85" dirty="0">
                <a:latin typeface="Arial Unicode MS"/>
                <a:cs typeface="Arial Unicode MS"/>
              </a:rPr>
              <a:t>).</a:t>
            </a:r>
            <a:r>
              <a:rPr sz="2000" spc="-80" dirty="0">
                <a:latin typeface="Arial Unicode MS"/>
                <a:cs typeface="Arial Unicode MS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Als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70" dirty="0">
                <a:latin typeface="Arial Unicode MS"/>
                <a:cs typeface="Arial Unicode MS"/>
              </a:rPr>
              <a:t>a</a:t>
            </a:r>
            <a:r>
              <a:rPr sz="2000" spc="3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10" dirty="0">
                <a:latin typeface="Arial Unicode MS"/>
                <a:cs typeface="Arial Unicode MS"/>
              </a:rPr>
              <a:t>ack</a:t>
            </a:r>
            <a:r>
              <a:rPr sz="2000" spc="50" dirty="0">
                <a:latin typeface="Arial Unicode MS"/>
                <a:cs typeface="Arial Unicode MS"/>
              </a:rPr>
              <a:t>e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fr</a:t>
            </a:r>
            <a:r>
              <a:rPr sz="2000" spc="80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m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60" dirty="0">
                <a:latin typeface="Arial Unicode MS"/>
                <a:cs typeface="Arial Unicode MS"/>
              </a:rPr>
              <a:t>d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20" dirty="0">
                <a:latin typeface="Arial Unicode MS"/>
                <a:cs typeface="Arial Unicode MS"/>
              </a:rPr>
              <a:t>fferen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c</a:t>
            </a:r>
            <a:r>
              <a:rPr sz="2000" spc="5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nn</a:t>
            </a:r>
            <a:r>
              <a:rPr sz="2000" spc="35" dirty="0">
                <a:latin typeface="Arial Unicode MS"/>
                <a:cs typeface="Arial Unicode MS"/>
              </a:rPr>
              <a:t>ec</a:t>
            </a:r>
            <a:r>
              <a:rPr sz="2000" spc="20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ca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ar</a:t>
            </a:r>
            <a:r>
              <a:rPr sz="2000" spc="25" dirty="0">
                <a:latin typeface="Arial Unicode MS"/>
                <a:cs typeface="Arial Unicode MS"/>
              </a:rPr>
              <a:t>bi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35" dirty="0">
                <a:latin typeface="Arial Unicode MS"/>
                <a:cs typeface="Arial Unicode MS"/>
              </a:rPr>
              <a:t>rar</a:t>
            </a:r>
            <a:r>
              <a:rPr sz="2000" spc="20" dirty="0">
                <a:latin typeface="Arial Unicode MS"/>
                <a:cs typeface="Arial Unicode MS"/>
              </a:rPr>
              <a:t>ily</a:t>
            </a:r>
            <a:r>
              <a:rPr sz="2000" spc="1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int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30" dirty="0">
                <a:latin typeface="Arial Unicode MS"/>
                <a:cs typeface="Arial Unicode MS"/>
              </a:rPr>
              <a:t>l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-20" dirty="0">
                <a:latin typeface="Arial Unicode MS"/>
                <a:cs typeface="Arial Unicode MS"/>
              </a:rPr>
              <a:t>av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0" dirty="0">
                <a:latin typeface="Arial Unicode MS"/>
                <a:cs typeface="Arial Unicode MS"/>
              </a:rPr>
              <a:t>wit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15" dirty="0">
                <a:latin typeface="Arial Unicode MS"/>
                <a:cs typeface="Arial Unicode MS"/>
              </a:rPr>
              <a:t>ach</a:t>
            </a:r>
            <a:r>
              <a:rPr sz="2000" spc="0" dirty="0">
                <a:latin typeface="Arial Unicode MS"/>
                <a:cs typeface="Arial Unicode MS"/>
              </a:rPr>
              <a:t>	</a:t>
            </a:r>
            <a:r>
              <a:rPr sz="2000" spc="35" dirty="0">
                <a:latin typeface="Arial Unicode MS"/>
                <a:cs typeface="Arial Unicode MS"/>
              </a:rPr>
              <a:t>othe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i</a:t>
            </a:r>
            <a:r>
              <a:rPr sz="2000" spc="25" dirty="0">
                <a:latin typeface="Arial Unicode MS"/>
                <a:cs typeface="Arial Unicode MS"/>
              </a:rPr>
              <a:t>n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time</a:t>
            </a:r>
            <a:r>
              <a:rPr sz="2000" spc="-65" dirty="0">
                <a:latin typeface="Arial Unicode MS"/>
                <a:cs typeface="Arial Unicode MS"/>
              </a:rPr>
              <a:t>,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spc="15" dirty="0">
                <a:latin typeface="Arial Unicode MS"/>
                <a:cs typeface="Arial Unicode MS"/>
              </a:rPr>
              <a:t>o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you</a:t>
            </a:r>
            <a:r>
              <a:rPr sz="2000" spc="20" dirty="0">
                <a:latin typeface="Arial Unicode MS"/>
                <a:cs typeface="Arial Unicode MS"/>
              </a:rPr>
              <a:t>r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pr</a:t>
            </a:r>
            <a:r>
              <a:rPr sz="2000" spc="20" dirty="0">
                <a:latin typeface="Arial Unicode MS"/>
                <a:cs typeface="Arial Unicode MS"/>
              </a:rPr>
              <a:t>og</a:t>
            </a:r>
            <a:r>
              <a:rPr sz="2000" spc="45" dirty="0">
                <a:latin typeface="Arial Unicode MS"/>
                <a:cs typeface="Arial Unicode MS"/>
              </a:rPr>
              <a:t>r</a:t>
            </a:r>
            <a:r>
              <a:rPr sz="2000" spc="10" dirty="0">
                <a:latin typeface="Arial Unicode MS"/>
                <a:cs typeface="Arial Unicode MS"/>
              </a:rPr>
              <a:t>am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20" dirty="0">
                <a:latin typeface="Arial Unicode MS"/>
                <a:cs typeface="Arial Unicode MS"/>
              </a:rPr>
              <a:t>wil</a:t>
            </a:r>
            <a:r>
              <a:rPr sz="2000" spc="35" dirty="0">
                <a:latin typeface="Arial Unicode MS"/>
                <a:cs typeface="Arial Unicode MS"/>
              </a:rPr>
              <a:t>l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ne</a:t>
            </a:r>
            <a:r>
              <a:rPr sz="2000" spc="-25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80" dirty="0">
                <a:latin typeface="Arial Unicode MS"/>
                <a:cs typeface="Arial Unicode MS"/>
              </a:rPr>
              <a:t>to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Arial Unicode MS"/>
                <a:cs typeface="Arial Unicode MS"/>
              </a:rPr>
              <a:t>xt</a:t>
            </a:r>
            <a:r>
              <a:rPr sz="2000" spc="50" dirty="0">
                <a:latin typeface="Arial Unicode MS"/>
                <a:cs typeface="Arial Unicode MS"/>
              </a:rPr>
              <a:t>r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-10" dirty="0">
                <a:latin typeface="Arial Unicode MS"/>
                <a:cs typeface="Arial Unicode MS"/>
              </a:rPr>
              <a:t>k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35" dirty="0">
                <a:latin typeface="Arial Unicode MS"/>
                <a:cs typeface="Arial Unicode MS"/>
              </a:rPr>
              <a:t>s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an</a:t>
            </a: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-35" dirty="0">
                <a:latin typeface="Arial Unicode MS"/>
                <a:cs typeface="Arial Unicode MS"/>
              </a:rPr>
              <a:t>ss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15" dirty="0">
                <a:latin typeface="Arial Unicode MS"/>
                <a:cs typeface="Arial Unicode MS"/>
              </a:rPr>
              <a:t>a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m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-100" dirty="0">
                <a:latin typeface="Arial Unicode MS"/>
                <a:cs typeface="Arial Unicode MS"/>
              </a:rPr>
              <a:t>w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50" dirty="0">
                <a:latin typeface="Arial Unicode MS"/>
                <a:cs typeface="Arial Unicode MS"/>
              </a:rPr>
              <a:t>rr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nn</a:t>
            </a:r>
            <a:r>
              <a:rPr sz="2000" spc="-20" dirty="0">
                <a:latin typeface="Arial Unicode MS"/>
                <a:cs typeface="Arial Unicode MS"/>
              </a:rPr>
              <a:t>e</a:t>
            </a:r>
            <a:r>
              <a:rPr sz="2000" spc="30" dirty="0">
                <a:latin typeface="Arial Unicode MS"/>
                <a:cs typeface="Arial Unicode MS"/>
              </a:rPr>
              <a:t>c</a:t>
            </a:r>
            <a:r>
              <a:rPr sz="2000" spc="95" dirty="0">
                <a:latin typeface="Arial Unicode MS"/>
                <a:cs typeface="Arial Unicode MS"/>
              </a:rPr>
              <a:t>t</a:t>
            </a:r>
            <a:r>
              <a:rPr sz="2000" spc="25" dirty="0">
                <a:latin typeface="Arial Unicode MS"/>
                <a:cs typeface="Arial Unicode MS"/>
              </a:rPr>
              <a:t>i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15" dirty="0">
                <a:latin typeface="Arial Unicode MS"/>
                <a:cs typeface="Arial Unicode MS"/>
              </a:rPr>
              <a:t>n</a:t>
            </a:r>
            <a:r>
              <a:rPr sz="2000" spc="-130" dirty="0">
                <a:latin typeface="Arial Unicode MS"/>
                <a:cs typeface="Arial Unicode MS"/>
              </a:rPr>
              <a:t>.</a:t>
            </a:r>
            <a:endParaRPr sz="2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457200"/>
            <a:ext cx="7783830" cy="290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69414" indent="-12700">
              <a:lnSpc>
                <a:spcPct val="102099"/>
              </a:lnSpc>
            </a:pPr>
            <a:r>
              <a:rPr sz="1950" spc="-254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1950" spc="-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195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qui</a:t>
            </a:r>
            <a:r>
              <a:rPr sz="1950" spc="6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sz="1950" spc="-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195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1950" spc="-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195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n</a:t>
            </a:r>
            <a:r>
              <a:rPr sz="1950" spc="114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1950" spc="-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1950" spc="-55" dirty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endParaRPr sz="1950" dirty="0">
              <a:latin typeface="Arial Unicode MS"/>
              <a:cs typeface="Arial Unicode MS"/>
            </a:endParaRPr>
          </a:p>
          <a:p>
            <a:pPr marL="12700" marR="6350">
              <a:lnSpc>
                <a:spcPts val="2100"/>
              </a:lnSpc>
              <a:spcBef>
                <a:spcPts val="320"/>
              </a:spcBef>
            </a:pPr>
            <a:r>
              <a:rPr sz="1950" spc="-65" dirty="0">
                <a:latin typeface="Arial Unicode MS"/>
                <a:cs typeface="Arial Unicode MS"/>
              </a:rPr>
              <a:t>B</a:t>
            </a:r>
            <a:r>
              <a:rPr sz="1950" spc="-60" dirty="0">
                <a:latin typeface="Arial Unicode MS"/>
                <a:cs typeface="Arial Unicode MS"/>
              </a:rPr>
              <a:t>e</a:t>
            </a:r>
            <a:r>
              <a:rPr sz="1950" spc="20" dirty="0">
                <a:latin typeface="Arial Unicode MS"/>
                <a:cs typeface="Arial Unicode MS"/>
              </a:rPr>
              <a:t>si</a:t>
            </a:r>
            <a:r>
              <a:rPr sz="1950" spc="25" dirty="0">
                <a:latin typeface="Arial Unicode MS"/>
                <a:cs typeface="Arial Unicode MS"/>
              </a:rPr>
              <a:t>d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-30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10" dirty="0">
                <a:latin typeface="Arial Unicode MS"/>
                <a:cs typeface="Arial Unicode MS"/>
              </a:rPr>
              <a:t>bove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in</a:t>
            </a:r>
            <a:r>
              <a:rPr sz="1950" spc="25" dirty="0">
                <a:latin typeface="Arial Unicode MS"/>
                <a:cs typeface="Arial Unicode MS"/>
              </a:rPr>
              <a:t>f</a:t>
            </a:r>
            <a:r>
              <a:rPr sz="1950" spc="105" dirty="0">
                <a:latin typeface="Arial Unicode MS"/>
                <a:cs typeface="Arial Unicode MS"/>
              </a:rPr>
              <a:t>o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30" dirty="0">
                <a:latin typeface="Arial Unicode MS"/>
                <a:cs typeface="Arial Unicode MS"/>
              </a:rPr>
              <a:t>m</a:t>
            </a:r>
            <a:r>
              <a:rPr sz="1950" spc="15" dirty="0">
                <a:latin typeface="Arial Unicode MS"/>
                <a:cs typeface="Arial Unicode MS"/>
              </a:rPr>
              <a:t>a</a:t>
            </a:r>
            <a:r>
              <a:rPr sz="1950" spc="55" dirty="0">
                <a:latin typeface="Arial Unicode MS"/>
                <a:cs typeface="Arial Unicode MS"/>
              </a:rPr>
              <a:t>tio</a:t>
            </a:r>
            <a:r>
              <a:rPr sz="1950" spc="95" dirty="0">
                <a:latin typeface="Arial Unicode MS"/>
                <a:cs typeface="Arial Unicode MS"/>
              </a:rPr>
              <a:t>n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60" dirty="0">
                <a:latin typeface="Arial Unicode MS"/>
                <a:cs typeface="Arial Unicode MS"/>
              </a:rPr>
              <a:t>f</a:t>
            </a:r>
            <a:r>
              <a:rPr sz="1950" spc="85" dirty="0">
                <a:latin typeface="Arial Unicode MS"/>
                <a:cs typeface="Arial Unicode MS"/>
              </a:rPr>
              <a:t>or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20" dirty="0">
                <a:latin typeface="Arial Unicode MS"/>
                <a:cs typeface="Arial Unicode MS"/>
              </a:rPr>
              <a:t>h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55" dirty="0">
                <a:latin typeface="Arial Unicode MS"/>
                <a:cs typeface="Arial Unicode MS"/>
              </a:rPr>
              <a:t>T</a:t>
            </a:r>
            <a:r>
              <a:rPr sz="1950" spc="-165" dirty="0">
                <a:latin typeface="Arial Unicode MS"/>
                <a:cs typeface="Arial Unicode MS"/>
              </a:rPr>
              <a:t>CP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30" dirty="0">
                <a:latin typeface="Arial Unicode MS"/>
                <a:cs typeface="Arial Unicode MS"/>
              </a:rPr>
              <a:t>onn</a:t>
            </a:r>
            <a:r>
              <a:rPr sz="1950" spc="25" dirty="0">
                <a:latin typeface="Arial Unicode MS"/>
                <a:cs typeface="Arial Unicode MS"/>
              </a:rPr>
              <a:t>e</a:t>
            </a:r>
            <a:r>
              <a:rPr sz="1950" spc="40" dirty="0">
                <a:latin typeface="Arial Unicode MS"/>
                <a:cs typeface="Arial Unicode MS"/>
              </a:rPr>
              <a:t>ction</a:t>
            </a:r>
            <a:r>
              <a:rPr sz="1950" spc="30" dirty="0">
                <a:latin typeface="Arial Unicode MS"/>
                <a:cs typeface="Arial Unicode MS"/>
              </a:rPr>
              <a:t>,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50" dirty="0">
                <a:latin typeface="Arial Unicode MS"/>
                <a:cs typeface="Arial Unicode MS"/>
              </a:rPr>
              <a:t>yo</a:t>
            </a:r>
            <a:r>
              <a:rPr sz="1950" spc="45" dirty="0">
                <a:latin typeface="Arial Unicode MS"/>
                <a:cs typeface="Arial Unicode MS"/>
              </a:rPr>
              <a:t>u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50" dirty="0">
                <a:latin typeface="Arial Unicode MS"/>
                <a:cs typeface="Arial Unicode MS"/>
              </a:rPr>
              <a:t> p</a:t>
            </a:r>
            <a:r>
              <a:rPr sz="1950" spc="25" dirty="0">
                <a:latin typeface="Arial Unicode MS"/>
                <a:cs typeface="Arial Unicode MS"/>
              </a:rPr>
              <a:t>r</a:t>
            </a:r>
            <a:r>
              <a:rPr sz="1950" spc="40" dirty="0">
                <a:latin typeface="Arial Unicode MS"/>
                <a:cs typeface="Arial Unicode MS"/>
              </a:rPr>
              <a:t>o</a:t>
            </a:r>
            <a:r>
              <a:rPr sz="1950" spc="35" dirty="0">
                <a:latin typeface="Arial Unicode MS"/>
                <a:cs typeface="Arial Unicode MS"/>
              </a:rPr>
              <a:t>g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15" dirty="0">
                <a:latin typeface="Arial Unicode MS"/>
                <a:cs typeface="Arial Unicode MS"/>
              </a:rPr>
              <a:t>m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10" dirty="0">
                <a:latin typeface="Arial Unicode MS"/>
                <a:cs typeface="Arial Unicode MS"/>
              </a:rPr>
              <a:t>n</a:t>
            </a:r>
            <a:r>
              <a:rPr sz="1950" spc="5" dirty="0">
                <a:latin typeface="Arial Unicode MS"/>
                <a:cs typeface="Arial Unicode MS"/>
              </a:rPr>
              <a:t>e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70" dirty="0">
                <a:latin typeface="Arial Unicode MS"/>
                <a:cs typeface="Arial Unicode MS"/>
              </a:rPr>
              <a:t>d</a:t>
            </a:r>
            <a:r>
              <a:rPr sz="1950" spc="-30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65" dirty="0">
                <a:latin typeface="Arial Unicode MS"/>
                <a:cs typeface="Arial Unicode MS"/>
              </a:rPr>
              <a:t>t</a:t>
            </a:r>
            <a:r>
              <a:rPr sz="1950" spc="140" dirty="0">
                <a:latin typeface="Arial Unicode MS"/>
                <a:cs typeface="Arial Unicode MS"/>
              </a:rPr>
              <a:t>o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50" dirty="0">
                <a:latin typeface="Arial Unicode MS"/>
                <a:cs typeface="Arial Unicode MS"/>
              </a:rPr>
              <a:t>p</a:t>
            </a:r>
            <a:r>
              <a:rPr sz="1950" spc="25" dirty="0">
                <a:latin typeface="Arial Unicode MS"/>
                <a:cs typeface="Arial Unicode MS"/>
              </a:rPr>
              <a:t>r</a:t>
            </a:r>
            <a:r>
              <a:rPr sz="1950" spc="35" dirty="0">
                <a:latin typeface="Arial Unicode MS"/>
                <a:cs typeface="Arial Unicode MS"/>
              </a:rPr>
              <a:t>ovid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60" dirty="0">
                <a:latin typeface="Arial Unicode MS"/>
                <a:cs typeface="Arial Unicode MS"/>
              </a:rPr>
              <a:t>f</a:t>
            </a:r>
            <a:r>
              <a:rPr sz="1950" spc="105" dirty="0">
                <a:latin typeface="Arial Unicode MS"/>
                <a:cs typeface="Arial Unicode MS"/>
              </a:rPr>
              <a:t>o</a:t>
            </a:r>
            <a:r>
              <a:rPr sz="1950" spc="35" dirty="0">
                <a:latin typeface="Arial Unicode MS"/>
                <a:cs typeface="Arial Unicode MS"/>
              </a:rPr>
              <a:t>l</a:t>
            </a:r>
            <a:r>
              <a:rPr sz="1950" spc="45" dirty="0">
                <a:latin typeface="Arial Unicode MS"/>
                <a:cs typeface="Arial Unicode MS"/>
              </a:rPr>
              <a:t>l</a:t>
            </a:r>
            <a:r>
              <a:rPr sz="1950" spc="10" dirty="0">
                <a:latin typeface="Arial Unicode MS"/>
                <a:cs typeface="Arial Unicode MS"/>
              </a:rPr>
              <a:t>owing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35" dirty="0">
                <a:latin typeface="Arial Unicode MS"/>
                <a:cs typeface="Arial Unicode MS"/>
              </a:rPr>
              <a:t>st</a:t>
            </a:r>
            <a:r>
              <a:rPr sz="1950" spc="45" dirty="0">
                <a:latin typeface="Arial Unicode MS"/>
                <a:cs typeface="Arial Unicode MS"/>
              </a:rPr>
              <a:t>atisti</a:t>
            </a:r>
            <a:r>
              <a:rPr sz="1950" spc="70" dirty="0">
                <a:latin typeface="Arial Unicode MS"/>
                <a:cs typeface="Arial Unicode MS"/>
              </a:rPr>
              <a:t>c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50" dirty="0">
                <a:latin typeface="Arial Unicode MS"/>
                <a:cs typeface="Arial Unicode MS"/>
              </a:rPr>
              <a:t>l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s</a:t>
            </a:r>
            <a:r>
              <a:rPr sz="1950" spc="-5" dirty="0">
                <a:latin typeface="Arial Unicode MS"/>
                <a:cs typeface="Arial Unicode MS"/>
              </a:rPr>
              <a:t>u</a:t>
            </a:r>
            <a:r>
              <a:rPr sz="1950" spc="45" dirty="0">
                <a:latin typeface="Arial Unicode MS"/>
                <a:cs typeface="Arial Unicode MS"/>
              </a:rPr>
              <a:t>l</a:t>
            </a:r>
            <a:r>
              <a:rPr sz="1950" spc="25" dirty="0">
                <a:latin typeface="Arial Unicode MS"/>
                <a:cs typeface="Arial Unicode MS"/>
              </a:rPr>
              <a:t>t</a:t>
            </a:r>
            <a:r>
              <a:rPr sz="1950" spc="55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60" dirty="0">
                <a:latin typeface="Arial Unicode MS"/>
                <a:cs typeface="Arial Unicode MS"/>
              </a:rPr>
              <a:t>f</a:t>
            </a:r>
            <a:r>
              <a:rPr sz="1950" spc="85" dirty="0">
                <a:latin typeface="Arial Unicode MS"/>
                <a:cs typeface="Arial Unicode MS"/>
              </a:rPr>
              <a:t>or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25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w</a:t>
            </a:r>
            <a:r>
              <a:rPr sz="1950" spc="20" dirty="0">
                <a:latin typeface="Arial Unicode MS"/>
                <a:cs typeface="Arial Unicode MS"/>
              </a:rPr>
              <a:t>h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50" dirty="0">
                <a:latin typeface="Arial Unicode MS"/>
                <a:cs typeface="Arial Unicode MS"/>
              </a:rPr>
              <a:t>l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30" dirty="0">
                <a:latin typeface="Arial Unicode MS"/>
                <a:cs typeface="Arial Unicode MS"/>
              </a:rPr>
              <a:t>a</a:t>
            </a:r>
            <a:r>
              <a:rPr sz="1950" spc="45" dirty="0">
                <a:latin typeface="Arial Unicode MS"/>
                <a:cs typeface="Arial Unicode MS"/>
              </a:rPr>
              <a:t>c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r>
              <a:rPr sz="1950" spc="30" dirty="0">
                <a:latin typeface="Arial Unicode MS"/>
                <a:cs typeface="Arial Unicode MS"/>
              </a:rPr>
              <a:t>a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30" dirty="0">
                <a:latin typeface="Arial Unicode MS"/>
                <a:cs typeface="Arial Unicode MS"/>
              </a:rPr>
              <a:t>a</a:t>
            </a:r>
            <a:r>
              <a:rPr sz="1950" spc="-55" dirty="0">
                <a:latin typeface="Arial Unicode MS"/>
                <a:cs typeface="Arial Unicode MS"/>
              </a:rPr>
              <a:t>:</a:t>
            </a:r>
            <a:endParaRPr sz="19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25" baseline="5698" dirty="0">
                <a:solidFill>
                  <a:srgbClr val="DA1F28"/>
                </a:solidFill>
                <a:latin typeface="Arial Unicode MS"/>
                <a:cs typeface="Arial Unicode MS"/>
              </a:rPr>
              <a:t>➢</a:t>
            </a:r>
            <a:r>
              <a:rPr sz="1950" spc="45" dirty="0">
                <a:latin typeface="Arial Unicode MS"/>
                <a:cs typeface="Arial Unicode MS"/>
              </a:rPr>
              <a:t>the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25" dirty="0">
                <a:latin typeface="Arial Unicode MS"/>
                <a:cs typeface="Arial Unicode MS"/>
              </a:rPr>
              <a:t>u</a:t>
            </a:r>
            <a:r>
              <a:rPr sz="1950" spc="10" dirty="0">
                <a:latin typeface="Arial Unicode MS"/>
                <a:cs typeface="Arial Unicode MS"/>
              </a:rPr>
              <a:t>mb</a:t>
            </a:r>
            <a:r>
              <a:rPr sz="1950" spc="5" dirty="0">
                <a:latin typeface="Arial Unicode MS"/>
                <a:cs typeface="Arial Unicode MS"/>
              </a:rPr>
              <a:t>e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80" dirty="0">
                <a:latin typeface="Arial Unicode MS"/>
                <a:cs typeface="Arial Unicode MS"/>
              </a:rPr>
              <a:t>of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-20" dirty="0">
                <a:latin typeface="Arial Unicode MS"/>
                <a:cs typeface="Arial Unicode MS"/>
              </a:rPr>
              <a:t>es</a:t>
            </a:r>
            <a:r>
              <a:rPr sz="1950" spc="-30" dirty="0">
                <a:latin typeface="Arial Unicode MS"/>
                <a:cs typeface="Arial Unicode MS"/>
              </a:rPr>
              <a:t>e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55" dirty="0">
                <a:latin typeface="Arial Unicode MS"/>
                <a:cs typeface="Arial Unicode MS"/>
              </a:rPr>
              <a:t>T</a:t>
            </a:r>
            <a:r>
              <a:rPr sz="1950" spc="-165" dirty="0">
                <a:latin typeface="Arial Unicode MS"/>
                <a:cs typeface="Arial Unicode MS"/>
              </a:rPr>
              <a:t>CP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30" dirty="0">
                <a:latin typeface="Arial Unicode MS"/>
                <a:cs typeface="Arial Unicode MS"/>
              </a:rPr>
              <a:t>onn</a:t>
            </a:r>
            <a:r>
              <a:rPr sz="1950" spc="25" dirty="0">
                <a:latin typeface="Arial Unicode MS"/>
                <a:cs typeface="Arial Unicode MS"/>
              </a:rPr>
              <a:t>e</a:t>
            </a:r>
            <a:r>
              <a:rPr sz="1950" spc="40" dirty="0">
                <a:latin typeface="Arial Unicode MS"/>
                <a:cs typeface="Arial Unicode MS"/>
              </a:rPr>
              <a:t>ction</a:t>
            </a:r>
            <a:r>
              <a:rPr sz="1950" spc="55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20" dirty="0">
                <a:latin typeface="Arial Unicode MS"/>
                <a:cs typeface="Arial Unicode MS"/>
              </a:rPr>
              <a:t>obs</a:t>
            </a:r>
            <a:r>
              <a:rPr sz="1950" spc="15" dirty="0">
                <a:latin typeface="Arial Unicode MS"/>
                <a:cs typeface="Arial Unicode MS"/>
              </a:rPr>
              <a:t>e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-40" dirty="0">
                <a:latin typeface="Arial Unicode MS"/>
                <a:cs typeface="Arial Unicode MS"/>
              </a:rPr>
              <a:t>v</a:t>
            </a:r>
            <a:r>
              <a:rPr sz="1950" spc="-50" dirty="0">
                <a:latin typeface="Arial Unicode MS"/>
                <a:cs typeface="Arial Unicode MS"/>
              </a:rPr>
              <a:t>e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10" dirty="0">
                <a:latin typeface="Arial Unicode MS"/>
                <a:cs typeface="Arial Unicode MS"/>
              </a:rPr>
              <a:t>i</a:t>
            </a:r>
            <a:r>
              <a:rPr sz="1950" spc="40" dirty="0">
                <a:latin typeface="Arial Unicode MS"/>
                <a:cs typeface="Arial Unicode MS"/>
              </a:rPr>
              <a:t>n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85" dirty="0">
                <a:latin typeface="Arial Unicode MS"/>
                <a:cs typeface="Arial Unicode MS"/>
              </a:rPr>
              <a:t>t</a:t>
            </a:r>
            <a:r>
              <a:rPr sz="1950" spc="95" dirty="0">
                <a:latin typeface="Arial Unicode MS"/>
                <a:cs typeface="Arial Unicode MS"/>
              </a:rPr>
              <a:t>r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endParaRPr sz="1950" dirty="0">
              <a:latin typeface="Arial Unicode MS"/>
              <a:cs typeface="Arial Unicode MS"/>
            </a:endParaRPr>
          </a:p>
          <a:p>
            <a:pPr marL="236220" marR="91440" indent="-224154">
              <a:lnSpc>
                <a:spcPts val="2100"/>
              </a:lnSpc>
              <a:spcBef>
                <a:spcPts val="320"/>
              </a:spcBef>
            </a:pPr>
            <a:r>
              <a:rPr sz="2925" baseline="5698" dirty="0">
                <a:solidFill>
                  <a:srgbClr val="DA1F28"/>
                </a:solidFill>
                <a:latin typeface="Arial Unicode MS"/>
                <a:cs typeface="Arial Unicode MS"/>
              </a:rPr>
              <a:t>➢</a:t>
            </a:r>
            <a:r>
              <a:rPr sz="1950" spc="45" dirty="0">
                <a:latin typeface="Arial Unicode MS"/>
                <a:cs typeface="Arial Unicode MS"/>
              </a:rPr>
              <a:t>the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25" dirty="0">
                <a:latin typeface="Arial Unicode MS"/>
                <a:cs typeface="Arial Unicode MS"/>
              </a:rPr>
              <a:t>u</a:t>
            </a:r>
            <a:r>
              <a:rPr sz="1950" spc="10" dirty="0">
                <a:latin typeface="Arial Unicode MS"/>
                <a:cs typeface="Arial Unicode MS"/>
              </a:rPr>
              <a:t>mb</a:t>
            </a:r>
            <a:r>
              <a:rPr sz="1950" spc="5" dirty="0">
                <a:latin typeface="Arial Unicode MS"/>
                <a:cs typeface="Arial Unicode MS"/>
              </a:rPr>
              <a:t>e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80" dirty="0">
                <a:latin typeface="Arial Unicode MS"/>
                <a:cs typeface="Arial Unicode MS"/>
              </a:rPr>
              <a:t>of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55" dirty="0">
                <a:latin typeface="Arial Unicode MS"/>
                <a:cs typeface="Arial Unicode MS"/>
              </a:rPr>
              <a:t>T</a:t>
            </a:r>
            <a:r>
              <a:rPr sz="1950" spc="-165" dirty="0">
                <a:latin typeface="Arial Unicode MS"/>
                <a:cs typeface="Arial Unicode MS"/>
              </a:rPr>
              <a:t>CP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30" dirty="0">
                <a:latin typeface="Arial Unicode MS"/>
                <a:cs typeface="Arial Unicode MS"/>
              </a:rPr>
              <a:t>onn</a:t>
            </a:r>
            <a:r>
              <a:rPr sz="1950" spc="25" dirty="0">
                <a:latin typeface="Arial Unicode MS"/>
                <a:cs typeface="Arial Unicode MS"/>
              </a:rPr>
              <a:t>e</a:t>
            </a:r>
            <a:r>
              <a:rPr sz="1950" spc="40" dirty="0">
                <a:latin typeface="Arial Unicode MS"/>
                <a:cs typeface="Arial Unicode MS"/>
              </a:rPr>
              <a:t>ction</a:t>
            </a:r>
            <a:r>
              <a:rPr sz="1950" spc="55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</a:t>
            </a:r>
            <a:r>
              <a:rPr sz="1950" spc="60" dirty="0">
                <a:latin typeface="Arial Unicode MS"/>
                <a:cs typeface="Arial Unicode MS"/>
              </a:rPr>
              <a:t>a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60" dirty="0">
                <a:latin typeface="Arial Unicode MS"/>
                <a:cs typeface="Arial Unicode MS"/>
              </a:rPr>
              <a:t>w</a:t>
            </a:r>
            <a:r>
              <a:rPr sz="1950" spc="-50" dirty="0">
                <a:latin typeface="Arial Unicode MS"/>
                <a:cs typeface="Arial Unicode MS"/>
              </a:rPr>
              <a:t>e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stil</a:t>
            </a:r>
            <a:r>
              <a:rPr sz="1950" spc="50" dirty="0">
                <a:latin typeface="Arial Unicode MS"/>
                <a:cs typeface="Arial Unicode MS"/>
              </a:rPr>
              <a:t>l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op</a:t>
            </a:r>
            <a:r>
              <a:rPr sz="1950" spc="35" dirty="0">
                <a:latin typeface="Arial Unicode MS"/>
                <a:cs typeface="Arial Unicode MS"/>
              </a:rPr>
              <a:t>e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40" dirty="0">
                <a:latin typeface="Arial Unicode MS"/>
                <a:cs typeface="Arial Unicode MS"/>
              </a:rPr>
              <a:t>whe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25" dirty="0">
                <a:latin typeface="Arial Unicode MS"/>
                <a:cs typeface="Arial Unicode MS"/>
              </a:rPr>
              <a:t> </a:t>
            </a:r>
            <a:r>
              <a:rPr sz="1950" spc="85" dirty="0">
                <a:latin typeface="Arial Unicode MS"/>
                <a:cs typeface="Arial Unicode MS"/>
              </a:rPr>
              <a:t>t</a:t>
            </a:r>
            <a:r>
              <a:rPr sz="1950" spc="95" dirty="0">
                <a:latin typeface="Arial Unicode MS"/>
                <a:cs typeface="Arial Unicode MS"/>
              </a:rPr>
              <a:t>r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45" dirty="0">
                <a:latin typeface="Arial Unicode MS"/>
                <a:cs typeface="Arial Unicode MS"/>
              </a:rPr>
              <a:t>pt</a:t>
            </a:r>
            <a:r>
              <a:rPr sz="1950" spc="60" dirty="0">
                <a:latin typeface="Arial Unicode MS"/>
                <a:cs typeface="Arial Unicode MS"/>
              </a:rPr>
              <a:t>ur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50" dirty="0">
                <a:latin typeface="Arial Unicode MS"/>
                <a:cs typeface="Arial Unicode MS"/>
              </a:rPr>
              <a:t>n</a:t>
            </a:r>
            <a:r>
              <a:rPr sz="1950" spc="45" dirty="0">
                <a:latin typeface="Arial Unicode MS"/>
                <a:cs typeface="Arial Unicode MS"/>
              </a:rPr>
              <a:t>d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endParaRPr sz="1950" dirty="0">
              <a:latin typeface="Arial Unicode MS"/>
              <a:cs typeface="Arial Unicode MS"/>
            </a:endParaRPr>
          </a:p>
          <a:p>
            <a:pPr marL="236220" marR="572770" indent="-224154">
              <a:lnSpc>
                <a:spcPts val="2100"/>
              </a:lnSpc>
              <a:spcBef>
                <a:spcPts val="290"/>
              </a:spcBef>
            </a:pPr>
            <a:r>
              <a:rPr sz="2925" baseline="5698" dirty="0">
                <a:solidFill>
                  <a:srgbClr val="DA1F28"/>
                </a:solidFill>
                <a:latin typeface="Arial Unicode MS"/>
                <a:cs typeface="Arial Unicode MS"/>
              </a:rPr>
              <a:t>➢</a:t>
            </a:r>
            <a:r>
              <a:rPr sz="1950" spc="45" dirty="0">
                <a:latin typeface="Arial Unicode MS"/>
                <a:cs typeface="Arial Unicode MS"/>
              </a:rPr>
              <a:t>the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25" dirty="0">
                <a:latin typeface="Arial Unicode MS"/>
                <a:cs typeface="Arial Unicode MS"/>
              </a:rPr>
              <a:t>u</a:t>
            </a:r>
            <a:r>
              <a:rPr sz="1950" spc="10" dirty="0">
                <a:latin typeface="Arial Unicode MS"/>
                <a:cs typeface="Arial Unicode MS"/>
              </a:rPr>
              <a:t>mb</a:t>
            </a:r>
            <a:r>
              <a:rPr sz="1950" spc="5" dirty="0">
                <a:latin typeface="Arial Unicode MS"/>
                <a:cs typeface="Arial Unicode MS"/>
              </a:rPr>
              <a:t>e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80" dirty="0">
                <a:latin typeface="Arial Unicode MS"/>
                <a:cs typeface="Arial Unicode MS"/>
              </a:rPr>
              <a:t>of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50" dirty="0">
                <a:latin typeface="Arial Unicode MS"/>
                <a:cs typeface="Arial Unicode MS"/>
              </a:rPr>
              <a:t>ompl</a:t>
            </a:r>
            <a:r>
              <a:rPr sz="1950" spc="-20" dirty="0">
                <a:latin typeface="Arial Unicode MS"/>
                <a:cs typeface="Arial Unicode MS"/>
              </a:rPr>
              <a:t>e</a:t>
            </a:r>
            <a:r>
              <a:rPr sz="1950" spc="55" dirty="0">
                <a:latin typeface="Arial Unicode MS"/>
                <a:cs typeface="Arial Unicode MS"/>
              </a:rPr>
              <a:t>te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-55" dirty="0">
                <a:latin typeface="Arial Unicode MS"/>
                <a:cs typeface="Arial Unicode MS"/>
              </a:rPr>
              <a:t>T</a:t>
            </a:r>
            <a:r>
              <a:rPr sz="1950" spc="-165" dirty="0">
                <a:latin typeface="Arial Unicode MS"/>
                <a:cs typeface="Arial Unicode MS"/>
              </a:rPr>
              <a:t>CP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5" dirty="0">
                <a:latin typeface="Arial Unicode MS"/>
                <a:cs typeface="Arial Unicode MS"/>
              </a:rPr>
              <a:t> 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30" dirty="0">
                <a:latin typeface="Arial Unicode MS"/>
                <a:cs typeface="Arial Unicode MS"/>
              </a:rPr>
              <a:t>onn</a:t>
            </a:r>
            <a:r>
              <a:rPr sz="1950" spc="25" dirty="0">
                <a:latin typeface="Arial Unicode MS"/>
                <a:cs typeface="Arial Unicode MS"/>
              </a:rPr>
              <a:t>e</a:t>
            </a:r>
            <a:r>
              <a:rPr sz="1950" spc="40" dirty="0">
                <a:latin typeface="Arial Unicode MS"/>
                <a:cs typeface="Arial Unicode MS"/>
              </a:rPr>
              <a:t>ction</a:t>
            </a:r>
            <a:r>
              <a:rPr sz="1950" spc="55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20" dirty="0">
                <a:latin typeface="Arial Unicode MS"/>
                <a:cs typeface="Arial Unicode MS"/>
              </a:rPr>
              <a:t>obs</a:t>
            </a:r>
            <a:r>
              <a:rPr sz="1950" spc="15" dirty="0">
                <a:latin typeface="Arial Unicode MS"/>
                <a:cs typeface="Arial Unicode MS"/>
              </a:rPr>
              <a:t>e</a:t>
            </a:r>
            <a:r>
              <a:rPr sz="1950" spc="60" dirty="0">
                <a:latin typeface="Arial Unicode MS"/>
                <a:cs typeface="Arial Unicode MS"/>
              </a:rPr>
              <a:t>r</a:t>
            </a:r>
            <a:r>
              <a:rPr sz="1950" spc="-40" dirty="0">
                <a:latin typeface="Arial Unicode MS"/>
                <a:cs typeface="Arial Unicode MS"/>
              </a:rPr>
              <a:t>v</a:t>
            </a:r>
            <a:r>
              <a:rPr sz="1950" spc="-50" dirty="0">
                <a:latin typeface="Arial Unicode MS"/>
                <a:cs typeface="Arial Unicode MS"/>
              </a:rPr>
              <a:t>e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10" dirty="0">
                <a:latin typeface="Arial Unicode MS"/>
                <a:cs typeface="Arial Unicode MS"/>
              </a:rPr>
              <a:t>i</a:t>
            </a:r>
            <a:r>
              <a:rPr sz="1950" spc="40" dirty="0">
                <a:latin typeface="Arial Unicode MS"/>
                <a:cs typeface="Arial Unicode MS"/>
              </a:rPr>
              <a:t>n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the</a:t>
            </a:r>
            <a:r>
              <a:rPr sz="1950" spc="25" dirty="0">
                <a:latin typeface="Arial Unicode MS"/>
                <a:cs typeface="Arial Unicode MS"/>
              </a:rPr>
              <a:t> </a:t>
            </a:r>
            <a:r>
              <a:rPr sz="1950" spc="85" dirty="0">
                <a:latin typeface="Arial Unicode MS"/>
                <a:cs typeface="Arial Unicode MS"/>
              </a:rPr>
              <a:t>t</a:t>
            </a:r>
            <a:r>
              <a:rPr sz="1950" spc="95" dirty="0">
                <a:latin typeface="Arial Unicode MS"/>
                <a:cs typeface="Arial Unicode MS"/>
              </a:rPr>
              <a:t>r</a:t>
            </a:r>
            <a:r>
              <a:rPr sz="1950" spc="25" dirty="0">
                <a:latin typeface="Arial Unicode MS"/>
                <a:cs typeface="Arial Unicode MS"/>
              </a:rPr>
              <a:t>a</a:t>
            </a:r>
            <a:r>
              <a:rPr sz="1950" spc="40" dirty="0">
                <a:latin typeface="Arial Unicode MS"/>
                <a:cs typeface="Arial Unicode MS"/>
              </a:rPr>
              <a:t>c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endParaRPr sz="1950" dirty="0">
              <a:latin typeface="Arial Unicode MS"/>
              <a:cs typeface="Arial Unicode MS"/>
            </a:endParaRPr>
          </a:p>
          <a:p>
            <a:pPr marL="12700">
              <a:lnSpc>
                <a:spcPts val="2290"/>
              </a:lnSpc>
              <a:spcBef>
                <a:spcPts val="20"/>
              </a:spcBef>
            </a:pPr>
            <a:r>
              <a:rPr sz="2925" baseline="5698" dirty="0">
                <a:solidFill>
                  <a:srgbClr val="DA1F28"/>
                </a:solidFill>
                <a:latin typeface="Arial Unicode MS"/>
                <a:cs typeface="Arial Unicode MS"/>
              </a:rPr>
              <a:t>➢</a:t>
            </a:r>
            <a:r>
              <a:rPr sz="1950" spc="-254" dirty="0">
                <a:latin typeface="Arial Unicode MS"/>
                <a:cs typeface="Arial Unicode MS"/>
              </a:rPr>
              <a:t>R</a:t>
            </a:r>
            <a:r>
              <a:rPr sz="1950" spc="-15" dirty="0">
                <a:latin typeface="Arial Unicode MS"/>
                <a:cs typeface="Arial Unicode MS"/>
              </a:rPr>
              <a:t>eg</a:t>
            </a:r>
            <a:r>
              <a:rPr sz="1950" spc="30" dirty="0">
                <a:latin typeface="Arial Unicode MS"/>
                <a:cs typeface="Arial Unicode MS"/>
              </a:rPr>
              <a:t>a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r>
              <a:rPr sz="1950" spc="30" dirty="0">
                <a:latin typeface="Arial Unicode MS"/>
                <a:cs typeface="Arial Unicode MS"/>
              </a:rPr>
              <a:t>in</a:t>
            </a:r>
            <a:r>
              <a:rPr sz="1950" spc="-15" dirty="0">
                <a:latin typeface="Arial Unicode MS"/>
                <a:cs typeface="Arial Unicode MS"/>
              </a:rPr>
              <a:t>g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20" dirty="0">
                <a:latin typeface="Arial Unicode MS"/>
                <a:cs typeface="Arial Unicode MS"/>
              </a:rPr>
              <a:t>h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c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15" dirty="0">
                <a:latin typeface="Arial Unicode MS"/>
                <a:cs typeface="Arial Unicode MS"/>
              </a:rPr>
              <a:t>m</a:t>
            </a:r>
            <a:r>
              <a:rPr sz="1950" spc="20" dirty="0">
                <a:latin typeface="Arial Unicode MS"/>
                <a:cs typeface="Arial Unicode MS"/>
              </a:rPr>
              <a:t>p</a:t>
            </a:r>
            <a:r>
              <a:rPr sz="1950" spc="50" dirty="0">
                <a:latin typeface="Arial Unicode MS"/>
                <a:cs typeface="Arial Unicode MS"/>
              </a:rPr>
              <a:t>l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-50" dirty="0">
                <a:latin typeface="Arial Unicode MS"/>
                <a:cs typeface="Arial Unicode MS"/>
              </a:rPr>
              <a:t>T</a:t>
            </a:r>
            <a:r>
              <a:rPr sz="1950" spc="-114" dirty="0">
                <a:latin typeface="Arial Unicode MS"/>
                <a:cs typeface="Arial Unicode MS"/>
              </a:rPr>
              <a:t>C</a:t>
            </a:r>
            <a:r>
              <a:rPr sz="1950" spc="-195" dirty="0">
                <a:latin typeface="Arial Unicode MS"/>
                <a:cs typeface="Arial Unicode MS"/>
              </a:rPr>
              <a:t>P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45" dirty="0">
                <a:latin typeface="Arial Unicode MS"/>
                <a:cs typeface="Arial Unicode MS"/>
              </a:rPr>
              <a:t>c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30" dirty="0">
                <a:latin typeface="Arial Unicode MS"/>
                <a:cs typeface="Arial Unicode MS"/>
              </a:rPr>
              <a:t>nn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45" dirty="0">
                <a:latin typeface="Arial Unicode MS"/>
                <a:cs typeface="Arial Unicode MS"/>
              </a:rPr>
              <a:t>c</a:t>
            </a:r>
            <a:r>
              <a:rPr sz="1950" spc="114" dirty="0">
                <a:latin typeface="Arial Unicode MS"/>
                <a:cs typeface="Arial Unicode MS"/>
              </a:rPr>
              <a:t>t</a:t>
            </a:r>
            <a:r>
              <a:rPr sz="1950" spc="30" dirty="0">
                <a:latin typeface="Arial Unicode MS"/>
                <a:cs typeface="Arial Unicode MS"/>
              </a:rPr>
              <a:t>i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30" dirty="0">
                <a:latin typeface="Arial Unicode MS"/>
                <a:cs typeface="Arial Unicode MS"/>
              </a:rPr>
              <a:t>n</a:t>
            </a:r>
            <a:r>
              <a:rPr sz="1950" spc="-30" dirty="0">
                <a:latin typeface="Arial Unicode MS"/>
                <a:cs typeface="Arial Unicode MS"/>
              </a:rPr>
              <a:t>s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5" dirty="0">
                <a:latin typeface="Arial Unicode MS"/>
                <a:cs typeface="Arial Unicode MS"/>
              </a:rPr>
              <a:t>y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30" dirty="0">
                <a:latin typeface="Arial Unicode MS"/>
                <a:cs typeface="Arial Unicode MS"/>
              </a:rPr>
              <a:t>u</a:t>
            </a:r>
            <a:r>
              <a:rPr sz="1950" spc="0" dirty="0">
                <a:latin typeface="Arial Unicode MS"/>
                <a:cs typeface="Arial Unicode MS"/>
              </a:rPr>
              <a:t> </a:t>
            </a:r>
            <a:r>
              <a:rPr sz="1950" spc="-100" dirty="0">
                <a:latin typeface="Arial Unicode MS"/>
                <a:cs typeface="Arial Unicode MS"/>
              </a:rPr>
              <a:t> </a:t>
            </a:r>
            <a:r>
              <a:rPr sz="1950" spc="95" dirty="0">
                <a:latin typeface="Arial Unicode MS"/>
                <a:cs typeface="Arial Unicode MS"/>
              </a:rPr>
              <a:t>o</a:t>
            </a:r>
            <a:r>
              <a:rPr sz="1950" spc="20" dirty="0">
                <a:latin typeface="Arial Unicode MS"/>
                <a:cs typeface="Arial Unicode MS"/>
              </a:rPr>
              <a:t>b</a:t>
            </a:r>
            <a:r>
              <a:rPr sz="1950" spc="-30" dirty="0">
                <a:latin typeface="Arial Unicode MS"/>
                <a:cs typeface="Arial Unicode MS"/>
              </a:rPr>
              <a:t>s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65" dirty="0">
                <a:latin typeface="Arial Unicode MS"/>
                <a:cs typeface="Arial Unicode MS"/>
              </a:rPr>
              <a:t>r</a:t>
            </a:r>
            <a:r>
              <a:rPr sz="1950" spc="-70" dirty="0">
                <a:latin typeface="Arial Unicode MS"/>
                <a:cs typeface="Arial Unicode MS"/>
              </a:rPr>
              <a:t>v</a:t>
            </a:r>
            <a:r>
              <a:rPr sz="1950" spc="-15" dirty="0">
                <a:latin typeface="Arial Unicode MS"/>
                <a:cs typeface="Arial Unicode MS"/>
              </a:rPr>
              <a:t>e</a:t>
            </a:r>
            <a:r>
              <a:rPr sz="1950" spc="75" dirty="0">
                <a:latin typeface="Arial Unicode MS"/>
                <a:cs typeface="Arial Unicode MS"/>
              </a:rPr>
              <a:t>d</a:t>
            </a:r>
            <a:r>
              <a:rPr sz="1950" spc="-55" dirty="0">
                <a:latin typeface="Arial Unicode MS"/>
                <a:cs typeface="Arial Unicode MS"/>
              </a:rPr>
              <a:t>:</a:t>
            </a:r>
            <a:endParaRPr sz="19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3819" y="3670943"/>
            <a:ext cx="10413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847" y="3711725"/>
            <a:ext cx="7239634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0"/>
              </a:lnSpc>
            </a:pP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ma</a:t>
            </a:r>
            <a:r>
              <a:rPr sz="1750" spc="-20" dirty="0">
                <a:latin typeface="Arial Unicode MS"/>
                <a:cs typeface="Arial Unicode MS"/>
              </a:rPr>
              <a:t>xi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25" dirty="0">
                <a:latin typeface="Arial Unicode MS"/>
                <a:cs typeface="Arial Unicode MS"/>
              </a:rPr>
              <a:t>u</a:t>
            </a:r>
            <a:r>
              <a:rPr sz="1750" spc="60" dirty="0">
                <a:latin typeface="Arial Unicode MS"/>
                <a:cs typeface="Arial Unicode MS"/>
              </a:rPr>
              <a:t>r</a:t>
            </a:r>
            <a:r>
              <a:rPr sz="1750" spc="25" dirty="0">
                <a:latin typeface="Arial Unicode MS"/>
                <a:cs typeface="Arial Unicode MS"/>
              </a:rPr>
              <a:t>a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60" dirty="0">
                <a:latin typeface="Arial Unicode MS"/>
                <a:cs typeface="Arial Unicode MS"/>
              </a:rPr>
              <a:t>io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55" dirty="0">
                <a:latin typeface="Arial Unicode MS"/>
                <a:cs typeface="Arial Unicode MS"/>
              </a:rPr>
              <a:t>f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0" dirty="0">
                <a:latin typeface="Arial Unicode MS"/>
                <a:cs typeface="Arial Unicode MS"/>
              </a:rPr>
              <a:t>mp</a:t>
            </a:r>
            <a:r>
              <a:rPr sz="1750" spc="45" dirty="0">
                <a:latin typeface="Arial Unicode MS"/>
                <a:cs typeface="Arial Unicode MS"/>
              </a:rPr>
              <a:t>l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105" dirty="0">
                <a:latin typeface="Arial Unicode MS"/>
                <a:cs typeface="Arial Unicode MS"/>
              </a:rPr>
              <a:t>TCP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60" dirty="0">
                <a:latin typeface="Arial Unicode MS"/>
                <a:cs typeface="Arial Unicode MS"/>
              </a:rPr>
              <a:t>co</a:t>
            </a:r>
            <a:r>
              <a:rPr sz="1750" spc="40" dirty="0">
                <a:latin typeface="Arial Unicode MS"/>
                <a:cs typeface="Arial Unicode MS"/>
              </a:rPr>
              <a:t>nnec</a:t>
            </a:r>
            <a:r>
              <a:rPr sz="1750" spc="20" dirty="0">
                <a:latin typeface="Arial Unicode MS"/>
                <a:cs typeface="Arial Unicode MS"/>
              </a:rPr>
              <a:t>t</a:t>
            </a:r>
            <a:r>
              <a:rPr sz="1750" spc="30" dirty="0">
                <a:latin typeface="Arial Unicode MS"/>
                <a:cs typeface="Arial Unicode MS"/>
              </a:rPr>
              <a:t>i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-5" dirty="0">
                <a:latin typeface="Arial Unicode MS"/>
                <a:cs typeface="Arial Unicode MS"/>
              </a:rPr>
              <a:t>ns</a:t>
            </a:r>
            <a:endParaRPr sz="1750" dirty="0">
              <a:latin typeface="Arial Unicode MS"/>
              <a:cs typeface="Arial Unicode MS"/>
            </a:endParaRPr>
          </a:p>
          <a:p>
            <a:pPr marL="12700" marR="53340" indent="112395">
              <a:lnSpc>
                <a:spcPts val="1930"/>
              </a:lnSpc>
              <a:spcBef>
                <a:spcPts val="295"/>
              </a:spcBef>
              <a:tabLst>
                <a:tab pos="1942464" algn="l"/>
              </a:tabLst>
            </a:pP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ma</a:t>
            </a:r>
            <a:r>
              <a:rPr sz="1750" spc="-20" dirty="0">
                <a:latin typeface="Arial Unicode MS"/>
                <a:cs typeface="Arial Unicode MS"/>
              </a:rPr>
              <a:t>xi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229" dirty="0">
                <a:latin typeface="Arial Unicode MS"/>
                <a:cs typeface="Arial Unicode MS"/>
              </a:rPr>
              <a:t>R</a:t>
            </a:r>
            <a:r>
              <a:rPr sz="1750" spc="-35" dirty="0">
                <a:latin typeface="Arial Unicode MS"/>
                <a:cs typeface="Arial Unicode MS"/>
              </a:rPr>
              <a:t>TT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(</a:t>
            </a:r>
            <a:r>
              <a:rPr sz="1750" spc="-229" dirty="0">
                <a:latin typeface="Arial Unicode MS"/>
                <a:cs typeface="Arial Unicode MS"/>
              </a:rPr>
              <a:t>R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5" dirty="0">
                <a:latin typeface="Arial Unicode MS"/>
                <a:cs typeface="Arial Unicode MS"/>
              </a:rPr>
              <a:t>un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5" dirty="0">
                <a:latin typeface="Arial Unicode MS"/>
                <a:cs typeface="Arial Unicode MS"/>
              </a:rPr>
              <a:t>T</a:t>
            </a:r>
            <a:r>
              <a:rPr sz="1750" spc="60" dirty="0">
                <a:latin typeface="Arial Unicode MS"/>
                <a:cs typeface="Arial Unicode MS"/>
              </a:rPr>
              <a:t>r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15" dirty="0">
                <a:latin typeface="Arial Unicode MS"/>
                <a:cs typeface="Arial Unicode MS"/>
              </a:rPr>
              <a:t>p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5" dirty="0">
                <a:latin typeface="Arial Unicode MS"/>
                <a:cs typeface="Arial Unicode MS"/>
              </a:rPr>
              <a:t>T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-30" dirty="0">
                <a:latin typeface="Arial Unicode MS"/>
                <a:cs typeface="Arial Unicode MS"/>
              </a:rPr>
              <a:t>)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55" dirty="0">
                <a:latin typeface="Arial Unicode MS"/>
                <a:cs typeface="Arial Unicode MS"/>
              </a:rPr>
              <a:t>v</a:t>
            </a:r>
            <a:r>
              <a:rPr sz="1750" spc="25" dirty="0">
                <a:latin typeface="Arial Unicode MS"/>
                <a:cs typeface="Arial Unicode MS"/>
              </a:rPr>
              <a:t>a</a:t>
            </a:r>
            <a:r>
              <a:rPr sz="1750" spc="45" dirty="0">
                <a:latin typeface="Arial Unicode MS"/>
                <a:cs typeface="Arial Unicode MS"/>
              </a:rPr>
              <a:t>l</a:t>
            </a:r>
            <a:r>
              <a:rPr sz="1750" spc="25" dirty="0">
                <a:latin typeface="Arial Unicode MS"/>
                <a:cs typeface="Arial Unicode MS"/>
              </a:rPr>
              <a:t>u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-15" dirty="0">
                <a:latin typeface="Arial Unicode MS"/>
                <a:cs typeface="Arial Unicode MS"/>
              </a:rPr>
              <a:t> </a:t>
            </a:r>
            <a:r>
              <a:rPr sz="1750" spc="70" dirty="0">
                <a:latin typeface="Arial Unicode MS"/>
                <a:cs typeface="Arial Unicode MS"/>
              </a:rPr>
              <a:t>of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40" dirty="0">
                <a:latin typeface="Arial Unicode MS"/>
                <a:cs typeface="Arial Unicode MS"/>
              </a:rPr>
              <a:t>the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35" dirty="0">
                <a:latin typeface="Arial Unicode MS"/>
                <a:cs typeface="Arial Unicode MS"/>
              </a:rPr>
              <a:t>c</a:t>
            </a:r>
            <a:r>
              <a:rPr sz="1750" spc="45" dirty="0">
                <a:latin typeface="Arial Unicode MS"/>
                <a:cs typeface="Arial Unicode MS"/>
              </a:rPr>
              <a:t>ompl</a:t>
            </a:r>
            <a:r>
              <a:rPr sz="1750" spc="-5" dirty="0">
                <a:latin typeface="Arial Unicode MS"/>
                <a:cs typeface="Arial Unicode MS"/>
              </a:rPr>
              <a:t>e</a:t>
            </a:r>
            <a:r>
              <a:rPr sz="1750" spc="50" dirty="0">
                <a:latin typeface="Arial Unicode MS"/>
                <a:cs typeface="Arial Unicode MS"/>
              </a:rPr>
              <a:t>te</a:t>
            </a:r>
            <a:r>
              <a:rPr sz="1750" spc="0" dirty="0">
                <a:latin typeface="Arial Unicode MS"/>
                <a:cs typeface="Arial Unicode MS"/>
              </a:rPr>
              <a:t>	</a:t>
            </a:r>
            <a:r>
              <a:rPr sz="1750" spc="-40" dirty="0">
                <a:latin typeface="Arial Unicode MS"/>
                <a:cs typeface="Arial Unicode MS"/>
              </a:rPr>
              <a:t>T</a:t>
            </a:r>
            <a:r>
              <a:rPr sz="1750" spc="-135" dirty="0">
                <a:latin typeface="Arial Unicode MS"/>
                <a:cs typeface="Arial Unicode MS"/>
              </a:rPr>
              <a:t>CP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35" dirty="0">
                <a:latin typeface="Arial Unicode MS"/>
                <a:cs typeface="Arial Unicode MS"/>
              </a:rPr>
              <a:t>conn</a:t>
            </a:r>
            <a:r>
              <a:rPr sz="1750" spc="30" dirty="0">
                <a:latin typeface="Arial Unicode MS"/>
                <a:cs typeface="Arial Unicode MS"/>
              </a:rPr>
              <a:t>e</a:t>
            </a:r>
            <a:r>
              <a:rPr sz="1750" spc="35" dirty="0">
                <a:latin typeface="Arial Unicode MS"/>
                <a:cs typeface="Arial Unicode MS"/>
              </a:rPr>
              <a:t>ctions</a:t>
            </a:r>
            <a:endParaRPr sz="17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819" y="4199636"/>
            <a:ext cx="10413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819" y="4728329"/>
            <a:ext cx="10413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847" y="4769112"/>
            <a:ext cx="665607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12395">
              <a:lnSpc>
                <a:spcPts val="1930"/>
              </a:lnSpc>
              <a:tabLst>
                <a:tab pos="2685415" algn="l"/>
              </a:tabLst>
            </a:pP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ma</a:t>
            </a:r>
            <a:r>
              <a:rPr sz="1750" spc="-20" dirty="0">
                <a:latin typeface="Arial Unicode MS"/>
                <a:cs typeface="Arial Unicode MS"/>
              </a:rPr>
              <a:t>xi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numb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60" dirty="0">
                <a:latin typeface="Arial Unicode MS"/>
                <a:cs typeface="Arial Unicode MS"/>
              </a:rPr>
              <a:t>r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55" dirty="0">
                <a:latin typeface="Arial Unicode MS"/>
                <a:cs typeface="Arial Unicode MS"/>
              </a:rPr>
              <a:t>f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15" dirty="0">
                <a:latin typeface="Arial Unicode MS"/>
                <a:cs typeface="Arial Unicode MS"/>
              </a:rPr>
              <a:t>p</a:t>
            </a:r>
            <a:r>
              <a:rPr sz="1750" spc="25" dirty="0">
                <a:latin typeface="Arial Unicode MS"/>
                <a:cs typeface="Arial Unicode MS"/>
              </a:rPr>
              <a:t>a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0" dirty="0">
                <a:latin typeface="Arial Unicode MS"/>
                <a:cs typeface="Arial Unicode MS"/>
              </a:rPr>
              <a:t>ke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(</a:t>
            </a:r>
            <a:r>
              <a:rPr sz="1750" spc="25" dirty="0">
                <a:latin typeface="Arial Unicode MS"/>
                <a:cs typeface="Arial Unicode MS"/>
              </a:rPr>
              <a:t>b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</a:t>
            </a:r>
            <a:r>
              <a:rPr sz="1750" spc="5" dirty="0">
                <a:latin typeface="Arial Unicode MS"/>
                <a:cs typeface="Arial Unicode MS"/>
              </a:rPr>
              <a:t> 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60" dirty="0">
                <a:latin typeface="Arial Unicode MS"/>
                <a:cs typeface="Arial Unicode MS"/>
              </a:rPr>
              <a:t>r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60" dirty="0">
                <a:latin typeface="Arial Unicode MS"/>
                <a:cs typeface="Arial Unicode MS"/>
              </a:rPr>
              <a:t>io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-30" dirty="0">
                <a:latin typeface="Arial Unicode MS"/>
                <a:cs typeface="Arial Unicode MS"/>
              </a:rPr>
              <a:t>s)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</a:t>
            </a:r>
            <a:r>
              <a:rPr sz="1750" spc="0" dirty="0">
                <a:latin typeface="Arial Unicode MS"/>
                <a:cs typeface="Arial Unicode MS"/>
              </a:rPr>
              <a:t>e	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0" dirty="0">
                <a:latin typeface="Arial Unicode MS"/>
                <a:cs typeface="Arial Unicode MS"/>
              </a:rPr>
              <a:t>mp</a:t>
            </a:r>
            <a:r>
              <a:rPr sz="1750" spc="45" dirty="0">
                <a:latin typeface="Arial Unicode MS"/>
                <a:cs typeface="Arial Unicode MS"/>
              </a:rPr>
              <a:t>l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5" dirty="0">
                <a:latin typeface="Arial Unicode MS"/>
                <a:cs typeface="Arial Unicode MS"/>
              </a:rPr>
              <a:t>T</a:t>
            </a:r>
            <a:r>
              <a:rPr sz="1750" spc="-105" dirty="0">
                <a:latin typeface="Arial Unicode MS"/>
                <a:cs typeface="Arial Unicode MS"/>
              </a:rPr>
              <a:t>C</a:t>
            </a:r>
            <a:r>
              <a:rPr sz="1750" spc="-175" dirty="0">
                <a:latin typeface="Arial Unicode MS"/>
                <a:cs typeface="Arial Unicode MS"/>
              </a:rPr>
              <a:t>P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5" dirty="0">
                <a:latin typeface="Arial Unicode MS"/>
                <a:cs typeface="Arial Unicode MS"/>
              </a:rPr>
              <a:t>nn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60" dirty="0">
                <a:latin typeface="Arial Unicode MS"/>
                <a:cs typeface="Arial Unicode MS"/>
              </a:rPr>
              <a:t>io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endParaRPr sz="175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819" y="5257024"/>
            <a:ext cx="10413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847" y="5297805"/>
            <a:ext cx="686244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12395">
              <a:lnSpc>
                <a:spcPts val="1930"/>
              </a:lnSpc>
              <a:tabLst>
                <a:tab pos="2654935" algn="l"/>
              </a:tabLst>
            </a:pP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-60" dirty="0">
                <a:latin typeface="Arial Unicode MS"/>
                <a:cs typeface="Arial Unicode MS"/>
              </a:rPr>
              <a:t>,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an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25" dirty="0">
                <a:latin typeface="Arial Unicode MS"/>
                <a:cs typeface="Arial Unicode MS"/>
              </a:rPr>
              <a:t>ma</a:t>
            </a:r>
            <a:r>
              <a:rPr sz="1750" spc="-20" dirty="0">
                <a:latin typeface="Arial Unicode MS"/>
                <a:cs typeface="Arial Unicode MS"/>
              </a:rPr>
              <a:t>xi</a:t>
            </a:r>
            <a:r>
              <a:rPr sz="1750" spc="25" dirty="0">
                <a:latin typeface="Arial Unicode MS"/>
                <a:cs typeface="Arial Unicode MS"/>
              </a:rPr>
              <a:t>mum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60" dirty="0">
                <a:latin typeface="Arial Unicode MS"/>
                <a:cs typeface="Arial Unicode MS"/>
              </a:rPr>
              <a:t>r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-55" dirty="0">
                <a:latin typeface="Arial Unicode MS"/>
                <a:cs typeface="Arial Unicode MS"/>
              </a:rPr>
              <a:t>v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90" dirty="0">
                <a:latin typeface="Arial Unicode MS"/>
                <a:cs typeface="Arial Unicode MS"/>
              </a:rPr>
              <a:t> w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-90" dirty="0">
                <a:latin typeface="Arial Unicode MS"/>
                <a:cs typeface="Arial Unicode MS"/>
              </a:rPr>
              <a:t>w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-20" dirty="0">
                <a:latin typeface="Arial Unicode MS"/>
                <a:cs typeface="Arial Unicode MS"/>
              </a:rPr>
              <a:t>ze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(</a:t>
            </a:r>
            <a:r>
              <a:rPr sz="1750" spc="25" dirty="0">
                <a:latin typeface="Arial Unicode MS"/>
                <a:cs typeface="Arial Unicode MS"/>
              </a:rPr>
              <a:t>b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</a:t>
            </a:r>
            <a:r>
              <a:rPr sz="1750" spc="5" dirty="0">
                <a:latin typeface="Arial Unicode MS"/>
                <a:cs typeface="Arial Unicode MS"/>
              </a:rPr>
              <a:t> 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r>
              <a:rPr sz="1750" spc="35" dirty="0">
                <a:latin typeface="Arial Unicode MS"/>
                <a:cs typeface="Arial Unicode MS"/>
              </a:rPr>
              <a:t>i</a:t>
            </a:r>
            <a:r>
              <a:rPr sz="1750" spc="75" dirty="0">
                <a:latin typeface="Arial Unicode MS"/>
                <a:cs typeface="Arial Unicode MS"/>
              </a:rPr>
              <a:t>d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-30" dirty="0">
                <a:latin typeface="Arial Unicode MS"/>
                <a:cs typeface="Arial Unicode MS"/>
              </a:rPr>
              <a:t>s)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55" dirty="0">
                <a:latin typeface="Arial Unicode MS"/>
                <a:cs typeface="Arial Unicode MS"/>
              </a:rPr>
              <a:t>f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15" dirty="0">
                <a:latin typeface="Arial Unicode MS"/>
                <a:cs typeface="Arial Unicode MS"/>
              </a:rPr>
              <a:t>h</a:t>
            </a:r>
            <a:r>
              <a:rPr sz="1750" spc="0" dirty="0">
                <a:latin typeface="Arial Unicode MS"/>
                <a:cs typeface="Arial Unicode MS"/>
              </a:rPr>
              <a:t>e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0" dirty="0">
                <a:latin typeface="Arial Unicode MS"/>
                <a:cs typeface="Arial Unicode MS"/>
              </a:rPr>
              <a:t>mp</a:t>
            </a:r>
            <a:r>
              <a:rPr sz="1750" spc="45" dirty="0">
                <a:latin typeface="Arial Unicode MS"/>
                <a:cs typeface="Arial Unicode MS"/>
              </a:rPr>
              <a:t>l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0" dirty="0">
                <a:latin typeface="Arial Unicode MS"/>
                <a:cs typeface="Arial Unicode MS"/>
              </a:rPr>
              <a:t>e	</a:t>
            </a:r>
            <a:r>
              <a:rPr sz="1750" spc="-35" dirty="0">
                <a:latin typeface="Arial Unicode MS"/>
                <a:cs typeface="Arial Unicode MS"/>
              </a:rPr>
              <a:t>T</a:t>
            </a:r>
            <a:r>
              <a:rPr sz="1750" spc="-105" dirty="0">
                <a:latin typeface="Arial Unicode MS"/>
                <a:cs typeface="Arial Unicode MS"/>
              </a:rPr>
              <a:t>C</a:t>
            </a:r>
            <a:r>
              <a:rPr sz="1750" spc="-175" dirty="0">
                <a:latin typeface="Arial Unicode MS"/>
                <a:cs typeface="Arial Unicode MS"/>
              </a:rPr>
              <a:t>P</a:t>
            </a:r>
            <a:r>
              <a:rPr sz="1750" spc="0" dirty="0">
                <a:latin typeface="Arial Unicode MS"/>
                <a:cs typeface="Arial Unicode MS"/>
              </a:rPr>
              <a:t> </a:t>
            </a:r>
            <a:r>
              <a:rPr sz="1750" spc="-90" dirty="0">
                <a:latin typeface="Arial Unicode MS"/>
                <a:cs typeface="Arial Unicode MS"/>
              </a:rPr>
              <a:t> 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85" dirty="0">
                <a:latin typeface="Arial Unicode MS"/>
                <a:cs typeface="Arial Unicode MS"/>
              </a:rPr>
              <a:t>o</a:t>
            </a:r>
            <a:r>
              <a:rPr sz="1750" spc="25" dirty="0">
                <a:latin typeface="Arial Unicode MS"/>
                <a:cs typeface="Arial Unicode MS"/>
              </a:rPr>
              <a:t>nn</a:t>
            </a:r>
            <a:r>
              <a:rPr sz="1750" spc="0" dirty="0">
                <a:latin typeface="Arial Unicode MS"/>
                <a:cs typeface="Arial Unicode MS"/>
              </a:rPr>
              <a:t>e</a:t>
            </a:r>
            <a:r>
              <a:rPr sz="1750" spc="40" dirty="0">
                <a:latin typeface="Arial Unicode MS"/>
                <a:cs typeface="Arial Unicode MS"/>
              </a:rPr>
              <a:t>c</a:t>
            </a:r>
            <a:r>
              <a:rPr sz="1750" spc="110" dirty="0">
                <a:latin typeface="Arial Unicode MS"/>
                <a:cs typeface="Arial Unicode MS"/>
              </a:rPr>
              <a:t>t</a:t>
            </a:r>
            <a:r>
              <a:rPr sz="1750" spc="60" dirty="0">
                <a:latin typeface="Arial Unicode MS"/>
                <a:cs typeface="Arial Unicode MS"/>
              </a:rPr>
              <a:t>io</a:t>
            </a:r>
            <a:r>
              <a:rPr sz="1750" spc="25" dirty="0">
                <a:latin typeface="Arial Unicode MS"/>
                <a:cs typeface="Arial Unicode MS"/>
              </a:rPr>
              <a:t>n</a:t>
            </a:r>
            <a:r>
              <a:rPr sz="1750" spc="-30" dirty="0">
                <a:latin typeface="Arial Unicode MS"/>
                <a:cs typeface="Arial Unicode MS"/>
              </a:rPr>
              <a:t>s</a:t>
            </a:r>
            <a:endParaRPr sz="17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190" y="533400"/>
            <a:ext cx="5835015" cy="125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0">
              <a:lnSpc>
                <a:spcPct val="109500"/>
              </a:lnSpc>
            </a:pPr>
            <a:r>
              <a:rPr sz="2400" b="1" spc="-1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400" b="1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400" b="1" spc="1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2400" b="1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400" b="1" spc="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sz="2400" b="1" spc="-1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400" b="1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400" b="1" spc="-9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400" b="1" spc="35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400" b="1" spc="15" dirty="0">
                <a:solidFill>
                  <a:srgbClr val="DA1F28"/>
                </a:solidFill>
                <a:latin typeface="Arial Unicode MS"/>
                <a:cs typeface="Arial Unicode MS"/>
              </a:rPr>
              <a:t>u</a:t>
            </a:r>
            <a:r>
              <a:rPr sz="2400" b="1" spc="100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400" b="1" spc="15" dirty="0">
                <a:solidFill>
                  <a:srgbClr val="DA1F28"/>
                </a:solidFill>
                <a:latin typeface="Arial Unicode MS"/>
                <a:cs typeface="Arial Unicode MS"/>
              </a:rPr>
              <a:t>pu</a:t>
            </a:r>
            <a:r>
              <a:rPr sz="2400" b="1" spc="100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400" b="1" spc="-55" dirty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endParaRPr sz="2400" b="1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lr>
                <a:srgbClr val="DA1F28"/>
              </a:buClr>
              <a:buFont typeface="Arial Unicode MS"/>
              <a:buAutoNum type="alphaUcParenR"/>
              <a:tabLst>
                <a:tab pos="527050" algn="l"/>
              </a:tabLst>
            </a:pPr>
            <a:r>
              <a:rPr sz="1700" spc="-45" dirty="0">
                <a:latin typeface="Arial Unicode MS"/>
                <a:cs typeface="Arial Unicode MS"/>
              </a:rPr>
              <a:t>T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15" dirty="0">
                <a:latin typeface="Arial Unicode MS"/>
                <a:cs typeface="Arial Unicode MS"/>
              </a:rPr>
              <a:t>a</a:t>
            </a:r>
            <a:r>
              <a:rPr sz="1700" spc="40" dirty="0">
                <a:latin typeface="Arial Unicode MS"/>
                <a:cs typeface="Arial Unicode MS"/>
              </a:rPr>
              <a:t>l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15" dirty="0">
                <a:latin typeface="Arial Unicode MS"/>
                <a:cs typeface="Arial Unicode MS"/>
              </a:rPr>
              <a:t>nu</a:t>
            </a:r>
            <a:r>
              <a:rPr sz="1700" spc="10" dirty="0">
                <a:latin typeface="Arial Unicode MS"/>
                <a:cs typeface="Arial Unicode MS"/>
              </a:rPr>
              <a:t>m</a:t>
            </a:r>
            <a:r>
              <a:rPr sz="1700" spc="15" dirty="0">
                <a:latin typeface="Arial Unicode MS"/>
                <a:cs typeface="Arial Unicode MS"/>
              </a:rPr>
              <a:t>b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55" dirty="0">
                <a:latin typeface="Arial Unicode MS"/>
                <a:cs typeface="Arial Unicode MS"/>
              </a:rPr>
              <a:t>r</a:t>
            </a:r>
            <a:r>
              <a:rPr sz="1700" spc="0" dirty="0">
                <a:latin typeface="Arial Unicode MS"/>
                <a:cs typeface="Arial Unicode MS"/>
              </a:rPr>
              <a:t>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50" dirty="0">
                <a:latin typeface="Arial Unicode MS"/>
                <a:cs typeface="Arial Unicode MS"/>
              </a:rPr>
              <a:t>f</a:t>
            </a:r>
            <a:r>
              <a:rPr sz="1700" spc="0" dirty="0">
                <a:latin typeface="Arial Unicode MS"/>
                <a:cs typeface="Arial Unicode MS"/>
              </a:rPr>
              <a:t>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nn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30" dirty="0">
                <a:latin typeface="Arial Unicode MS"/>
                <a:cs typeface="Arial Unicode MS"/>
              </a:rPr>
              <a:t>i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</a:t>
            </a:r>
            <a:r>
              <a:rPr sz="1700" spc="-35" dirty="0">
                <a:latin typeface="Arial Unicode MS"/>
                <a:cs typeface="Arial Unicode MS"/>
              </a:rPr>
              <a:t>s</a:t>
            </a:r>
            <a:r>
              <a:rPr sz="1700" spc="-55" dirty="0">
                <a:latin typeface="Arial Unicode MS"/>
                <a:cs typeface="Arial Unicode MS"/>
              </a:rPr>
              <a:t>:</a:t>
            </a:r>
            <a:endParaRPr sz="1700" dirty="0">
              <a:latin typeface="Arial Unicode MS"/>
              <a:cs typeface="Arial Unicode MS"/>
            </a:endParaRPr>
          </a:p>
          <a:p>
            <a:pPr marL="12700" marR="3197225">
              <a:lnSpc>
                <a:spcPct val="109500"/>
              </a:lnSpc>
              <a:buClr>
                <a:srgbClr val="DA1F28"/>
              </a:buClr>
              <a:buFont typeface="Arial Unicode MS"/>
              <a:buAutoNum type="alphaUcParenR"/>
              <a:tabLst>
                <a:tab pos="527050" algn="l"/>
              </a:tabLst>
            </a:pPr>
            <a:r>
              <a:rPr sz="1700" spc="-114" dirty="0">
                <a:latin typeface="Arial Unicode MS"/>
                <a:cs typeface="Arial Unicode MS"/>
              </a:rPr>
              <a:t>C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nn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30" dirty="0">
                <a:latin typeface="Arial Unicode MS"/>
                <a:cs typeface="Arial Unicode MS"/>
              </a:rPr>
              <a:t>i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</a:t>
            </a:r>
            <a:r>
              <a:rPr sz="1700" spc="-35" dirty="0">
                <a:latin typeface="Arial Unicode MS"/>
                <a:cs typeface="Arial Unicode MS"/>
              </a:rPr>
              <a:t>s</a:t>
            </a:r>
            <a:r>
              <a:rPr sz="1700" spc="70" dirty="0">
                <a:latin typeface="Arial Unicode MS"/>
                <a:cs typeface="Arial Unicode MS"/>
              </a:rPr>
              <a:t>'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65" dirty="0">
                <a:latin typeface="Arial Unicode MS"/>
                <a:cs typeface="Arial Unicode MS"/>
              </a:rPr>
              <a:t>d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15" dirty="0">
                <a:latin typeface="Arial Unicode MS"/>
                <a:cs typeface="Arial Unicode MS"/>
              </a:rPr>
              <a:t>a</a:t>
            </a:r>
            <a:r>
              <a:rPr sz="1700" spc="30" dirty="0">
                <a:latin typeface="Arial Unicode MS"/>
                <a:cs typeface="Arial Unicode MS"/>
              </a:rPr>
              <a:t>i</a:t>
            </a:r>
            <a:r>
              <a:rPr sz="1700" spc="40" dirty="0">
                <a:latin typeface="Arial Unicode MS"/>
                <a:cs typeface="Arial Unicode MS"/>
              </a:rPr>
              <a:t>l</a:t>
            </a:r>
            <a:r>
              <a:rPr sz="1700" spc="-35" dirty="0">
                <a:latin typeface="Arial Unicode MS"/>
                <a:cs typeface="Arial Unicode MS"/>
              </a:rPr>
              <a:t>s</a:t>
            </a:r>
            <a:r>
              <a:rPr sz="1700" spc="-55" dirty="0">
                <a:latin typeface="Arial Unicode MS"/>
                <a:cs typeface="Arial Unicode MS"/>
              </a:rPr>
              <a:t>: </a:t>
            </a:r>
            <a:r>
              <a:rPr sz="1700" spc="-114" dirty="0">
                <a:latin typeface="Arial Unicode MS"/>
                <a:cs typeface="Arial Unicode MS"/>
              </a:rPr>
              <a:t>C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nn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30" dirty="0">
                <a:latin typeface="Arial Unicode MS"/>
                <a:cs typeface="Arial Unicode MS"/>
              </a:rPr>
              <a:t>i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</a:t>
            </a:r>
            <a:r>
              <a:rPr sz="1700" spc="0" dirty="0">
                <a:latin typeface="Arial Unicode MS"/>
                <a:cs typeface="Arial Unicode MS"/>
              </a:rPr>
              <a:t>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35" dirty="0">
                <a:latin typeface="Arial Unicode MS"/>
                <a:cs typeface="Arial Unicode MS"/>
              </a:rPr>
              <a:t>1</a:t>
            </a:r>
            <a:r>
              <a:rPr sz="1700" spc="-55" dirty="0">
                <a:latin typeface="Arial Unicode MS"/>
                <a:cs typeface="Arial Unicode MS"/>
              </a:rPr>
              <a:t>:</a:t>
            </a:r>
            <a:endParaRPr sz="17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755" y="2056292"/>
            <a:ext cx="92710" cy="339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356" y="2057400"/>
            <a:ext cx="7106920" cy="340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61610">
              <a:lnSpc>
                <a:spcPct val="106200"/>
              </a:lnSpc>
            </a:pP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70" dirty="0">
                <a:latin typeface="Arial Unicode MS"/>
                <a:cs typeface="Arial Unicode MS"/>
              </a:rPr>
              <a:t>A</a:t>
            </a:r>
            <a:r>
              <a:rPr sz="1500" spc="55" dirty="0">
                <a:latin typeface="Arial Unicode MS"/>
                <a:cs typeface="Arial Unicode MS"/>
              </a:rPr>
              <a:t>dd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ss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55" dirty="0">
                <a:latin typeface="Arial Unicode MS"/>
                <a:cs typeface="Arial Unicode MS"/>
              </a:rPr>
              <a:t>dd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ss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60" dirty="0">
                <a:latin typeface="Arial Unicode MS"/>
                <a:cs typeface="Arial Unicode MS"/>
              </a:rPr>
              <a:t>P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60" dirty="0">
                <a:latin typeface="Arial Unicode MS"/>
                <a:cs typeface="Arial Unicode MS"/>
              </a:rPr>
              <a:t>P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50" dirty="0">
                <a:latin typeface="Arial Unicode MS"/>
                <a:cs typeface="Arial Unicode MS"/>
              </a:rPr>
              <a:t>:</a:t>
            </a:r>
            <a:endParaRPr sz="1500" dirty="0">
              <a:latin typeface="Arial Unicode MS"/>
              <a:cs typeface="Arial Unicode MS"/>
            </a:endParaRPr>
          </a:p>
          <a:p>
            <a:pPr marL="12700" marR="6350">
              <a:lnSpc>
                <a:spcPct val="106200"/>
              </a:lnSpc>
            </a:pP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30" dirty="0">
                <a:latin typeface="Arial Unicode MS"/>
                <a:cs typeface="Arial Unicode MS"/>
              </a:rPr>
              <a:t>(</a:t>
            </a:r>
            <a:r>
              <a:rPr sz="1500" spc="3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35" dirty="0">
                <a:latin typeface="Arial Unicode MS"/>
                <a:cs typeface="Arial Unicode MS"/>
              </a:rPr>
              <a:t>l</a:t>
            </a:r>
            <a:r>
              <a:rPr sz="1500" spc="5" dirty="0">
                <a:latin typeface="Arial Unicode MS"/>
                <a:cs typeface="Arial Unicode MS"/>
              </a:rPr>
              <a:t>y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5" dirty="0">
                <a:latin typeface="Arial Unicode MS"/>
                <a:cs typeface="Arial Unicode MS"/>
              </a:rPr>
              <a:t>h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nn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p</a:t>
            </a:r>
            <a:r>
              <a:rPr sz="1500" spc="35" dirty="0">
                <a:latin typeface="Arial Unicode MS"/>
                <a:cs typeface="Arial Unicode MS"/>
              </a:rPr>
              <a:t>l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p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-55" dirty="0">
                <a:latin typeface="Arial Unicode MS"/>
                <a:cs typeface="Arial Unicode MS"/>
              </a:rPr>
              <a:t>v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55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5" dirty="0">
                <a:latin typeface="Arial Unicode MS"/>
                <a:cs typeface="Arial Unicode MS"/>
              </a:rPr>
              <a:t>h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35" dirty="0">
                <a:latin typeface="Arial Unicode MS"/>
                <a:cs typeface="Arial Unicode MS"/>
              </a:rPr>
              <a:t>ll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-90" dirty="0">
                <a:latin typeface="Arial Unicode MS"/>
                <a:cs typeface="Arial Unicode MS"/>
              </a:rPr>
              <a:t>w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-10" dirty="0">
                <a:latin typeface="Arial Unicode MS"/>
                <a:cs typeface="Arial Unicode MS"/>
              </a:rPr>
              <a:t>g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-30" dirty="0">
                <a:latin typeface="Arial Unicode MS"/>
                <a:cs typeface="Arial Unicode MS"/>
              </a:rPr>
              <a:t>)</a:t>
            </a:r>
            <a:r>
              <a:rPr sz="1500" spc="-25" dirty="0">
                <a:latin typeface="Arial Unicode MS"/>
                <a:cs typeface="Arial Unicode MS"/>
              </a:rPr>
              <a:t>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50" dirty="0">
                <a:latin typeface="Arial Unicode MS"/>
                <a:cs typeface="Arial Unicode MS"/>
              </a:rPr>
              <a:t>:</a:t>
            </a:r>
            <a:endParaRPr sz="1500" dirty="0">
              <a:latin typeface="Arial Unicode MS"/>
              <a:cs typeface="Arial Unicode MS"/>
            </a:endParaRPr>
          </a:p>
          <a:p>
            <a:pPr marL="12700" marR="6195060">
              <a:lnSpc>
                <a:spcPct val="106200"/>
              </a:lnSpc>
            </a:pPr>
            <a:r>
              <a:rPr sz="1500" spc="-190" dirty="0">
                <a:latin typeface="Arial Unicode MS"/>
                <a:cs typeface="Arial Unicode MS"/>
              </a:rPr>
              <a:t>E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55" dirty="0">
                <a:latin typeface="Arial Unicode MS"/>
                <a:cs typeface="Arial Unicode MS"/>
              </a:rPr>
              <a:t>d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4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-50" dirty="0">
                <a:latin typeface="Arial Unicode MS"/>
                <a:cs typeface="Arial Unicode MS"/>
              </a:rPr>
              <a:t>:</a:t>
            </a:r>
            <a:endParaRPr sz="1500" dirty="0">
              <a:latin typeface="Arial Unicode MS"/>
              <a:cs typeface="Arial Unicode MS"/>
            </a:endParaRPr>
          </a:p>
          <a:p>
            <a:pPr marL="12700" marR="2280920" algn="just">
              <a:lnSpc>
                <a:spcPct val="106200"/>
              </a:lnSpc>
            </a:pPr>
            <a:r>
              <a:rPr sz="1500" spc="-55" dirty="0">
                <a:latin typeface="Arial Unicode MS"/>
                <a:cs typeface="Arial Unicode MS"/>
              </a:rPr>
              <a:t>N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50" dirty="0">
                <a:latin typeface="Arial Unicode MS"/>
                <a:cs typeface="Arial Unicode MS"/>
              </a:rPr>
              <a:t>r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pa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0" dirty="0">
                <a:latin typeface="Arial Unicode MS"/>
                <a:cs typeface="Arial Unicode MS"/>
              </a:rPr>
              <a:t>k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55" dirty="0">
                <a:latin typeface="Arial Unicode MS"/>
                <a:cs typeface="Arial Unicode MS"/>
              </a:rPr>
              <a:t>N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pa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0" dirty="0">
                <a:latin typeface="Arial Unicode MS"/>
                <a:cs typeface="Arial Unicode MS"/>
              </a:rPr>
              <a:t>k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40" dirty="0">
                <a:latin typeface="Arial Unicode MS"/>
                <a:cs typeface="Arial Unicode MS"/>
              </a:rPr>
              <a:t>T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35" dirty="0">
                <a:latin typeface="Arial Unicode MS"/>
                <a:cs typeface="Arial Unicode MS"/>
              </a:rPr>
              <a:t>l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nu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pa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0" dirty="0">
                <a:latin typeface="Arial Unicode MS"/>
                <a:cs typeface="Arial Unicode MS"/>
              </a:rPr>
              <a:t>k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50" dirty="0">
                <a:latin typeface="Arial Unicode MS"/>
                <a:cs typeface="Arial Unicode MS"/>
              </a:rPr>
              <a:t>:</a:t>
            </a:r>
            <a:endParaRPr sz="1500" dirty="0">
              <a:latin typeface="Arial Unicode MS"/>
              <a:cs typeface="Arial Unicode MS"/>
            </a:endParaRPr>
          </a:p>
          <a:p>
            <a:pPr marL="12700" marR="1995805" algn="just">
              <a:lnSpc>
                <a:spcPct val="106200"/>
              </a:lnSpc>
            </a:pPr>
            <a:r>
              <a:rPr sz="1500" spc="-55" dirty="0">
                <a:latin typeface="Arial Unicode MS"/>
                <a:cs typeface="Arial Unicode MS"/>
              </a:rPr>
              <a:t>N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50" dirty="0">
                <a:latin typeface="Arial Unicode MS"/>
                <a:cs typeface="Arial Unicode MS"/>
              </a:rPr>
              <a:t>r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55" dirty="0">
                <a:latin typeface="Arial Unicode MS"/>
                <a:cs typeface="Arial Unicode MS"/>
              </a:rPr>
              <a:t>d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5" dirty="0">
                <a:latin typeface="Arial Unicode MS"/>
                <a:cs typeface="Arial Unicode MS"/>
              </a:rPr>
              <a:t>y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-55" dirty="0">
                <a:latin typeface="Arial Unicode MS"/>
                <a:cs typeface="Arial Unicode MS"/>
              </a:rPr>
              <a:t>N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55" dirty="0">
                <a:latin typeface="Arial Unicode MS"/>
                <a:cs typeface="Arial Unicode MS"/>
              </a:rPr>
              <a:t>d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5" dirty="0">
                <a:latin typeface="Arial Unicode MS"/>
                <a:cs typeface="Arial Unicode MS"/>
              </a:rPr>
              <a:t>b</a:t>
            </a:r>
            <a:r>
              <a:rPr sz="1500" spc="5" dirty="0">
                <a:latin typeface="Arial Unicode MS"/>
                <a:cs typeface="Arial Unicode MS"/>
              </a:rPr>
              <a:t>y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0" dirty="0">
                <a:latin typeface="Arial Unicode MS"/>
                <a:cs typeface="Arial Unicode MS"/>
              </a:rPr>
              <a:t>m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00" dirty="0">
                <a:latin typeface="Arial Unicode MS"/>
                <a:cs typeface="Arial Unicode MS"/>
              </a:rPr>
              <a:t>D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30" dirty="0">
                <a:latin typeface="Arial Unicode MS"/>
                <a:cs typeface="Arial Unicode MS"/>
              </a:rPr>
              <a:t>s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15" dirty="0">
                <a:latin typeface="Arial Unicode MS"/>
                <a:cs typeface="Arial Unicode MS"/>
              </a:rPr>
              <a:t>na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i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n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-120" dirty="0">
                <a:latin typeface="Arial Unicode MS"/>
                <a:cs typeface="Arial Unicode MS"/>
              </a:rPr>
              <a:t>S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15" dirty="0">
                <a:latin typeface="Arial Unicode MS"/>
                <a:cs typeface="Arial Unicode MS"/>
              </a:rPr>
              <a:t>u</a:t>
            </a:r>
            <a:r>
              <a:rPr sz="1500" spc="50" dirty="0">
                <a:latin typeface="Arial Unicode MS"/>
                <a:cs typeface="Arial Unicode MS"/>
              </a:rPr>
              <a:t>r</a:t>
            </a:r>
            <a:r>
              <a:rPr sz="1500" spc="30" dirty="0">
                <a:latin typeface="Arial Unicode MS"/>
                <a:cs typeface="Arial Unicode MS"/>
              </a:rPr>
              <a:t>c</a:t>
            </a:r>
            <a:r>
              <a:rPr sz="1500" spc="-10" dirty="0">
                <a:latin typeface="Arial Unicode MS"/>
                <a:cs typeface="Arial Unicode MS"/>
              </a:rPr>
              <a:t>e</a:t>
            </a:r>
            <a:r>
              <a:rPr sz="1500" spc="-50" dirty="0">
                <a:latin typeface="Arial Unicode MS"/>
                <a:cs typeface="Arial Unicode MS"/>
              </a:rPr>
              <a:t>: </a:t>
            </a:r>
            <a:r>
              <a:rPr sz="1500" spc="15" dirty="0">
                <a:latin typeface="Arial Unicode MS"/>
                <a:cs typeface="Arial Unicode MS"/>
              </a:rPr>
              <a:t>To</a:t>
            </a:r>
            <a:r>
              <a:rPr sz="1500" spc="90" dirty="0">
                <a:latin typeface="Arial Unicode MS"/>
                <a:cs typeface="Arial Unicode MS"/>
              </a:rPr>
              <a:t>t</a:t>
            </a:r>
            <a:r>
              <a:rPr sz="1500" spc="25" dirty="0">
                <a:latin typeface="Arial Unicode MS"/>
                <a:cs typeface="Arial Unicode MS"/>
              </a:rPr>
              <a:t>al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10" dirty="0">
                <a:latin typeface="Arial Unicode MS"/>
                <a:cs typeface="Arial Unicode MS"/>
              </a:rPr>
              <a:t>number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75" dirty="0">
                <a:latin typeface="Arial Unicode MS"/>
                <a:cs typeface="Arial Unicode MS"/>
              </a:rPr>
              <a:t>o</a:t>
            </a:r>
            <a:r>
              <a:rPr sz="1500" spc="45" dirty="0">
                <a:latin typeface="Arial Unicode MS"/>
                <a:cs typeface="Arial Unicode MS"/>
              </a:rPr>
              <a:t>f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55" dirty="0">
                <a:latin typeface="Arial Unicode MS"/>
                <a:cs typeface="Arial Unicode MS"/>
              </a:rPr>
              <a:t>dat</a:t>
            </a:r>
            <a:r>
              <a:rPr sz="1500" spc="15" dirty="0">
                <a:latin typeface="Arial Unicode MS"/>
                <a:cs typeface="Arial Unicode MS"/>
              </a:rPr>
              <a:t>a</a:t>
            </a:r>
            <a:r>
              <a:rPr sz="1500" spc="0" dirty="0">
                <a:latin typeface="Arial Unicode MS"/>
                <a:cs typeface="Arial Unicode MS"/>
              </a:rPr>
              <a:t> </a:t>
            </a:r>
            <a:r>
              <a:rPr sz="1500" spc="-80" dirty="0">
                <a:latin typeface="Arial Unicode MS"/>
                <a:cs typeface="Arial Unicode MS"/>
              </a:rPr>
              <a:t> </a:t>
            </a:r>
            <a:r>
              <a:rPr sz="1500" spc="40" dirty="0">
                <a:latin typeface="Arial Unicode MS"/>
                <a:cs typeface="Arial Unicode MS"/>
              </a:rPr>
              <a:t>by</a:t>
            </a:r>
            <a:r>
              <a:rPr sz="1500" spc="25" dirty="0">
                <a:latin typeface="Arial Unicode MS"/>
                <a:cs typeface="Arial Unicode MS"/>
              </a:rPr>
              <a:t>t</a:t>
            </a:r>
            <a:r>
              <a:rPr sz="1500" spc="-20" dirty="0">
                <a:latin typeface="Arial Unicode MS"/>
                <a:cs typeface="Arial Unicode MS"/>
              </a:rPr>
              <a:t>es</a:t>
            </a:r>
            <a:r>
              <a:rPr sz="1500" spc="-50" dirty="0">
                <a:latin typeface="Arial Unicode MS"/>
                <a:cs typeface="Arial Unicode MS"/>
              </a:rPr>
              <a:t>:</a:t>
            </a:r>
            <a:endParaRPr sz="15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855" y="1004526"/>
            <a:ext cx="5835015" cy="68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0">
              <a:lnSpc>
                <a:spcPct val="109500"/>
              </a:lnSpc>
            </a:pPr>
            <a:r>
              <a:rPr sz="2400" spc="-1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sz="24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a</a:t>
            </a:r>
            <a:r>
              <a:rPr sz="2400" spc="1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m</a:t>
            </a:r>
            <a:r>
              <a:rPr sz="24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sz="2400" spc="4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l</a:t>
            </a:r>
            <a:r>
              <a:rPr sz="2400" spc="-1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sz="24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400" spc="-9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sz="2400" spc="35" dirty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sz="2400" spc="15" dirty="0">
                <a:solidFill>
                  <a:srgbClr val="DA1F28"/>
                </a:solidFill>
                <a:latin typeface="Arial Unicode MS"/>
                <a:cs typeface="Arial Unicode MS"/>
              </a:rPr>
              <a:t>u</a:t>
            </a:r>
            <a:r>
              <a:rPr sz="2400" spc="100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400" spc="15" dirty="0">
                <a:solidFill>
                  <a:srgbClr val="DA1F28"/>
                </a:solidFill>
                <a:latin typeface="Arial Unicode MS"/>
                <a:cs typeface="Arial Unicode MS"/>
              </a:rPr>
              <a:t>pu</a:t>
            </a:r>
            <a:r>
              <a:rPr sz="2400" spc="100" dirty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sz="2400" spc="-55" dirty="0">
                <a:solidFill>
                  <a:srgbClr val="DA1F28"/>
                </a:solidFill>
                <a:latin typeface="Arial Unicode MS"/>
                <a:cs typeface="Arial Unicode MS"/>
              </a:rPr>
              <a:t>: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ts val="1995"/>
              </a:lnSpc>
              <a:spcBef>
                <a:spcPts val="190"/>
              </a:spcBef>
            </a:pPr>
            <a:r>
              <a:rPr sz="1700" spc="-114" dirty="0">
                <a:latin typeface="Arial Unicode MS"/>
                <a:cs typeface="Arial Unicode MS"/>
              </a:rPr>
              <a:t>C</a:t>
            </a:r>
            <a:r>
              <a:rPr sz="1700" spc="-35" dirty="0">
                <a:latin typeface="Arial Unicode MS"/>
                <a:cs typeface="Arial Unicode MS"/>
              </a:rPr>
              <a:t>)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-200" dirty="0">
                <a:latin typeface="Arial Unicode MS"/>
                <a:cs typeface="Arial Unicode MS"/>
              </a:rPr>
              <a:t>G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15" dirty="0">
                <a:latin typeface="Arial Unicode MS"/>
                <a:cs typeface="Arial Unicode MS"/>
              </a:rPr>
              <a:t>n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55" dirty="0">
                <a:latin typeface="Arial Unicode MS"/>
                <a:cs typeface="Arial Unicode MS"/>
              </a:rPr>
              <a:t>r</a:t>
            </a:r>
            <a:r>
              <a:rPr sz="1700" spc="15" dirty="0">
                <a:latin typeface="Arial Unicode MS"/>
                <a:cs typeface="Arial Unicode MS"/>
              </a:rPr>
              <a:t>a</a:t>
            </a:r>
            <a:r>
              <a:rPr sz="1700" spc="40" dirty="0">
                <a:latin typeface="Arial Unicode MS"/>
                <a:cs typeface="Arial Unicode MS"/>
              </a:rPr>
              <a:t>l</a:t>
            </a:r>
            <a:endParaRPr sz="17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7319" y="1849601"/>
            <a:ext cx="9715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920" y="1851475"/>
            <a:ext cx="7125334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07970">
              <a:lnSpc>
                <a:spcPct val="108000"/>
              </a:lnSpc>
            </a:pPr>
            <a:r>
              <a:rPr sz="1600" spc="-40" dirty="0">
                <a:latin typeface="Arial Unicode MS"/>
                <a:cs typeface="Arial Unicode MS"/>
              </a:rPr>
              <a:t>T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35" dirty="0">
                <a:latin typeface="Arial Unicode MS"/>
                <a:cs typeface="Arial Unicode MS"/>
              </a:rPr>
              <a:t>l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nu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p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40" dirty="0">
                <a:latin typeface="Arial Unicode MS"/>
                <a:cs typeface="Arial Unicode MS"/>
              </a:rPr>
              <a:t>T</a:t>
            </a:r>
            <a:r>
              <a:rPr sz="1600" spc="-105" dirty="0">
                <a:latin typeface="Arial Unicode MS"/>
                <a:cs typeface="Arial Unicode MS"/>
              </a:rPr>
              <a:t>C</a:t>
            </a:r>
            <a:r>
              <a:rPr sz="1600" spc="-175" dirty="0">
                <a:latin typeface="Arial Unicode MS"/>
                <a:cs typeface="Arial Unicode MS"/>
              </a:rPr>
              <a:t>P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nn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60" dirty="0">
                <a:latin typeface="Arial Unicode MS"/>
                <a:cs typeface="Arial Unicode MS"/>
              </a:rPr>
              <a:t>N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40" dirty="0">
                <a:latin typeface="Arial Unicode MS"/>
                <a:cs typeface="Arial Unicode MS"/>
              </a:rPr>
              <a:t>T</a:t>
            </a:r>
            <a:r>
              <a:rPr sz="1600" spc="-105" dirty="0">
                <a:latin typeface="Arial Unicode MS"/>
                <a:cs typeface="Arial Unicode MS"/>
              </a:rPr>
              <a:t>C</a:t>
            </a:r>
            <a:r>
              <a:rPr sz="1600" spc="-175" dirty="0">
                <a:latin typeface="Arial Unicode MS"/>
                <a:cs typeface="Arial Unicode MS"/>
              </a:rPr>
              <a:t>P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nn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50" dirty="0">
                <a:latin typeface="Arial Unicode MS"/>
                <a:cs typeface="Arial Unicode MS"/>
              </a:rPr>
              <a:t>:</a:t>
            </a:r>
            <a:endParaRPr sz="1600" dirty="0">
              <a:latin typeface="Arial Unicode MS"/>
              <a:cs typeface="Arial Unicode MS"/>
            </a:endParaRPr>
          </a:p>
          <a:p>
            <a:pPr marL="12700" marR="6350">
              <a:lnSpc>
                <a:spcPts val="1770"/>
              </a:lnSpc>
              <a:spcBef>
                <a:spcPts val="335"/>
              </a:spcBef>
            </a:pPr>
            <a:r>
              <a:rPr sz="1600" spc="5" dirty="0">
                <a:latin typeface="Arial Unicode MS"/>
                <a:cs typeface="Arial Unicode MS"/>
              </a:rPr>
              <a:t>Number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110" dirty="0">
                <a:latin typeface="Arial Unicode MS"/>
                <a:cs typeface="Arial Unicode MS"/>
              </a:rPr>
              <a:t>TCP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55" dirty="0">
                <a:latin typeface="Arial Unicode MS"/>
                <a:cs typeface="Arial Unicode MS"/>
              </a:rPr>
              <a:t>co</a:t>
            </a:r>
            <a:r>
              <a:rPr sz="1600" spc="25" dirty="0">
                <a:latin typeface="Arial Unicode MS"/>
                <a:cs typeface="Arial Unicode MS"/>
              </a:rPr>
              <a:t>nnec</a:t>
            </a:r>
            <a:r>
              <a:rPr sz="1600" spc="15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i</a:t>
            </a:r>
            <a:r>
              <a:rPr sz="1600" spc="70" dirty="0">
                <a:latin typeface="Arial Unicode MS"/>
                <a:cs typeface="Arial Unicode MS"/>
              </a:rPr>
              <a:t>o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60" dirty="0">
                <a:latin typeface="Arial Unicode MS"/>
                <a:cs typeface="Arial Unicode MS"/>
              </a:rPr>
              <a:t>at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5" dirty="0">
                <a:latin typeface="Arial Unicode MS"/>
                <a:cs typeface="Arial Unicode MS"/>
              </a:rPr>
              <a:t>ere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30" dirty="0">
                <a:latin typeface="Arial Unicode MS"/>
                <a:cs typeface="Arial Unicode MS"/>
              </a:rPr>
              <a:t>il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p</a:t>
            </a:r>
            <a:r>
              <a:rPr sz="1600" spc="0" dirty="0">
                <a:latin typeface="Arial Unicode MS"/>
                <a:cs typeface="Arial Unicode MS"/>
              </a:rPr>
              <a:t>en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en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race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9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cap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ure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</a:t>
            </a:r>
            <a:endParaRPr sz="16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855" y="2895319"/>
            <a:ext cx="315976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14" dirty="0">
                <a:latin typeface="Arial Unicode MS"/>
                <a:cs typeface="Arial Unicode MS"/>
              </a:rPr>
              <a:t>D</a:t>
            </a:r>
            <a:r>
              <a:rPr sz="1700" spc="-35" dirty="0">
                <a:latin typeface="Arial Unicode MS"/>
                <a:cs typeface="Arial Unicode MS"/>
              </a:rPr>
              <a:t>)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-114" dirty="0">
                <a:latin typeface="Arial Unicode MS"/>
                <a:cs typeface="Arial Unicode MS"/>
              </a:rPr>
              <a:t>C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0" dirty="0">
                <a:latin typeface="Arial Unicode MS"/>
                <a:cs typeface="Arial Unicode MS"/>
              </a:rPr>
              <a:t>m</a:t>
            </a:r>
            <a:r>
              <a:rPr sz="1700" spc="15" dirty="0">
                <a:latin typeface="Arial Unicode MS"/>
                <a:cs typeface="Arial Unicode MS"/>
              </a:rPr>
              <a:t>p</a:t>
            </a:r>
            <a:r>
              <a:rPr sz="1700" spc="40" dirty="0">
                <a:latin typeface="Arial Unicode MS"/>
                <a:cs typeface="Arial Unicode MS"/>
              </a:rPr>
              <a:t>l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0" dirty="0">
                <a:latin typeface="Arial Unicode MS"/>
                <a:cs typeface="Arial Unicode MS"/>
              </a:rPr>
              <a:t>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-45" dirty="0">
                <a:latin typeface="Arial Unicode MS"/>
                <a:cs typeface="Arial Unicode MS"/>
              </a:rPr>
              <a:t>T</a:t>
            </a:r>
            <a:r>
              <a:rPr sz="1700" spc="-114" dirty="0">
                <a:latin typeface="Arial Unicode MS"/>
                <a:cs typeface="Arial Unicode MS"/>
              </a:rPr>
              <a:t>C</a:t>
            </a:r>
            <a:r>
              <a:rPr sz="1700" spc="-185" dirty="0">
                <a:latin typeface="Arial Unicode MS"/>
                <a:cs typeface="Arial Unicode MS"/>
              </a:rPr>
              <a:t>P</a:t>
            </a:r>
            <a:r>
              <a:rPr sz="1700" spc="0" dirty="0">
                <a:latin typeface="Arial Unicode MS"/>
                <a:cs typeface="Arial Unicode MS"/>
              </a:rPr>
              <a:t> </a:t>
            </a:r>
            <a:r>
              <a:rPr sz="1700" spc="-95" dirty="0">
                <a:latin typeface="Arial Unicode MS"/>
                <a:cs typeface="Arial Unicode MS"/>
              </a:rPr>
              <a:t> 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nn</a:t>
            </a:r>
            <a:r>
              <a:rPr sz="1700" spc="-10" dirty="0">
                <a:latin typeface="Arial Unicode MS"/>
                <a:cs typeface="Arial Unicode MS"/>
              </a:rPr>
              <a:t>e</a:t>
            </a:r>
            <a:r>
              <a:rPr sz="1700" spc="30" dirty="0">
                <a:latin typeface="Arial Unicode MS"/>
                <a:cs typeface="Arial Unicode MS"/>
              </a:rPr>
              <a:t>c</a:t>
            </a:r>
            <a:r>
              <a:rPr sz="1700" spc="100" dirty="0">
                <a:latin typeface="Arial Unicode MS"/>
                <a:cs typeface="Arial Unicode MS"/>
              </a:rPr>
              <a:t>t</a:t>
            </a:r>
            <a:r>
              <a:rPr sz="1700" spc="30" dirty="0">
                <a:latin typeface="Arial Unicode MS"/>
                <a:cs typeface="Arial Unicode MS"/>
              </a:rPr>
              <a:t>i</a:t>
            </a:r>
            <a:r>
              <a:rPr sz="1700" spc="85" dirty="0">
                <a:latin typeface="Arial Unicode MS"/>
                <a:cs typeface="Arial Unicode MS"/>
              </a:rPr>
              <a:t>o</a:t>
            </a:r>
            <a:r>
              <a:rPr sz="1700" spc="15" dirty="0">
                <a:latin typeface="Arial Unicode MS"/>
                <a:cs typeface="Arial Unicode MS"/>
              </a:rPr>
              <a:t>n</a:t>
            </a:r>
            <a:r>
              <a:rPr sz="1700" spc="-35" dirty="0">
                <a:latin typeface="Arial Unicode MS"/>
                <a:cs typeface="Arial Unicode MS"/>
              </a:rPr>
              <a:t>s</a:t>
            </a:r>
            <a:r>
              <a:rPr sz="1700" spc="-55" dirty="0">
                <a:latin typeface="Arial Unicode MS"/>
                <a:cs typeface="Arial Unicode MS"/>
              </a:rPr>
              <a:t>: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7319" y="3148359"/>
            <a:ext cx="97155" cy="315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solidFill>
                  <a:srgbClr val="DA1F28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5920" y="3150233"/>
            <a:ext cx="5974080" cy="316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40760">
              <a:lnSpc>
                <a:spcPct val="108000"/>
              </a:lnSpc>
            </a:pP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an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-25" dirty="0">
                <a:latin typeface="Arial Unicode MS"/>
                <a:cs typeface="Arial Unicode MS"/>
              </a:rPr>
              <a:t>xi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50" dirty="0">
                <a:latin typeface="Arial Unicode MS"/>
                <a:cs typeface="Arial Unicode MS"/>
              </a:rPr>
              <a:t>:</a:t>
            </a:r>
            <a:endParaRPr sz="1600" dirty="0">
              <a:latin typeface="Arial Unicode MS"/>
              <a:cs typeface="Arial Unicode MS"/>
            </a:endParaRPr>
          </a:p>
          <a:p>
            <a:pPr marL="12700" marR="959485">
              <a:lnSpc>
                <a:spcPct val="108000"/>
              </a:lnSpc>
            </a:pP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220" dirty="0">
                <a:latin typeface="Arial Unicode MS"/>
                <a:cs typeface="Arial Unicode MS"/>
              </a:rPr>
              <a:t>R</a:t>
            </a:r>
            <a:r>
              <a:rPr sz="1600" spc="-40" dirty="0">
                <a:latin typeface="Arial Unicode MS"/>
                <a:cs typeface="Arial Unicode MS"/>
              </a:rPr>
              <a:t>TT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an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220" dirty="0">
                <a:latin typeface="Arial Unicode MS"/>
                <a:cs typeface="Arial Unicode MS"/>
              </a:rPr>
              <a:t>R</a:t>
            </a:r>
            <a:r>
              <a:rPr sz="1600" spc="-40" dirty="0">
                <a:latin typeface="Arial Unicode MS"/>
                <a:cs typeface="Arial Unicode MS"/>
              </a:rPr>
              <a:t>TT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-25" dirty="0">
                <a:latin typeface="Arial Unicode MS"/>
                <a:cs typeface="Arial Unicode MS"/>
              </a:rPr>
              <a:t>xi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220" dirty="0">
                <a:latin typeface="Arial Unicode MS"/>
                <a:cs typeface="Arial Unicode MS"/>
              </a:rPr>
              <a:t>R</a:t>
            </a:r>
            <a:r>
              <a:rPr sz="1600" spc="-40" dirty="0">
                <a:latin typeface="Arial Unicode MS"/>
                <a:cs typeface="Arial Unicode MS"/>
              </a:rPr>
              <a:t>TT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</a:t>
            </a:r>
            <a:endParaRPr sz="1600" dirty="0">
              <a:latin typeface="Arial Unicode MS"/>
              <a:cs typeface="Arial Unicode MS"/>
            </a:endParaRPr>
          </a:p>
          <a:p>
            <a:pPr marL="12700" marR="6350">
              <a:lnSpc>
                <a:spcPct val="108000"/>
              </a:lnSpc>
            </a:pP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nu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pa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0" dirty="0">
                <a:latin typeface="Arial Unicode MS"/>
                <a:cs typeface="Arial Unicode MS"/>
              </a:rPr>
              <a:t>k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an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nu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pa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0" dirty="0">
                <a:latin typeface="Arial Unicode MS"/>
                <a:cs typeface="Arial Unicode MS"/>
              </a:rPr>
              <a:t>k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-25" dirty="0">
                <a:latin typeface="Arial Unicode MS"/>
                <a:cs typeface="Arial Unicode MS"/>
              </a:rPr>
              <a:t>xi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nu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45" dirty="0">
                <a:latin typeface="Arial Unicode MS"/>
                <a:cs typeface="Arial Unicode MS"/>
              </a:rPr>
              <a:t>f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pa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0" dirty="0">
                <a:latin typeface="Arial Unicode MS"/>
                <a:cs typeface="Arial Unicode MS"/>
              </a:rPr>
              <a:t>k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ze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an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ze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 </a:t>
            </a:r>
            <a:r>
              <a:rPr sz="1600" spc="-95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a</a:t>
            </a:r>
            <a:r>
              <a:rPr sz="1600" spc="-25" dirty="0">
                <a:latin typeface="Arial Unicode MS"/>
                <a:cs typeface="Arial Unicode MS"/>
              </a:rPr>
              <a:t>xi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10" dirty="0">
                <a:latin typeface="Arial Unicode MS"/>
                <a:cs typeface="Arial Unicode MS"/>
              </a:rPr>
              <a:t>m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-95" dirty="0">
                <a:latin typeface="Arial Unicode MS"/>
                <a:cs typeface="Arial Unicode MS"/>
              </a:rPr>
              <a:t>w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30" dirty="0">
                <a:latin typeface="Arial Unicode MS"/>
                <a:cs typeface="Arial Unicode MS"/>
              </a:rPr>
              <a:t>ze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35" dirty="0">
                <a:latin typeface="Arial Unicode MS"/>
                <a:cs typeface="Arial Unicode MS"/>
              </a:rPr>
              <a:t>l</a:t>
            </a:r>
            <a:r>
              <a:rPr sz="1600" spc="15" dirty="0">
                <a:latin typeface="Arial Unicode MS"/>
                <a:cs typeface="Arial Unicode MS"/>
              </a:rPr>
              <a:t>u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b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95" dirty="0">
                <a:latin typeface="Arial Unicode MS"/>
                <a:cs typeface="Arial Unicode MS"/>
              </a:rPr>
              <a:t>t</a:t>
            </a:r>
            <a:r>
              <a:rPr sz="1600" spc="5" dirty="0">
                <a:latin typeface="Arial Unicode MS"/>
                <a:cs typeface="Arial Unicode MS"/>
              </a:rPr>
              <a:t>h</a:t>
            </a:r>
            <a:r>
              <a:rPr sz="1600" spc="0" dirty="0">
                <a:latin typeface="Arial Unicode MS"/>
                <a:cs typeface="Arial Unicode MS"/>
              </a:rPr>
              <a:t> </a:t>
            </a:r>
            <a:r>
              <a:rPr sz="1600" spc="-85" dirty="0">
                <a:latin typeface="Arial Unicode MS"/>
                <a:cs typeface="Arial Unicode MS"/>
              </a:rPr>
              <a:t> </a:t>
            </a:r>
            <a:r>
              <a:rPr sz="1600" spc="-3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5" dirty="0">
                <a:latin typeface="Arial Unicode MS"/>
                <a:cs typeface="Arial Unicode MS"/>
              </a:rPr>
              <a:t>n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280" dirty="0">
                <a:latin typeface="Arial Unicode MS"/>
                <a:cs typeface="Arial Unicode MS"/>
              </a:rPr>
              <a:t>/r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30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25" dirty="0">
                <a:latin typeface="Arial Unicode MS"/>
                <a:cs typeface="Arial Unicode MS"/>
              </a:rPr>
              <a:t>i</a:t>
            </a:r>
            <a:r>
              <a:rPr sz="1600" spc="-60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60" dirty="0">
                <a:latin typeface="Arial Unicode MS"/>
                <a:cs typeface="Arial Unicode MS"/>
              </a:rPr>
              <a:t>d</a:t>
            </a:r>
            <a:r>
              <a:rPr sz="1600" spc="-50" dirty="0">
                <a:latin typeface="Arial Unicode MS"/>
                <a:cs typeface="Arial Unicode MS"/>
              </a:rPr>
              <a:t>: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Problem II: </a:t>
            </a:r>
            <a:r>
              <a:rPr lang="en-US" altLang="zh-CN" sz="2800" spc="-1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 </a:t>
            </a:r>
            <a:r>
              <a:rPr lang="en-US" altLang="zh-CN" sz="2800" spc="1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spc="-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2800" spc="1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h</a:t>
            </a:r>
            <a:r>
              <a:rPr lang="en-US" altLang="zh-CN" sz="2800" spc="2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spc="3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2800" spc="3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qu</a:t>
            </a:r>
            <a:r>
              <a:rPr lang="en-US" altLang="zh-CN" sz="2800" spc="-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e </a:t>
            </a:r>
            <a:r>
              <a:rPr lang="en-US" altLang="zh-CN" sz="2800" spc="6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f</a:t>
            </a:r>
            <a:r>
              <a:rPr lang="en-US" altLang="zh-CN" sz="2800" spc="1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2800" spc="6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r </a:t>
            </a:r>
            <a:r>
              <a:rPr lang="en-US" altLang="zh-CN" sz="2800" spc="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2800" spc="1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2800" spc="3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u</a:t>
            </a:r>
            <a:r>
              <a:rPr lang="en-US" altLang="zh-CN" sz="2800" spc="2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spc="1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spc="3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2800" spc="2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spc="-1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g</a:t>
            </a:r>
            <a:r>
              <a:rPr lang="en-US" altLang="zh-CN" sz="2800" spc="-1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-30" dirty="0" err="1" smtClean="0">
                <a:solidFill>
                  <a:srgbClr val="FF0000"/>
                </a:solidFill>
                <a:latin typeface="Arial Unicode MS"/>
                <a:cs typeface="Arial Unicode MS"/>
              </a:rPr>
              <a:t>NATed</a:t>
            </a:r>
            <a:r>
              <a:rPr lang="en-US" altLang="zh-CN" sz="2800" spc="-3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H</a:t>
            </a:r>
            <a:r>
              <a:rPr lang="en-US" altLang="zh-CN" sz="2800" spc="1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2800" spc="-3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lang="en-US" altLang="zh-CN" sz="2800" spc="1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spc="-3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s?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Paper: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Steven M. </a:t>
            </a:r>
            <a:r>
              <a:rPr lang="en-US" altLang="zh-CN" sz="2000" dirty="0" err="1"/>
              <a:t>Bellovin</a:t>
            </a:r>
            <a:r>
              <a:rPr lang="en-US" altLang="zh-CN" sz="2000" dirty="0"/>
              <a:t>, A technique for </a:t>
            </a:r>
            <a:r>
              <a:rPr lang="en-US" altLang="zh-CN" sz="2000" dirty="0" smtClean="0"/>
              <a:t>counting </a:t>
            </a:r>
            <a:r>
              <a:rPr lang="en-US" altLang="zh-CN" sz="2000" dirty="0" err="1" smtClean="0"/>
              <a:t>NATed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Hosts, IMW 02.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Assumptions: </a:t>
            </a:r>
            <a:r>
              <a:rPr lang="en-US" altLang="zh-CN" sz="2000" dirty="0"/>
              <a:t>Suppose that you are interested in </a:t>
            </a:r>
            <a:r>
              <a:rPr lang="en-US" altLang="zh-CN" sz="2000" dirty="0" smtClean="0"/>
              <a:t>detecting the </a:t>
            </a:r>
            <a:r>
              <a:rPr lang="en-US" altLang="zh-CN" sz="2000" dirty="0"/>
              <a:t>number of hosts behind a NAT. You observe that </a:t>
            </a:r>
            <a:r>
              <a:rPr lang="en-US" altLang="zh-CN" sz="2000" dirty="0" smtClean="0"/>
              <a:t>the IP </a:t>
            </a:r>
            <a:r>
              <a:rPr lang="en-US" altLang="zh-CN" sz="2000" dirty="0"/>
              <a:t>layer stamps an identification number sequentially </a:t>
            </a:r>
            <a:r>
              <a:rPr lang="en-US" altLang="zh-CN" sz="2000" dirty="0" smtClean="0"/>
              <a:t>on each </a:t>
            </a:r>
            <a:r>
              <a:rPr lang="en-US" altLang="zh-CN" sz="2000" dirty="0"/>
              <a:t>IP packet. The identification number of the first </a:t>
            </a:r>
            <a:r>
              <a:rPr lang="en-US" altLang="zh-CN" sz="2000" dirty="0" smtClean="0"/>
              <a:t>IP packet </a:t>
            </a:r>
            <a:r>
              <a:rPr lang="en-US" altLang="zh-CN" sz="2000" dirty="0"/>
              <a:t>generated by a host is a random number, and </a:t>
            </a:r>
            <a:r>
              <a:rPr lang="en-US" altLang="zh-CN" sz="2000" dirty="0" smtClean="0"/>
              <a:t>the identification </a:t>
            </a:r>
            <a:r>
              <a:rPr lang="en-US" altLang="zh-CN" sz="2000" dirty="0"/>
              <a:t>numbers of the subsequent IP packets </a:t>
            </a:r>
            <a:r>
              <a:rPr lang="en-US" altLang="zh-CN" sz="2000" dirty="0" smtClean="0"/>
              <a:t>are sequentially </a:t>
            </a:r>
            <a:r>
              <a:rPr lang="en-US" altLang="zh-CN" sz="2000" dirty="0"/>
              <a:t>assigned. Assume that all IP packets </a:t>
            </a:r>
            <a:r>
              <a:rPr lang="en-US" altLang="zh-CN" sz="2000" dirty="0" smtClean="0"/>
              <a:t>generated by </a:t>
            </a:r>
            <a:r>
              <a:rPr lang="en-US" altLang="zh-CN" sz="2000" dirty="0"/>
              <a:t>hosts behind the NAT are sent to the outside world.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Question: Could you design a simple technique that detects the number of unique hosts behind a NAT?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58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Idea: </a:t>
            </a:r>
            <a:r>
              <a:rPr lang="en-US" altLang="zh-CN" sz="2400" dirty="0"/>
              <a:t>Since all IP packets are sent outside, we can use </a:t>
            </a:r>
            <a:r>
              <a:rPr lang="en-US" altLang="zh-CN" sz="2400" dirty="0" smtClean="0"/>
              <a:t>a packet </a:t>
            </a:r>
            <a:r>
              <a:rPr lang="en-US" altLang="zh-CN" sz="2400" dirty="0"/>
              <a:t>sniffer to record all IP packets generated by </a:t>
            </a:r>
            <a:r>
              <a:rPr lang="en-US" altLang="zh-CN" sz="2400" dirty="0" smtClean="0"/>
              <a:t>the hosts </a:t>
            </a:r>
            <a:r>
              <a:rPr lang="en-US" altLang="zh-CN" sz="2400" dirty="0"/>
              <a:t>behind a NAT. As each host generates a </a:t>
            </a:r>
            <a:r>
              <a:rPr lang="en-US" altLang="zh-CN" sz="2400" dirty="0" smtClean="0"/>
              <a:t>sequence of </a:t>
            </a:r>
            <a:r>
              <a:rPr lang="en-US" altLang="zh-CN" sz="2400" dirty="0"/>
              <a:t>IP packets with sequential numbers and a distinct (</a:t>
            </a:r>
            <a:r>
              <a:rPr lang="en-US" altLang="zh-CN" sz="2400" dirty="0" smtClean="0"/>
              <a:t>very likely</a:t>
            </a:r>
            <a:r>
              <a:rPr lang="en-US" altLang="zh-CN" sz="2400" dirty="0"/>
              <a:t>, as they are randomly chosen from a large </a:t>
            </a:r>
            <a:r>
              <a:rPr lang="en-US" altLang="zh-CN" sz="2400" dirty="0" smtClean="0"/>
              <a:t>space) initial </a:t>
            </a:r>
            <a:r>
              <a:rPr lang="en-US" altLang="zh-CN" sz="2400" dirty="0"/>
              <a:t>identification number (ID), we can group IP </a:t>
            </a:r>
            <a:r>
              <a:rPr lang="en-US" altLang="zh-CN" sz="2400" dirty="0" smtClean="0"/>
              <a:t>packets with </a:t>
            </a:r>
            <a:r>
              <a:rPr lang="en-US" altLang="zh-CN" sz="2400" dirty="0"/>
              <a:t>consecutive Ids into a cluster. The number </a:t>
            </a:r>
            <a:r>
              <a:rPr lang="en-US" altLang="zh-CN" sz="2400" dirty="0" smtClean="0"/>
              <a:t>of clusters </a:t>
            </a:r>
            <a:r>
              <a:rPr lang="en-US" altLang="zh-CN" sz="2400" dirty="0"/>
              <a:t>is the number of hosts behind the NAT.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163560" cy="623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05"/>
              </a:lnSpc>
            </a:pPr>
            <a:r>
              <a:rPr lang="en-US" sz="4100" b="1" spc="-290" dirty="0" smtClean="0">
                <a:solidFill>
                  <a:srgbClr val="FF0000"/>
                </a:solidFill>
                <a:latin typeface="Arial Black"/>
                <a:cs typeface="Arial Black"/>
              </a:rPr>
              <a:t>Problem III: </a:t>
            </a:r>
            <a:r>
              <a:rPr sz="4100" b="1" spc="-290" dirty="0" smtClean="0">
                <a:solidFill>
                  <a:srgbClr val="FF0000"/>
                </a:solidFill>
                <a:latin typeface="Arial Black"/>
                <a:cs typeface="Arial Black"/>
              </a:rPr>
              <a:t>Trace</a:t>
            </a:r>
            <a:r>
              <a:rPr sz="4100" b="1" spc="-120" dirty="0" smtClean="0">
                <a:solidFill>
                  <a:srgbClr val="FF0000"/>
                </a:solidFill>
                <a:latin typeface="Arial Black"/>
                <a:cs typeface="Arial Black"/>
              </a:rPr>
              <a:t>ro</a:t>
            </a:r>
            <a:r>
              <a:rPr sz="4100" b="1" spc="-140" dirty="0" smtClean="0">
                <a:solidFill>
                  <a:srgbClr val="FF0000"/>
                </a:solidFill>
                <a:latin typeface="Arial Black"/>
                <a:cs typeface="Arial Black"/>
              </a:rPr>
              <a:t>u</a:t>
            </a:r>
            <a:r>
              <a:rPr sz="4100" b="1" spc="-254" dirty="0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sz="4100" b="1" spc="-305" dirty="0" smtClean="0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endParaRPr sz="41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600200"/>
            <a:ext cx="7790180" cy="4587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648970" indent="-457200">
              <a:lnSpc>
                <a:spcPct val="113100"/>
              </a:lnSpc>
              <a:buFont typeface="Wingdings" panose="05000000000000000000" pitchFamily="2" charset="2"/>
              <a:buChar char="Ø"/>
              <a:tabLst>
                <a:tab pos="268605" algn="l"/>
                <a:tab pos="1176655" algn="l"/>
                <a:tab pos="2139315" algn="l"/>
                <a:tab pos="2265680" algn="l"/>
                <a:tab pos="2654935" algn="l"/>
                <a:tab pos="3671570" algn="l"/>
                <a:tab pos="4577715" algn="l"/>
                <a:tab pos="5513070" algn="l"/>
                <a:tab pos="6797040" algn="l"/>
              </a:tabLst>
            </a:pPr>
            <a:r>
              <a:rPr sz="2800" spc="30" dirty="0" smtClean="0">
                <a:latin typeface="Arial Unicode MS"/>
                <a:cs typeface="Arial Unicode MS"/>
              </a:rPr>
              <a:t>To</a:t>
            </a:r>
            <a:r>
              <a:rPr sz="2800" spc="140" dirty="0" smtClean="0">
                <a:latin typeface="Arial Unicode MS"/>
                <a:cs typeface="Arial Unicode MS"/>
              </a:rPr>
              <a:t>o</a:t>
            </a:r>
            <a:r>
              <a:rPr sz="2800" spc="65" dirty="0" smtClean="0">
                <a:latin typeface="Arial Unicode MS"/>
                <a:cs typeface="Arial Unicode MS"/>
              </a:rPr>
              <a:t>l</a:t>
            </a:r>
            <a:r>
              <a:rPr lang="en-US" sz="2800" spc="65" dirty="0">
                <a:latin typeface="Arial Unicode MS"/>
                <a:cs typeface="Arial Unicode MS"/>
              </a:rPr>
              <a:t> </a:t>
            </a:r>
            <a:r>
              <a:rPr sz="2800" spc="-15" dirty="0" smtClean="0">
                <a:latin typeface="Arial Unicode MS"/>
                <a:cs typeface="Arial Unicode MS"/>
              </a:rPr>
              <a:t>us</a:t>
            </a:r>
            <a:r>
              <a:rPr sz="2800" spc="45" dirty="0" smtClean="0">
                <a:latin typeface="Arial Unicode MS"/>
                <a:cs typeface="Arial Unicode MS"/>
              </a:rPr>
              <a:t>ed</a:t>
            </a:r>
            <a:r>
              <a:rPr sz="2800" spc="45" dirty="0">
                <a:latin typeface="Arial Unicode MS"/>
                <a:cs typeface="Arial Unicode MS"/>
              </a:rPr>
              <a:t>	</a:t>
            </a:r>
            <a:r>
              <a:rPr sz="2800" spc="170" dirty="0">
                <a:latin typeface="Arial Unicode MS"/>
                <a:cs typeface="Arial Unicode MS"/>
              </a:rPr>
              <a:t>t</a:t>
            </a:r>
            <a:r>
              <a:rPr sz="2800" spc="140" dirty="0">
                <a:latin typeface="Arial Unicode MS"/>
                <a:cs typeface="Arial Unicode MS"/>
              </a:rPr>
              <a:t>o	</a:t>
            </a:r>
            <a:r>
              <a:rPr sz="2800" spc="170" dirty="0">
                <a:latin typeface="Arial Unicode MS"/>
                <a:cs typeface="Arial Unicode MS"/>
              </a:rPr>
              <a:t>t</a:t>
            </a:r>
            <a:r>
              <a:rPr sz="2800" spc="40" dirty="0">
                <a:latin typeface="Arial Unicode MS"/>
                <a:cs typeface="Arial Unicode MS"/>
              </a:rPr>
              <a:t>race	</a:t>
            </a:r>
            <a:r>
              <a:rPr sz="2800" spc="30" dirty="0">
                <a:latin typeface="Arial Unicode MS"/>
                <a:cs typeface="Arial Unicode MS"/>
              </a:rPr>
              <a:t>p</a:t>
            </a:r>
            <a:r>
              <a:rPr sz="2800" spc="105" dirty="0">
                <a:latin typeface="Arial Unicode MS"/>
                <a:cs typeface="Arial Unicode MS"/>
              </a:rPr>
              <a:t>at</a:t>
            </a:r>
            <a:r>
              <a:rPr sz="2800" spc="15" dirty="0">
                <a:latin typeface="Arial Unicode MS"/>
                <a:cs typeface="Arial Unicode MS"/>
              </a:rPr>
              <a:t>h	</a:t>
            </a:r>
            <a:r>
              <a:rPr sz="2800" spc="95" dirty="0">
                <a:latin typeface="Arial Unicode MS"/>
                <a:cs typeface="Arial Unicode MS"/>
              </a:rPr>
              <a:t>fro</a:t>
            </a:r>
            <a:r>
              <a:rPr sz="2800" spc="20" dirty="0">
                <a:latin typeface="Arial Unicode MS"/>
                <a:cs typeface="Arial Unicode MS"/>
              </a:rPr>
              <a:t>m	</a:t>
            </a:r>
            <a:r>
              <a:rPr sz="2800" spc="-60" dirty="0">
                <a:latin typeface="Arial Unicode MS"/>
                <a:cs typeface="Arial Unicode MS"/>
              </a:rPr>
              <a:t>s</a:t>
            </a:r>
            <a:r>
              <a:rPr sz="2800" spc="140" dirty="0">
                <a:latin typeface="Arial Unicode MS"/>
                <a:cs typeface="Arial Unicode MS"/>
              </a:rPr>
              <a:t>o</a:t>
            </a:r>
            <a:r>
              <a:rPr sz="2800" spc="40" dirty="0">
                <a:latin typeface="Arial Unicode MS"/>
                <a:cs typeface="Arial Unicode MS"/>
              </a:rPr>
              <a:t>urce	</a:t>
            </a:r>
            <a:r>
              <a:rPr sz="2800" spc="170" dirty="0" smtClean="0">
                <a:latin typeface="Arial Unicode MS"/>
                <a:cs typeface="Arial Unicode MS"/>
              </a:rPr>
              <a:t>t</a:t>
            </a:r>
            <a:r>
              <a:rPr sz="2800" spc="140" dirty="0" smtClean="0">
                <a:latin typeface="Arial Unicode MS"/>
                <a:cs typeface="Arial Unicode MS"/>
              </a:rPr>
              <a:t>o</a:t>
            </a:r>
            <a:r>
              <a:rPr lang="en-US" sz="2800" spc="70" dirty="0">
                <a:latin typeface="Arial Unicode MS"/>
                <a:cs typeface="Arial Unicode MS"/>
              </a:rPr>
              <a:t> </a:t>
            </a:r>
            <a:r>
              <a:rPr sz="2800" spc="15" dirty="0" smtClean="0">
                <a:latin typeface="Arial Unicode MS"/>
                <a:cs typeface="Arial Unicode MS"/>
              </a:rPr>
              <a:t>des</a:t>
            </a:r>
            <a:r>
              <a:rPr sz="2800" spc="170" dirty="0" smtClean="0">
                <a:latin typeface="Arial Unicode MS"/>
                <a:cs typeface="Arial Unicode MS"/>
              </a:rPr>
              <a:t>t</a:t>
            </a:r>
            <a:r>
              <a:rPr sz="2800" spc="45" dirty="0" smtClean="0">
                <a:latin typeface="Arial Unicode MS"/>
                <a:cs typeface="Arial Unicode MS"/>
              </a:rPr>
              <a:t>i</a:t>
            </a:r>
            <a:r>
              <a:rPr sz="2800" spc="30" dirty="0" smtClean="0">
                <a:latin typeface="Arial Unicode MS"/>
                <a:cs typeface="Arial Unicode MS"/>
              </a:rPr>
              <a:t>n</a:t>
            </a:r>
            <a:r>
              <a:rPr sz="2800" spc="135" dirty="0" smtClean="0">
                <a:latin typeface="Arial Unicode MS"/>
                <a:cs typeface="Arial Unicode MS"/>
              </a:rPr>
              <a:t>a</a:t>
            </a:r>
            <a:r>
              <a:rPr sz="2800" spc="70" dirty="0" smtClean="0">
                <a:latin typeface="Arial Unicode MS"/>
                <a:cs typeface="Arial Unicode MS"/>
              </a:rPr>
              <a:t>t</a:t>
            </a:r>
            <a:r>
              <a:rPr sz="2800" spc="45" dirty="0" smtClean="0">
                <a:latin typeface="Arial Unicode MS"/>
                <a:cs typeface="Arial Unicode MS"/>
              </a:rPr>
              <a:t>i</a:t>
            </a:r>
            <a:r>
              <a:rPr sz="2800" spc="140" dirty="0" smtClean="0">
                <a:latin typeface="Arial Unicode MS"/>
                <a:cs typeface="Arial Unicode MS"/>
              </a:rPr>
              <a:t>o</a:t>
            </a:r>
            <a:r>
              <a:rPr sz="2800" spc="30" dirty="0" smtClean="0">
                <a:latin typeface="Arial Unicode MS"/>
                <a:cs typeface="Arial Unicode MS"/>
              </a:rPr>
              <a:t>n</a:t>
            </a:r>
            <a:r>
              <a:rPr lang="en-US" sz="2800" dirty="0">
                <a:latin typeface="Arial Unicode MS"/>
                <a:cs typeface="Arial Unicode MS"/>
              </a:rPr>
              <a:t> </a:t>
            </a:r>
            <a:r>
              <a:rPr sz="2800" spc="15" dirty="0" smtClean="0">
                <a:latin typeface="Arial Unicode MS"/>
                <a:cs typeface="Arial Unicode MS"/>
              </a:rPr>
              <a:t>h</a:t>
            </a:r>
            <a:r>
              <a:rPr sz="2800" spc="140" dirty="0" smtClean="0">
                <a:latin typeface="Arial Unicode MS"/>
                <a:cs typeface="Arial Unicode MS"/>
              </a:rPr>
              <a:t>o</a:t>
            </a:r>
            <a:r>
              <a:rPr sz="2800" spc="-60" dirty="0" smtClean="0">
                <a:latin typeface="Arial Unicode MS"/>
                <a:cs typeface="Arial Unicode MS"/>
              </a:rPr>
              <a:t>s</a:t>
            </a:r>
            <a:r>
              <a:rPr sz="2800" spc="170" dirty="0" smtClean="0">
                <a:latin typeface="Arial Unicode MS"/>
                <a:cs typeface="Arial Unicode MS"/>
              </a:rPr>
              <a:t>t</a:t>
            </a:r>
            <a:r>
              <a:rPr sz="2800" spc="-204" dirty="0">
                <a:latin typeface="Arial Unicode MS"/>
                <a:cs typeface="Arial Unicode MS"/>
              </a:rPr>
              <a:t>.</a:t>
            </a:r>
            <a:endParaRPr sz="2800" dirty="0">
              <a:latin typeface="Arial Unicode MS"/>
              <a:cs typeface="Arial Unicode MS"/>
            </a:endParaRPr>
          </a:p>
          <a:p>
            <a:pPr marL="469265" marR="6350" indent="-457200">
              <a:lnSpc>
                <a:spcPct val="1131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268605" algn="l"/>
                <a:tab pos="1590675" algn="l"/>
                <a:tab pos="2205990" algn="l"/>
                <a:tab pos="2308860" algn="l"/>
                <a:tab pos="3962400" algn="l"/>
                <a:tab pos="4597400" algn="l"/>
                <a:tab pos="6567170" algn="l"/>
                <a:tab pos="7134225" algn="l"/>
                <a:tab pos="7519034" algn="l"/>
              </a:tabLst>
            </a:pPr>
            <a:r>
              <a:rPr sz="2800" spc="-70" dirty="0" smtClean="0">
                <a:latin typeface="Arial Unicode MS"/>
                <a:cs typeface="Arial Unicode MS"/>
              </a:rPr>
              <a:t>T</a:t>
            </a:r>
            <a:r>
              <a:rPr sz="2800" spc="-185" dirty="0" smtClean="0">
                <a:latin typeface="Arial Unicode MS"/>
                <a:cs typeface="Arial Unicode MS"/>
              </a:rPr>
              <a:t>C</a:t>
            </a:r>
            <a:r>
              <a:rPr sz="2800" spc="-300" dirty="0" smtClean="0">
                <a:latin typeface="Arial Unicode MS"/>
                <a:cs typeface="Arial Unicode MS"/>
              </a:rPr>
              <a:t>P</a:t>
            </a:r>
            <a:r>
              <a:rPr sz="2800" spc="380" dirty="0" smtClean="0">
                <a:latin typeface="Arial Unicode MS"/>
                <a:cs typeface="Arial Unicode MS"/>
              </a:rPr>
              <a:t>/I</a:t>
            </a:r>
            <a:r>
              <a:rPr sz="2800" spc="-300" dirty="0" smtClean="0">
                <a:latin typeface="Arial Unicode MS"/>
                <a:cs typeface="Arial Unicode MS"/>
              </a:rPr>
              <a:t>P</a:t>
            </a:r>
            <a:r>
              <a:rPr lang="en-US" sz="2800" spc="-300" dirty="0">
                <a:latin typeface="Arial Unicode MS"/>
                <a:cs typeface="Arial Unicode MS"/>
              </a:rPr>
              <a:t> </a:t>
            </a:r>
            <a:r>
              <a:rPr sz="2800" spc="30" dirty="0" smtClean="0">
                <a:latin typeface="Arial Unicode MS"/>
                <a:cs typeface="Arial Unicode MS"/>
              </a:rPr>
              <a:t>n</a:t>
            </a:r>
            <a:r>
              <a:rPr sz="2800" spc="135" dirty="0" smtClean="0">
                <a:latin typeface="Arial Unicode MS"/>
                <a:cs typeface="Arial Unicode MS"/>
              </a:rPr>
              <a:t>o</a:t>
            </a:r>
            <a:r>
              <a:rPr sz="2800" spc="170" dirty="0" smtClean="0">
                <a:latin typeface="Arial Unicode MS"/>
                <a:cs typeface="Arial Unicode MS"/>
              </a:rPr>
              <a:t>t</a:t>
            </a:r>
            <a:r>
              <a:rPr sz="2800" spc="0" dirty="0">
                <a:latin typeface="Arial Unicode MS"/>
                <a:cs typeface="Arial Unicode MS"/>
              </a:rPr>
              <a:t>		</a:t>
            </a:r>
            <a:r>
              <a:rPr sz="2800" spc="105" dirty="0">
                <a:latin typeface="Arial Unicode MS"/>
                <a:cs typeface="Arial Unicode MS"/>
              </a:rPr>
              <a:t>d</a:t>
            </a:r>
            <a:r>
              <a:rPr sz="2800" spc="-20" dirty="0">
                <a:latin typeface="Arial Unicode MS"/>
                <a:cs typeface="Arial Unicode MS"/>
              </a:rPr>
              <a:t>e</a:t>
            </a:r>
            <a:r>
              <a:rPr sz="2800" spc="-60" dirty="0">
                <a:latin typeface="Arial Unicode MS"/>
                <a:cs typeface="Arial Unicode MS"/>
              </a:rPr>
              <a:t>s</a:t>
            </a:r>
            <a:r>
              <a:rPr sz="2800" spc="45" dirty="0">
                <a:latin typeface="Arial Unicode MS"/>
                <a:cs typeface="Arial Unicode MS"/>
              </a:rPr>
              <a:t>i</a:t>
            </a:r>
            <a:r>
              <a:rPr sz="2800" spc="-20" dirty="0">
                <a:latin typeface="Arial Unicode MS"/>
                <a:cs typeface="Arial Unicode MS"/>
              </a:rPr>
              <a:t>g</a:t>
            </a:r>
            <a:r>
              <a:rPr sz="2800" spc="30" dirty="0">
                <a:latin typeface="Arial Unicode MS"/>
                <a:cs typeface="Arial Unicode MS"/>
              </a:rPr>
              <a:t>n</a:t>
            </a:r>
            <a:r>
              <a:rPr sz="2800" spc="-20" dirty="0">
                <a:latin typeface="Arial Unicode MS"/>
                <a:cs typeface="Arial Unicode MS"/>
              </a:rPr>
              <a:t>e</a:t>
            </a:r>
            <a:r>
              <a:rPr sz="2800" spc="105" dirty="0">
                <a:latin typeface="Arial Unicode MS"/>
                <a:cs typeface="Arial Unicode MS"/>
              </a:rPr>
              <a:t>d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80" dirty="0">
                <a:latin typeface="Arial Unicode MS"/>
                <a:cs typeface="Arial Unicode MS"/>
              </a:rPr>
              <a:t>f</a:t>
            </a:r>
            <a:r>
              <a:rPr sz="2800" spc="135" dirty="0">
                <a:latin typeface="Arial Unicode MS"/>
                <a:cs typeface="Arial Unicode MS"/>
              </a:rPr>
              <a:t>o</a:t>
            </a:r>
            <a:r>
              <a:rPr sz="2800" spc="90" dirty="0">
                <a:latin typeface="Arial Unicode MS"/>
                <a:cs typeface="Arial Unicode MS"/>
              </a:rPr>
              <a:t>r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170" dirty="0">
                <a:latin typeface="Arial Unicode MS"/>
                <a:cs typeface="Arial Unicode MS"/>
              </a:rPr>
              <a:t>t</a:t>
            </a:r>
            <a:r>
              <a:rPr sz="2800" spc="90" dirty="0">
                <a:latin typeface="Arial Unicode MS"/>
                <a:cs typeface="Arial Unicode MS"/>
              </a:rPr>
              <a:t>r</a:t>
            </a:r>
            <a:r>
              <a:rPr sz="2800" spc="30" dirty="0">
                <a:latin typeface="Arial Unicode MS"/>
                <a:cs typeface="Arial Unicode MS"/>
              </a:rPr>
              <a:t>a</a:t>
            </a:r>
            <a:r>
              <a:rPr sz="2800" spc="55" dirty="0">
                <a:latin typeface="Arial Unicode MS"/>
                <a:cs typeface="Arial Unicode MS"/>
              </a:rPr>
              <a:t>c</a:t>
            </a:r>
            <a:r>
              <a:rPr sz="2800" spc="-20" dirty="0">
                <a:latin typeface="Arial Unicode MS"/>
                <a:cs typeface="Arial Unicode MS"/>
              </a:rPr>
              <a:t>e</a:t>
            </a:r>
            <a:r>
              <a:rPr sz="2800" spc="90" dirty="0">
                <a:latin typeface="Arial Unicode MS"/>
                <a:cs typeface="Arial Unicode MS"/>
              </a:rPr>
              <a:t>r</a:t>
            </a:r>
            <a:r>
              <a:rPr sz="2800" spc="135" dirty="0">
                <a:latin typeface="Arial Unicode MS"/>
                <a:cs typeface="Arial Unicode MS"/>
              </a:rPr>
              <a:t>o</a:t>
            </a:r>
            <a:r>
              <a:rPr sz="2800" spc="30" dirty="0">
                <a:latin typeface="Arial Unicode MS"/>
                <a:cs typeface="Arial Unicode MS"/>
              </a:rPr>
              <a:t>u</a:t>
            </a:r>
            <a:r>
              <a:rPr sz="2800" spc="170" dirty="0">
                <a:latin typeface="Arial Unicode MS"/>
                <a:cs typeface="Arial Unicode MS"/>
              </a:rPr>
              <a:t>t</a:t>
            </a:r>
            <a:r>
              <a:rPr sz="2800" spc="-20" dirty="0">
                <a:latin typeface="Arial Unicode MS"/>
                <a:cs typeface="Arial Unicode MS"/>
              </a:rPr>
              <a:t>e</a:t>
            </a:r>
            <a:r>
              <a:rPr sz="2800" spc="-95" dirty="0">
                <a:latin typeface="Arial Unicode MS"/>
                <a:cs typeface="Arial Unicode MS"/>
              </a:rPr>
              <a:t>,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-60" dirty="0">
                <a:latin typeface="Arial Unicode MS"/>
                <a:cs typeface="Arial Unicode MS"/>
              </a:rPr>
              <a:t>s</a:t>
            </a:r>
            <a:r>
              <a:rPr sz="2800" spc="140" dirty="0">
                <a:latin typeface="Arial Unicode MS"/>
                <a:cs typeface="Arial Unicode MS"/>
              </a:rPr>
              <a:t>o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45" dirty="0">
                <a:latin typeface="Arial Unicode MS"/>
                <a:cs typeface="Arial Unicode MS"/>
              </a:rPr>
              <a:t>i</a:t>
            </a:r>
            <a:r>
              <a:rPr sz="2800" spc="170" dirty="0">
                <a:latin typeface="Arial Unicode MS"/>
                <a:cs typeface="Arial Unicode MS"/>
              </a:rPr>
              <a:t>t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45" dirty="0">
                <a:latin typeface="Arial Unicode MS"/>
                <a:cs typeface="Arial Unicode MS"/>
              </a:rPr>
              <a:t>i</a:t>
            </a:r>
            <a:r>
              <a:rPr sz="2800" spc="-60" dirty="0">
                <a:latin typeface="Arial Unicode MS"/>
                <a:cs typeface="Arial Unicode MS"/>
              </a:rPr>
              <a:t>s</a:t>
            </a:r>
            <a:r>
              <a:rPr sz="2800" spc="-35" dirty="0">
                <a:latin typeface="Arial Unicode MS"/>
                <a:cs typeface="Arial Unicode MS"/>
              </a:rPr>
              <a:t> </a:t>
            </a:r>
            <a:r>
              <a:rPr sz="2800" spc="15" dirty="0">
                <a:latin typeface="Arial Unicode MS"/>
                <a:cs typeface="Arial Unicode MS"/>
              </a:rPr>
              <a:t>som</a:t>
            </a:r>
            <a:r>
              <a:rPr sz="2800" spc="10" dirty="0">
                <a:latin typeface="Arial Unicode MS"/>
                <a:cs typeface="Arial Unicode MS"/>
              </a:rPr>
              <a:t>e</a:t>
            </a:r>
            <a:r>
              <a:rPr sz="2800" spc="45" dirty="0">
                <a:latin typeface="Arial Unicode MS"/>
                <a:cs typeface="Arial Unicode MS"/>
              </a:rPr>
              <a:t>tim</a:t>
            </a:r>
            <a:r>
              <a:rPr sz="2800" spc="55" dirty="0">
                <a:latin typeface="Arial Unicode MS"/>
                <a:cs typeface="Arial Unicode MS"/>
              </a:rPr>
              <a:t>e</a:t>
            </a:r>
            <a:r>
              <a:rPr sz="2800" spc="-60" dirty="0">
                <a:latin typeface="Arial Unicode MS"/>
                <a:cs typeface="Arial Unicode MS"/>
              </a:rPr>
              <a:t>s</a:t>
            </a:r>
            <a:r>
              <a:rPr sz="2800" spc="0" dirty="0">
                <a:latin typeface="Arial Unicode MS"/>
                <a:cs typeface="Arial Unicode MS"/>
              </a:rPr>
              <a:t>	</a:t>
            </a:r>
            <a:r>
              <a:rPr sz="2800" spc="25" dirty="0" smtClean="0">
                <a:latin typeface="Arial Unicode MS"/>
                <a:cs typeface="Arial Unicode MS"/>
              </a:rPr>
              <a:t>u</a:t>
            </a:r>
            <a:r>
              <a:rPr sz="2800" spc="60" dirty="0" smtClean="0">
                <a:latin typeface="Arial Unicode MS"/>
                <a:cs typeface="Arial Unicode MS"/>
              </a:rPr>
              <a:t>np</a:t>
            </a:r>
            <a:r>
              <a:rPr sz="2800" spc="30" dirty="0" smtClean="0">
                <a:latin typeface="Arial Unicode MS"/>
                <a:cs typeface="Arial Unicode MS"/>
              </a:rPr>
              <a:t>r</a:t>
            </a:r>
            <a:r>
              <a:rPr sz="2800" spc="-25" dirty="0" smtClean="0">
                <a:latin typeface="Arial Unicode MS"/>
                <a:cs typeface="Arial Unicode MS"/>
              </a:rPr>
              <a:t>e</a:t>
            </a:r>
            <a:r>
              <a:rPr sz="2800" spc="100" dirty="0" smtClean="0">
                <a:latin typeface="Arial Unicode MS"/>
                <a:cs typeface="Arial Unicode MS"/>
              </a:rPr>
              <a:t>d</a:t>
            </a:r>
            <a:r>
              <a:rPr sz="2800" spc="30" dirty="0" smtClean="0">
                <a:latin typeface="Arial Unicode MS"/>
                <a:cs typeface="Arial Unicode MS"/>
              </a:rPr>
              <a:t>i</a:t>
            </a:r>
            <a:r>
              <a:rPr sz="2800" spc="65" dirty="0" smtClean="0">
                <a:latin typeface="Arial Unicode MS"/>
                <a:cs typeface="Arial Unicode MS"/>
              </a:rPr>
              <a:t>c</a:t>
            </a:r>
            <a:r>
              <a:rPr sz="2800" spc="70" dirty="0" smtClean="0">
                <a:latin typeface="Arial Unicode MS"/>
                <a:cs typeface="Arial Unicode MS"/>
              </a:rPr>
              <a:t>t</a:t>
            </a:r>
            <a:r>
              <a:rPr sz="2800" spc="135" dirty="0" smtClean="0">
                <a:latin typeface="Arial Unicode MS"/>
                <a:cs typeface="Arial Unicode MS"/>
              </a:rPr>
              <a:t>a</a:t>
            </a:r>
            <a:r>
              <a:rPr sz="2800" spc="60" dirty="0" smtClean="0">
                <a:latin typeface="Arial Unicode MS"/>
                <a:cs typeface="Arial Unicode MS"/>
              </a:rPr>
              <a:t>b</a:t>
            </a:r>
            <a:r>
              <a:rPr sz="2800" spc="15" dirty="0" smtClean="0">
                <a:latin typeface="Arial Unicode MS"/>
                <a:cs typeface="Arial Unicode MS"/>
              </a:rPr>
              <a:t>l</a:t>
            </a:r>
            <a:r>
              <a:rPr sz="2800" spc="-25" dirty="0" smtClean="0">
                <a:latin typeface="Arial Unicode MS"/>
                <a:cs typeface="Arial Unicode MS"/>
              </a:rPr>
              <a:t>e</a:t>
            </a:r>
            <a:endParaRPr lang="en-US" sz="2800" spc="-204" dirty="0">
              <a:latin typeface="Arial Unicode MS"/>
              <a:cs typeface="Arial Unicode MS"/>
            </a:endParaRPr>
          </a:p>
          <a:p>
            <a:pPr marL="469265" marR="6350" indent="-457200">
              <a:lnSpc>
                <a:spcPct val="1131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268605" algn="l"/>
                <a:tab pos="1590675" algn="l"/>
                <a:tab pos="2205990" algn="l"/>
                <a:tab pos="2308860" algn="l"/>
                <a:tab pos="3962400" algn="l"/>
                <a:tab pos="4597400" algn="l"/>
                <a:tab pos="6567170" algn="l"/>
                <a:tab pos="7134225" algn="l"/>
                <a:tab pos="7519034" algn="l"/>
              </a:tabLst>
            </a:pPr>
            <a:r>
              <a:rPr lang="en-US" altLang="zh-CN" sz="2800" spc="10" dirty="0" smtClean="0">
                <a:latin typeface="Arial Unicode MS"/>
                <a:cs typeface="Arial Unicode MS"/>
              </a:rPr>
              <a:t>Mos</a:t>
            </a:r>
            <a:r>
              <a:rPr lang="en-US" altLang="zh-CN" sz="2800" spc="5" dirty="0" smtClean="0">
                <a:latin typeface="Arial Unicode MS"/>
                <a:cs typeface="Arial Unicode MS"/>
              </a:rPr>
              <a:t>t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5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114" dirty="0" smtClean="0">
                <a:latin typeface="Arial Unicode MS"/>
                <a:cs typeface="Arial Unicode MS"/>
              </a:rPr>
              <a:t>t</a:t>
            </a:r>
            <a:r>
              <a:rPr lang="en-US" altLang="zh-CN" sz="2800" spc="130" dirty="0" smtClean="0">
                <a:latin typeface="Arial Unicode MS"/>
                <a:cs typeface="Arial Unicode MS"/>
              </a:rPr>
              <a:t>r</a:t>
            </a:r>
            <a:r>
              <a:rPr lang="en-US" altLang="zh-CN" sz="2800" spc="25" dirty="0" smtClean="0">
                <a:latin typeface="Arial Unicode MS"/>
                <a:cs typeface="Arial Unicode MS"/>
              </a:rPr>
              <a:t>a</a:t>
            </a:r>
            <a:r>
              <a:rPr lang="en-US" altLang="zh-CN" sz="2800" spc="50" dirty="0" smtClean="0">
                <a:latin typeface="Arial Unicode MS"/>
                <a:cs typeface="Arial Unicode MS"/>
              </a:rPr>
              <a:t>c</a:t>
            </a:r>
            <a:r>
              <a:rPr lang="en-US" altLang="zh-CN" sz="2800" spc="-25" dirty="0" smtClean="0">
                <a:latin typeface="Arial Unicode MS"/>
                <a:cs typeface="Arial Unicode MS"/>
              </a:rPr>
              <a:t>e</a:t>
            </a:r>
            <a:r>
              <a:rPr lang="en-US" altLang="zh-CN" sz="2800" spc="85" dirty="0" smtClean="0">
                <a:latin typeface="Arial Unicode MS"/>
                <a:cs typeface="Arial Unicode MS"/>
              </a:rPr>
              <a:t>r</a:t>
            </a:r>
            <a:r>
              <a:rPr lang="en-US" altLang="zh-CN" sz="2800" spc="70" dirty="0" smtClean="0">
                <a:latin typeface="Arial Unicode MS"/>
                <a:cs typeface="Arial Unicode MS"/>
              </a:rPr>
              <a:t>oute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55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75" dirty="0" smtClean="0">
                <a:latin typeface="Arial Unicode MS"/>
                <a:cs typeface="Arial Unicode MS"/>
              </a:rPr>
              <a:t>p</a:t>
            </a:r>
            <a:r>
              <a:rPr lang="en-US" altLang="zh-CN" sz="2800" spc="40" dirty="0" smtClean="0">
                <a:latin typeface="Arial Unicode MS"/>
                <a:cs typeface="Arial Unicode MS"/>
              </a:rPr>
              <a:t>r</a:t>
            </a:r>
            <a:r>
              <a:rPr lang="en-US" altLang="zh-CN" sz="2800" spc="55" dirty="0" smtClean="0">
                <a:latin typeface="Arial Unicode MS"/>
                <a:cs typeface="Arial Unicode MS"/>
              </a:rPr>
              <a:t>og</a:t>
            </a:r>
            <a:r>
              <a:rPr lang="en-US" altLang="zh-CN" sz="2800" spc="85" dirty="0" smtClean="0">
                <a:latin typeface="Arial Unicode MS"/>
                <a:cs typeface="Arial Unicode MS"/>
              </a:rPr>
              <a:t>r</a:t>
            </a:r>
            <a:r>
              <a:rPr lang="en-US" altLang="zh-CN" sz="2800" spc="25" dirty="0" smtClean="0">
                <a:latin typeface="Arial Unicode MS"/>
                <a:cs typeface="Arial Unicode MS"/>
              </a:rPr>
              <a:t>a</a:t>
            </a:r>
            <a:r>
              <a:rPr lang="en-US" altLang="zh-CN" sz="2800" spc="-65" dirty="0" smtClean="0">
                <a:latin typeface="Arial Unicode MS"/>
                <a:cs typeface="Arial Unicode MS"/>
              </a:rPr>
              <a:t>ms</a:t>
            </a:r>
            <a:r>
              <a:rPr lang="en-US" altLang="zh-CN" sz="2800" spc="-25" dirty="0" smtClean="0">
                <a:latin typeface="Arial Unicode MS"/>
                <a:cs typeface="Arial Unicode MS"/>
              </a:rPr>
              <a:t>,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5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40" dirty="0" smtClean="0">
                <a:latin typeface="Arial Unicode MS"/>
                <a:cs typeface="Arial Unicode MS"/>
              </a:rPr>
              <a:t>in</a:t>
            </a:r>
            <a:r>
              <a:rPr lang="en-US" altLang="zh-CN" sz="2800" spc="50" dirty="0" smtClean="0">
                <a:latin typeface="Arial Unicode MS"/>
                <a:cs typeface="Arial Unicode MS"/>
              </a:rPr>
              <a:t>c</a:t>
            </a:r>
            <a:r>
              <a:rPr lang="en-US" altLang="zh-CN" sz="2800" spc="60" dirty="0" smtClean="0">
                <a:latin typeface="Arial Unicode MS"/>
                <a:cs typeface="Arial Unicode MS"/>
              </a:rPr>
              <a:t>l</a:t>
            </a:r>
            <a:r>
              <a:rPr lang="en-US" altLang="zh-CN" sz="2800" spc="25" dirty="0" smtClean="0">
                <a:latin typeface="Arial Unicode MS"/>
                <a:cs typeface="Arial Unicode MS"/>
              </a:rPr>
              <a:t>u</a:t>
            </a:r>
            <a:r>
              <a:rPr lang="en-US" altLang="zh-CN" sz="2800" spc="100" dirty="0" smtClean="0">
                <a:latin typeface="Arial Unicode MS"/>
                <a:cs typeface="Arial Unicode MS"/>
              </a:rPr>
              <a:t>d</a:t>
            </a:r>
            <a:r>
              <a:rPr lang="en-US" altLang="zh-CN" sz="2800" spc="25" dirty="0" smtClean="0">
                <a:latin typeface="Arial Unicode MS"/>
                <a:cs typeface="Arial Unicode MS"/>
              </a:rPr>
              <a:t>ing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55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50" dirty="0" smtClean="0">
                <a:latin typeface="Arial Unicode MS"/>
                <a:cs typeface="Arial Unicode MS"/>
              </a:rPr>
              <a:t>the</a:t>
            </a:r>
            <a:r>
              <a:rPr lang="en-US" altLang="zh-CN" sz="2800" spc="3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5" dirty="0" smtClean="0">
                <a:latin typeface="Arial Unicode MS"/>
                <a:cs typeface="Arial Unicode MS"/>
              </a:rPr>
              <a:t>Cisc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o	</a:t>
            </a:r>
            <a:r>
              <a:rPr lang="en-US" altLang="zh-CN" sz="2800" spc="-95" dirty="0" smtClean="0">
                <a:latin typeface="Arial Unicode MS"/>
                <a:cs typeface="Arial Unicode MS"/>
              </a:rPr>
              <a:t>IO</a:t>
            </a:r>
            <a:r>
              <a:rPr lang="en-US" altLang="zh-CN" sz="2800" spc="-114" dirty="0" smtClean="0">
                <a:latin typeface="Arial Unicode MS"/>
                <a:cs typeface="Arial Unicode MS"/>
              </a:rPr>
              <a:t>S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45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55" dirty="0" smtClean="0">
                <a:latin typeface="Arial Unicode MS"/>
                <a:cs typeface="Arial Unicode MS"/>
              </a:rPr>
              <a:t>traceroute</a:t>
            </a:r>
            <a:r>
              <a:rPr lang="en-US" altLang="zh-CN" sz="2800" spc="35" dirty="0" smtClean="0">
                <a:latin typeface="Arial Unicode MS"/>
                <a:cs typeface="Arial Unicode MS"/>
              </a:rPr>
              <a:t>,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3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10" dirty="0" smtClean="0">
                <a:latin typeface="Arial Unicode MS"/>
                <a:cs typeface="Arial Unicode MS"/>
              </a:rPr>
              <a:t>sen</a:t>
            </a:r>
            <a:r>
              <a:rPr lang="en-US" altLang="zh-CN" sz="2800" spc="15" dirty="0" smtClean="0">
                <a:latin typeface="Arial Unicode MS"/>
                <a:cs typeface="Arial Unicode MS"/>
              </a:rPr>
              <a:t>d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5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UD</a:t>
            </a:r>
            <a:r>
              <a:rPr lang="en-US" altLang="zh-CN" sz="2800" spc="-1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lang="en-US" altLang="zh-CN"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-1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pack</a:t>
            </a:r>
            <a:r>
              <a:rPr lang="en-US" altLang="zh-CN" sz="2800" spc="1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ts</a:t>
            </a:r>
            <a:endParaRPr lang="en-US" altLang="zh-CN" sz="2800" spc="30" dirty="0">
              <a:solidFill>
                <a:srgbClr val="DA1F28"/>
              </a:solidFill>
              <a:latin typeface="Arial Unicode MS"/>
              <a:cs typeface="Arial Unicode MS"/>
            </a:endParaRPr>
          </a:p>
          <a:p>
            <a:pPr marL="469265" marR="6350" indent="-457200">
              <a:lnSpc>
                <a:spcPct val="1131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268605" algn="l"/>
                <a:tab pos="1590675" algn="l"/>
                <a:tab pos="2205990" algn="l"/>
                <a:tab pos="2308860" algn="l"/>
                <a:tab pos="3962400" algn="l"/>
                <a:tab pos="4597400" algn="l"/>
                <a:tab pos="6567170" algn="l"/>
                <a:tab pos="7134225" algn="l"/>
                <a:tab pos="7519034" algn="l"/>
              </a:tabLst>
            </a:pPr>
            <a:r>
              <a:rPr lang="en-US" altLang="zh-CN" sz="2800" spc="-15" dirty="0" smtClean="0">
                <a:latin typeface="Arial Unicode MS"/>
                <a:cs typeface="Arial Unicode MS"/>
              </a:rPr>
              <a:t>Mi</a:t>
            </a:r>
            <a:r>
              <a:rPr lang="en-US" altLang="zh-CN" sz="2800" spc="-20" dirty="0" smtClean="0">
                <a:latin typeface="Arial Unicode MS"/>
                <a:cs typeface="Arial Unicode MS"/>
              </a:rPr>
              <a:t>c</a:t>
            </a:r>
            <a:r>
              <a:rPr lang="en-US" altLang="zh-CN" sz="2800" spc="85" dirty="0" smtClean="0">
                <a:latin typeface="Arial Unicode MS"/>
                <a:cs typeface="Arial Unicode MS"/>
              </a:rPr>
              <a:t>r</a:t>
            </a:r>
            <a:r>
              <a:rPr lang="en-US" altLang="zh-CN" sz="2800" spc="50" dirty="0" smtClean="0">
                <a:latin typeface="Arial Unicode MS"/>
                <a:cs typeface="Arial Unicode MS"/>
              </a:rPr>
              <a:t>oso</a:t>
            </a:r>
            <a:r>
              <a:rPr lang="en-US" altLang="zh-CN" sz="2800" spc="30" dirty="0" smtClean="0">
                <a:latin typeface="Arial Unicode MS"/>
                <a:cs typeface="Arial Unicode MS"/>
              </a:rPr>
              <a:t>f</a:t>
            </a:r>
            <a:r>
              <a:rPr lang="en-US" altLang="zh-CN" sz="2800" spc="170" dirty="0" smtClean="0">
                <a:latin typeface="Arial Unicode MS"/>
                <a:cs typeface="Arial Unicode MS"/>
              </a:rPr>
              <a:t>t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114" dirty="0" err="1" smtClean="0">
                <a:latin typeface="Arial Unicode MS"/>
                <a:cs typeface="Arial Unicode MS"/>
              </a:rPr>
              <a:t>t</a:t>
            </a:r>
            <a:r>
              <a:rPr lang="en-US" altLang="zh-CN" sz="2800" spc="130" dirty="0" err="1" smtClean="0">
                <a:latin typeface="Arial Unicode MS"/>
                <a:cs typeface="Arial Unicode MS"/>
              </a:rPr>
              <a:t>r</a:t>
            </a:r>
            <a:r>
              <a:rPr lang="en-US" altLang="zh-CN" sz="2800" spc="25" dirty="0" err="1" smtClean="0">
                <a:latin typeface="Arial Unicode MS"/>
                <a:cs typeface="Arial Unicode MS"/>
              </a:rPr>
              <a:t>a</a:t>
            </a:r>
            <a:r>
              <a:rPr lang="en-US" altLang="zh-CN" sz="2800" spc="50" dirty="0" err="1" smtClean="0">
                <a:latin typeface="Arial Unicode MS"/>
                <a:cs typeface="Arial Unicode MS"/>
              </a:rPr>
              <a:t>c</a:t>
            </a:r>
            <a:r>
              <a:rPr lang="en-US" altLang="zh-CN" sz="2800" spc="-25" dirty="0" err="1" smtClean="0">
                <a:latin typeface="Arial Unicode MS"/>
                <a:cs typeface="Arial Unicode MS"/>
              </a:rPr>
              <a:t>e</a:t>
            </a:r>
            <a:r>
              <a:rPr lang="en-US" altLang="zh-CN" sz="2800" spc="85" dirty="0" err="1" smtClean="0">
                <a:latin typeface="Arial Unicode MS"/>
                <a:cs typeface="Arial Unicode MS"/>
              </a:rPr>
              <a:t>r</a:t>
            </a:r>
            <a:r>
              <a:rPr lang="en-US" altLang="zh-CN" sz="2800" spc="170" dirty="0" err="1" smtClean="0">
                <a:latin typeface="Arial Unicode MS"/>
                <a:cs typeface="Arial Unicode MS"/>
              </a:rPr>
              <a:t>t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30" dirty="0" smtClean="0">
                <a:latin typeface="Arial Unicode MS"/>
                <a:cs typeface="Arial Unicode MS"/>
              </a:rPr>
              <a:t>s</a:t>
            </a:r>
            <a:r>
              <a:rPr lang="en-US" altLang="zh-CN" sz="2800" spc="-40" dirty="0" smtClean="0">
                <a:latin typeface="Arial Unicode MS"/>
                <a:cs typeface="Arial Unicode MS"/>
              </a:rPr>
              <a:t>e</a:t>
            </a:r>
            <a:r>
              <a:rPr lang="en-US" altLang="zh-CN" sz="2800" spc="60" dirty="0" smtClean="0">
                <a:latin typeface="Arial Unicode MS"/>
                <a:cs typeface="Arial Unicode MS"/>
              </a:rPr>
              <a:t>n</a:t>
            </a:r>
            <a:r>
              <a:rPr lang="en-US" altLang="zh-CN" sz="2800" spc="55" dirty="0" smtClean="0">
                <a:latin typeface="Arial Unicode MS"/>
                <a:cs typeface="Arial Unicode MS"/>
              </a:rPr>
              <a:t>d</a:t>
            </a:r>
            <a:r>
              <a:rPr lang="en-US" altLang="zh-CN" sz="2800" spc="-60" dirty="0" smtClean="0">
                <a:latin typeface="Arial Unicode MS"/>
                <a:cs typeface="Arial Unicode MS"/>
              </a:rPr>
              <a:t>s</a:t>
            </a:r>
            <a:r>
              <a:rPr lang="en-US" altLang="zh-CN" sz="2800" spc="0" dirty="0" smtClean="0">
                <a:latin typeface="Arial Unicode MS"/>
                <a:cs typeface="Arial Unicode MS"/>
              </a:rPr>
              <a:t> </a:t>
            </a:r>
            <a:r>
              <a:rPr lang="en-US" altLang="zh-CN" sz="2800" spc="-19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ICMP</a:t>
            </a:r>
            <a:r>
              <a:rPr lang="en-US" altLang="zh-CN"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-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5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2800" spc="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h</a:t>
            </a:r>
            <a:r>
              <a:rPr lang="en-US" altLang="zh-CN" sz="2800" spc="7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o</a:t>
            </a:r>
            <a:r>
              <a:rPr lang="en-US" altLang="zh-CN"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8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r</a:t>
            </a:r>
            <a:r>
              <a:rPr lang="en-US" altLang="zh-CN" sz="2800" spc="-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q</a:t>
            </a:r>
            <a:r>
              <a:rPr lang="en-US" altLang="zh-CN" sz="2800" spc="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u</a:t>
            </a:r>
            <a:r>
              <a:rPr lang="en-US" altLang="zh-CN" sz="2800" spc="-2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st</a:t>
            </a:r>
            <a:r>
              <a:rPr lang="en-US" altLang="zh-CN" sz="280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800" spc="-6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(</a:t>
            </a:r>
            <a:r>
              <a:rPr lang="en-US" altLang="zh-CN" sz="280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</a:t>
            </a:r>
            <a:r>
              <a:rPr lang="en-US" altLang="zh-CN" sz="2800" spc="4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i</a:t>
            </a:r>
            <a:r>
              <a:rPr lang="en-US" altLang="zh-CN" sz="280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n</a:t>
            </a:r>
            <a:r>
              <a:rPr lang="en-US" altLang="zh-CN" sz="2800" spc="-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g</a:t>
            </a:r>
            <a:r>
              <a:rPr lang="en-US" altLang="zh-CN" sz="2800" spc="-6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)</a:t>
            </a:r>
            <a:r>
              <a:rPr lang="en-US" altLang="zh-CN"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	</a:t>
            </a:r>
            <a:r>
              <a:rPr lang="en-US" altLang="zh-CN" sz="2800" spc="3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pa</a:t>
            </a:r>
            <a:r>
              <a:rPr lang="en-US" altLang="zh-CN" sz="2800" spc="55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c</a:t>
            </a:r>
            <a:r>
              <a:rPr lang="en-US" altLang="zh-CN" sz="2800" spc="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k</a:t>
            </a:r>
            <a:r>
              <a:rPr lang="en-US" altLang="zh-CN" sz="2800" spc="-2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e</a:t>
            </a:r>
            <a:r>
              <a:rPr lang="en-US" altLang="zh-CN" sz="2800" spc="17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t</a:t>
            </a:r>
            <a:r>
              <a:rPr lang="en-US" altLang="zh-CN" sz="2800" spc="-60" dirty="0" smtClean="0">
                <a:solidFill>
                  <a:srgbClr val="DA1F28"/>
                </a:solidFill>
                <a:latin typeface="Arial Unicode MS"/>
                <a:cs typeface="Arial Unicode MS"/>
              </a:rPr>
              <a:t>s</a:t>
            </a:r>
            <a:r>
              <a:rPr lang="en-US" altLang="zh-CN" sz="2800" spc="-204" dirty="0" smtClean="0">
                <a:latin typeface="Arial Unicode MS"/>
                <a:cs typeface="Arial Unicode MS"/>
              </a:rPr>
              <a:t>.</a:t>
            </a:r>
            <a:endParaRPr lang="en-US" altLang="zh-CN" sz="2800" dirty="0" smtClean="0">
              <a:latin typeface="Arial Unicode MS"/>
              <a:cs typeface="Arial Unicode MS"/>
            </a:endParaRPr>
          </a:p>
          <a:p>
            <a:pPr marL="469265" marR="6350" indent="-457200">
              <a:lnSpc>
                <a:spcPct val="1131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268605" algn="l"/>
                <a:tab pos="1590675" algn="l"/>
                <a:tab pos="2205990" algn="l"/>
                <a:tab pos="2308860" algn="l"/>
                <a:tab pos="3962400" algn="l"/>
                <a:tab pos="4597400" algn="l"/>
                <a:tab pos="6567170" algn="l"/>
                <a:tab pos="7134225" algn="l"/>
                <a:tab pos="7519034" algn="l"/>
              </a:tabLst>
            </a:pPr>
            <a:endParaRPr sz="28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1060</Words>
  <Application>Microsoft Office PowerPoint</Application>
  <PresentationFormat>全屏显示(4:3)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Problem III: Traceroute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</dc:creator>
  <cp:lastModifiedBy>Sky123.Org</cp:lastModifiedBy>
  <cp:revision>9</cp:revision>
  <dcterms:created xsi:type="dcterms:W3CDTF">2016-09-24T14:13:29Z</dcterms:created>
  <dcterms:modified xsi:type="dcterms:W3CDTF">2016-10-12T07:42:08Z</dcterms:modified>
</cp:coreProperties>
</file>