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19"/>
  </p:notesMasterIdLst>
  <p:sldIdLst>
    <p:sldId id="269" r:id="rId3"/>
    <p:sldId id="331" r:id="rId4"/>
    <p:sldId id="342" r:id="rId5"/>
    <p:sldId id="332" r:id="rId6"/>
    <p:sldId id="333" r:id="rId7"/>
    <p:sldId id="337" r:id="rId8"/>
    <p:sldId id="339" r:id="rId9"/>
    <p:sldId id="338" r:id="rId10"/>
    <p:sldId id="340" r:id="rId11"/>
    <p:sldId id="259" r:id="rId12"/>
    <p:sldId id="343" r:id="rId13"/>
    <p:sldId id="341" r:id="rId14"/>
    <p:sldId id="344" r:id="rId15"/>
    <p:sldId id="345" r:id="rId16"/>
    <p:sldId id="265" r:id="rId17"/>
    <p:sldId id="26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946BB-8217-4DDF-A300-C13D5C3C913F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EB2C6-1378-43EF-9726-A18F27ACE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6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368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497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EB2C6-1378-43EF-9726-A18F27ACE3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32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EB2C6-1378-43EF-9726-A18F27ACE3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08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30E05-2ED3-465B-87B2-D5F793A127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0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EB2C6-1378-43EF-9726-A18F27ACE3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51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 flipV="1">
            <a:off x="381000" y="4317816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381000" y="4518422"/>
            <a:ext cx="114300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381000" y="3000375"/>
            <a:ext cx="114300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11502772" y="303609"/>
            <a:ext cx="310983" cy="317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2221666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A4F78E9-EC03-4518-A558-ED2683D81CEA}" type="datetimeFigureOut">
              <a:rPr lang="zh-CN" altLang="en-US" smtClean="0"/>
              <a:pPr/>
              <a:t>2022/2/18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95442" y="303609"/>
            <a:ext cx="310983" cy="317395"/>
          </a:xfrm>
        </p:spPr>
        <p:txBody>
          <a:bodyPr/>
          <a:lstStyle/>
          <a:p>
            <a:fld id="{A98C3CF2-3BD7-4F27-BBC4-427B8F4758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27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7D716-C178-4F1E-98ED-CCA5D02FD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B611A2-2B97-4E15-A3D3-13B88CD51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C1CA7-63EC-4881-8F38-ED682E2E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92436A-0B8C-4586-ADA5-744004AB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A3FA2-EC23-4327-AD02-38EA4501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00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D30AD-2C31-4267-B908-F9CB0C7B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7CB0A-D471-41CD-8781-23C3A77B0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4D645-0BEF-43E5-BE38-893E53C7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D7E370-33DE-4260-B093-394D4471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55D40-40F1-4939-9987-6DBA4352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316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F8A43-D2F8-43FD-9B39-8DA4C2F8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A9712-2976-4799-B9B1-294E14AB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AA8D4-5B5B-4A88-AC71-2B423AD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550158-C205-4B37-B226-386C34B7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38E9A-840C-422D-AA72-389FBBA8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6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03995-06A0-46F4-B1B8-D3165916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E36C69-8C7E-4F2C-A9E2-913835B5B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AAEA3A-7397-400E-876F-297005D3C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2F5D54-E0C7-45DF-B5AC-BE489BDF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1206C2-3B3A-4540-8960-70AFF9B1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3239E9-1B16-40EB-BE2A-5EAE8551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151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D64BBC-9FAE-4632-B026-8E323907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9323E3-CDC4-4140-8145-CC8479FDB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14503E-1593-4329-96C7-6F165CB73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22B2C2-F18A-4A54-9F1D-8C75E54B6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E7F021-8A8A-470F-A23B-EF27624EE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D19FAC-7203-41C3-B503-0FF82C20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5DEB6D-601A-4A47-9BD5-87C026B1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660775-2913-4748-9E75-5EC7DEC4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202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9A432-FF40-4DB7-836A-5FF14ECE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FE0538-C7F3-4C3B-BD78-671214A19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845B3-ED4C-4BB1-ACEA-07AC6140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5F3CF0-43EA-43FC-85C9-B1133CBC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450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30336B-7290-4F8D-A0C5-A512AEFA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BF1304-1E60-4E5C-8EB6-680BC280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0FA83E-0B8A-4684-850F-D2F0974A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035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CE52A-ECE5-40FA-9819-480BDDC5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53E0B-7C07-4AEF-9178-8B210C577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1A26FA-D1B1-49E9-8912-8B8F65724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BACAC-8AD7-45FD-9C06-BFA49C94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4E0742-5869-45D4-AE3E-3C084D10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B0B2E-F32E-4FC6-B617-8F05D4E3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68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E5B1C-A0FF-4E6A-8647-5B4AF22E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5679C3-AACC-42E3-94C0-A4FEC0845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C0B99E-58B0-4664-918B-A47338CB4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B8B796-A908-4871-B644-EDE19DBA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4C59BE-188B-448F-91A6-6384F96E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B41AF9-0DC9-4422-BC51-27A0E0CF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6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Shape 23"/>
          <p:cNvSpPr>
            <a:spLocks noGrp="1"/>
          </p:cNvSpPr>
          <p:nvPr>
            <p:ph type="body" sz="quarter" idx="14"/>
          </p:nvPr>
        </p:nvSpPr>
        <p:spPr>
          <a:xfrm flipV="1">
            <a:off x="381000" y="4317816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>
            <a:lvl1pPr marL="0" indent="0" defTabSz="321457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cs typeface="Helvetica"/>
                <a:sym typeface="Helvetica"/>
              </a:defRPr>
            </a:lvl1pPr>
          </a:lstStyle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381000" y="4518422"/>
            <a:ext cx="114300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标题文本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381000" y="3000375"/>
            <a:ext cx="114300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xfrm>
            <a:off x="11502772" y="303609"/>
            <a:ext cx="310983" cy="317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020465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E454D-0E17-4714-8061-502A1FC8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0EC354-FC8D-4DB8-8180-0CCC7D80C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4801B-F8A1-4109-8F0B-214F2919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3BD1D-B8A8-4CEC-AD9B-466F6D81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A14224-02F7-4183-BB8B-8B680428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286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767A28-420D-453E-96E2-7034FC0B6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42D663-91BB-41EA-AE5F-EDDDFC0F9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4BECC-B56D-4737-9EC5-9A8E592F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5C9D7-AE18-4AD8-98EB-AF84B1FC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86586F-9C4B-43ED-991F-55561FC2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381000" y="4317816"/>
            <a:ext cx="11430000" cy="18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381000" y="4518422"/>
            <a:ext cx="114300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标题文本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sz="quarter" idx="1"/>
          </p:nvPr>
        </p:nvSpPr>
        <p:spPr>
          <a:xfrm>
            <a:off x="381000" y="3000375"/>
            <a:ext cx="114300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xfrm>
            <a:off x="11472227" y="294680"/>
            <a:ext cx="310983" cy="317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07019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V="1">
            <a:off x="5524500" y="4317899"/>
            <a:ext cx="6286500" cy="102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" name="Shape 52"/>
          <p:cNvSpPr>
            <a:spLocks noGrp="1"/>
          </p:cNvSpPr>
          <p:nvPr>
            <p:ph type="pic" idx="13"/>
          </p:nvPr>
        </p:nvSpPr>
        <p:spPr>
          <a:xfrm>
            <a:off x="0" y="0"/>
            <a:ext cx="51435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5524500" y="4518422"/>
            <a:ext cx="6286500" cy="1902023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1953"/>
            </a:lvl1pPr>
          </a:lstStyle>
          <a:p>
            <a:r>
              <a:t>标题文本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5524500" y="3000375"/>
            <a:ext cx="6286500" cy="126801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1pPr>
            <a:lvl2pPr marL="0" indent="160729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2pPr>
            <a:lvl3pPr marL="0" indent="321457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3pPr>
            <a:lvl4pPr marL="0" indent="482186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4pPr>
            <a:lvl5pPr marL="0" indent="642915">
              <a:lnSpc>
                <a:spcPct val="80000"/>
              </a:lnSpc>
              <a:spcBef>
                <a:spcPts val="1617"/>
              </a:spcBef>
              <a:buClrTx/>
              <a:buSzTx/>
              <a:buFontTx/>
              <a:buNone/>
              <a:defRPr sz="3797" cap="all">
                <a:solidFill>
                  <a:srgbClr val="A6AAA9"/>
                </a:solidFill>
                <a:latin typeface="+mn-lt"/>
                <a:ea typeface="+mn-ea"/>
                <a:cs typeface="+mn-cs"/>
                <a:sym typeface="Baskervill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Shape 55"/>
          <p:cNvSpPr>
            <a:spLocks noGrp="1"/>
          </p:cNvSpPr>
          <p:nvPr>
            <p:ph type="sldNum" sz="quarter" idx="2"/>
          </p:nvPr>
        </p:nvSpPr>
        <p:spPr>
          <a:xfrm>
            <a:off x="11502772" y="303609"/>
            <a:ext cx="310983" cy="31739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03866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sz="quarter" idx="13"/>
          </p:nvPr>
        </p:nvSpPr>
        <p:spPr>
          <a:xfrm>
            <a:off x="381000" y="330225"/>
            <a:ext cx="10477500" cy="312714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b="1" cap="all" spc="84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91627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sz="quarter" idx="13"/>
          </p:nvPr>
        </p:nvSpPr>
        <p:spPr>
          <a:xfrm>
            <a:off x="381000" y="330225"/>
            <a:ext cx="10477500" cy="312714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b="1" cap="all" spc="84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92" name="Shape 92"/>
          <p:cNvSpPr>
            <a:spLocks noGrp="1"/>
          </p:cNvSpPr>
          <p:nvPr>
            <p:ph type="pic" sz="half" idx="14"/>
          </p:nvPr>
        </p:nvSpPr>
        <p:spPr>
          <a:xfrm>
            <a:off x="6667500" y="1080492"/>
            <a:ext cx="5143500" cy="548282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title"/>
          </p:nvPr>
        </p:nvSpPr>
        <p:spPr>
          <a:xfrm>
            <a:off x="381000" y="1080492"/>
            <a:ext cx="5905500" cy="508992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half" idx="1"/>
          </p:nvPr>
        </p:nvSpPr>
        <p:spPr>
          <a:xfrm>
            <a:off x="381000" y="1928812"/>
            <a:ext cx="5905500" cy="429518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1969"/>
            </a:lvl1pPr>
            <a:lvl2pPr>
              <a:buClr>
                <a:schemeClr val="accent1"/>
              </a:buClr>
              <a:buChar char="▸"/>
              <a:defRPr sz="1969"/>
            </a:lvl2pPr>
            <a:lvl3pPr>
              <a:buClr>
                <a:schemeClr val="accent1"/>
              </a:buClr>
              <a:buChar char="▸"/>
              <a:defRPr sz="1969"/>
            </a:lvl3pPr>
            <a:lvl4pPr>
              <a:buClr>
                <a:schemeClr val="accent1"/>
              </a:buClr>
              <a:buChar char="▸"/>
              <a:defRPr sz="1969"/>
            </a:lvl4pPr>
            <a:lvl5pPr>
              <a:buClr>
                <a:schemeClr val="accent1"/>
              </a:buClr>
              <a:buChar char="▸"/>
              <a:defRPr sz="1969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191840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/>
          </p:cNvSpPr>
          <p:nvPr>
            <p:ph type="pic" sz="half" idx="13"/>
          </p:nvPr>
        </p:nvSpPr>
        <p:spPr>
          <a:xfrm>
            <a:off x="6096707" y="0"/>
            <a:ext cx="6096001" cy="342007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Shape 112"/>
          <p:cNvSpPr>
            <a:spLocks noGrp="1"/>
          </p:cNvSpPr>
          <p:nvPr>
            <p:ph type="pic" sz="half" idx="14"/>
          </p:nvPr>
        </p:nvSpPr>
        <p:spPr>
          <a:xfrm>
            <a:off x="6096000" y="3446860"/>
            <a:ext cx="6096000" cy="342007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pic" idx="15"/>
          </p:nvPr>
        </p:nvSpPr>
        <p:spPr>
          <a:xfrm>
            <a:off x="0" y="0"/>
            <a:ext cx="6064251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hape 1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383593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440531" y="1660922"/>
            <a:ext cx="11310938" cy="36767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pPr>
            <a:endParaRPr sz="1969"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3"/>
          </p:nvPr>
        </p:nvSpPr>
        <p:spPr>
          <a:xfrm>
            <a:off x="833438" y="2044899"/>
            <a:ext cx="10525125" cy="925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609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4"/>
          </p:nvPr>
        </p:nvSpPr>
        <p:spPr>
          <a:xfrm>
            <a:off x="381000" y="5476875"/>
            <a:ext cx="11430000" cy="63979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4219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5"/>
          </p:nvPr>
        </p:nvSpPr>
        <p:spPr>
          <a:xfrm>
            <a:off x="381000" y="330225"/>
            <a:ext cx="10477500" cy="312714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32145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687" b="1" cap="all" spc="84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文本</a:t>
            </a:r>
          </a:p>
        </p:txBody>
      </p:sp>
      <p:sp>
        <p:nvSpPr>
          <p:cNvPr id="125" name="Shape 12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683588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body" sz="quarter" idx="13"/>
          </p:nvPr>
        </p:nvSpPr>
        <p:spPr>
          <a:xfrm>
            <a:off x="5524500" y="1857375"/>
            <a:ext cx="6286500" cy="925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609" b="1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在此键入引文。</a:t>
            </a:r>
          </a:p>
        </p:txBody>
      </p:sp>
      <p:sp>
        <p:nvSpPr>
          <p:cNvPr id="133" name="Shape 133"/>
          <p:cNvSpPr>
            <a:spLocks noGrp="1"/>
          </p:cNvSpPr>
          <p:nvPr>
            <p:ph type="pic" idx="14"/>
          </p:nvPr>
        </p:nvSpPr>
        <p:spPr>
          <a:xfrm>
            <a:off x="0" y="0"/>
            <a:ext cx="51435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Shape 134"/>
          <p:cNvSpPr>
            <a:spLocks noGrp="1"/>
          </p:cNvSpPr>
          <p:nvPr>
            <p:ph type="body" sz="quarter" idx="15"/>
          </p:nvPr>
        </p:nvSpPr>
        <p:spPr>
          <a:xfrm>
            <a:off x="5524500" y="5404549"/>
            <a:ext cx="6286500" cy="75187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321457">
              <a:spcBef>
                <a:spcPts val="0"/>
              </a:spcBef>
              <a:buClrTx/>
              <a:buSzTx/>
              <a:buFontTx/>
              <a:buNone/>
              <a:defRPr sz="4219" b="1">
                <a:solidFill>
                  <a:srgbClr val="232323"/>
                </a:solidFill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hape 1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165100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 flipV="1">
            <a:off x="381000" y="698316"/>
            <a:ext cx="114300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35719" tIns="35719" rIns="35719" bIns="35719" anchor="ctr"/>
          <a:lstStyle/>
          <a:p>
            <a:pPr defTabSz="32145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381000" y="1080492"/>
            <a:ext cx="11430000" cy="50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381000" y="1928812"/>
            <a:ext cx="114300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1495441" y="303609"/>
            <a:ext cx="310983" cy="31739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687">
                <a:latin typeface="+mn-lt"/>
                <a:ea typeface="+mn-ea"/>
                <a:cs typeface="+mn-cs"/>
                <a:sym typeface="Baskervill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467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 spd="med"/>
  <p:txStyles>
    <p:titleStyle>
      <a:lvl1pPr marL="0" marR="0" indent="0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160729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321457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482186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642915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803643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964372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125101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285829" algn="l" defTabSz="410751" rtl="0" latinLnBrk="0">
        <a:lnSpc>
          <a:spcPct val="80000"/>
        </a:lnSpc>
        <a:spcBef>
          <a:spcPts val="1969"/>
        </a:spcBef>
        <a:spcAft>
          <a:spcPts val="0"/>
        </a:spcAft>
        <a:buClrTx/>
        <a:buSzTx/>
        <a:buFontTx/>
        <a:buNone/>
        <a:tabLst/>
        <a:defRPr sz="4219" b="1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Baskerville"/>
        </a:defRPr>
      </a:lvl9pPr>
    </p:titleStyle>
    <p:bodyStyle>
      <a:lvl1pPr marL="312528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625056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937584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250112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1562640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1875168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2187696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500224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812752" marR="0" indent="-312528" algn="l" defTabSz="410751" latinLnBrk="0">
        <a:lnSpc>
          <a:spcPct val="100000"/>
        </a:lnSpc>
        <a:spcBef>
          <a:spcPts val="1969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2391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160729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321457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482186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642915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803643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964372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125101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285829" algn="r" defTabSz="41075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415F84-C9F4-48E8-AAA2-5DF2C137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1BFE47-4176-478C-81C9-5126F1ABB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0949D1-EE4E-4AF0-A538-5E25A2946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987DF-A82D-45C1-9BF1-C9130249F8D0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B3998-A44D-488D-80BD-FF4EC4F35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AF4688-09B6-4867-972C-7D4202B37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7ABAF-A3BF-4AF3-9FF6-0EA233976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95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2">
            <a:extLst>
              <a:ext uri="{FF2B5EF4-FFF2-40B4-BE49-F238E27FC236}">
                <a16:creationId xmlns:a16="http://schemas.microsoft.com/office/drawing/2014/main" id="{DB70818E-8DD2-4EDB-BF30-2B1719ADC326}"/>
              </a:ext>
            </a:extLst>
          </p:cNvPr>
          <p:cNvSpPr txBox="1">
            <a:spLocks/>
          </p:cNvSpPr>
          <p:nvPr/>
        </p:nvSpPr>
        <p:spPr>
          <a:xfrm>
            <a:off x="4745060" y="2751110"/>
            <a:ext cx="1790456" cy="50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l" defTabSz="410751" rtl="0" latinLnBrk="0">
              <a:lnSpc>
                <a:spcPct val="80000"/>
              </a:lnSpc>
              <a:spcBef>
                <a:spcPts val="1969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19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160729" algn="l" defTabSz="410751" rtl="0" latinLnBrk="0">
              <a:lnSpc>
                <a:spcPct val="80000"/>
              </a:lnSpc>
              <a:spcBef>
                <a:spcPts val="1969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19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321457" algn="l" defTabSz="410751" rtl="0" latinLnBrk="0">
              <a:lnSpc>
                <a:spcPct val="80000"/>
              </a:lnSpc>
              <a:spcBef>
                <a:spcPts val="1969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19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482186" algn="l" defTabSz="410751" rtl="0" latinLnBrk="0">
              <a:lnSpc>
                <a:spcPct val="80000"/>
              </a:lnSpc>
              <a:spcBef>
                <a:spcPts val="1969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19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642915" algn="l" defTabSz="410751" rtl="0" latinLnBrk="0">
              <a:lnSpc>
                <a:spcPct val="80000"/>
              </a:lnSpc>
              <a:spcBef>
                <a:spcPts val="1969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19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803643" algn="l" defTabSz="410751" rtl="0" latinLnBrk="0">
              <a:lnSpc>
                <a:spcPct val="80000"/>
              </a:lnSpc>
              <a:spcBef>
                <a:spcPts val="1969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19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964372" algn="l" defTabSz="410751" rtl="0" latinLnBrk="0">
              <a:lnSpc>
                <a:spcPct val="80000"/>
              </a:lnSpc>
              <a:spcBef>
                <a:spcPts val="1969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19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1125101" algn="l" defTabSz="410751" rtl="0" latinLnBrk="0">
              <a:lnSpc>
                <a:spcPct val="80000"/>
              </a:lnSpc>
              <a:spcBef>
                <a:spcPts val="1969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19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1285829" algn="l" defTabSz="410751" rtl="0" latinLnBrk="0">
              <a:lnSpc>
                <a:spcPct val="80000"/>
              </a:lnSpc>
              <a:spcBef>
                <a:spcPts val="1969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19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r>
              <a:rPr lang="zh-CN" altLang="en-US" sz="3094" kern="0" dirty="0">
                <a:solidFill>
                  <a:srgbClr val="34A5DA"/>
                </a:solidFill>
                <a:latin typeface="Baskerville"/>
              </a:rPr>
              <a:t>项目背景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5F753AB-3A12-44AE-9764-B70C10DABEFF}"/>
              </a:ext>
            </a:extLst>
          </p:cNvPr>
          <p:cNvSpPr txBox="1"/>
          <p:nvPr/>
        </p:nvSpPr>
        <p:spPr>
          <a:xfrm>
            <a:off x="708612" y="374961"/>
            <a:ext cx="1885132" cy="9394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marL="0" marR="0" lvl="0" indent="0" defTabSz="410751" eaLnBrk="1" fontAlgn="auto" latinLnBrk="0" hangingPunct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219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sym typeface="Avenir Next Medium"/>
              </a:rPr>
              <a:t>Agenda</a:t>
            </a:r>
            <a:endParaRPr kumimoji="0" lang="zh-CN" altLang="en-US" sz="4219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sym typeface="Avenir Next Medium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8426365-51A3-4A55-85FC-BD5E0B6754B7}"/>
              </a:ext>
            </a:extLst>
          </p:cNvPr>
          <p:cNvGrpSpPr/>
          <p:nvPr/>
        </p:nvGrpSpPr>
        <p:grpSpPr>
          <a:xfrm>
            <a:off x="3420714" y="2674176"/>
            <a:ext cx="1145744" cy="2242384"/>
            <a:chOff x="2290280" y="3710272"/>
            <a:chExt cx="1629503" cy="3189168"/>
          </a:xfrm>
        </p:grpSpPr>
        <p:sp>
          <p:nvSpPr>
            <p:cNvPr id="27" name="同心圆 7">
              <a:extLst>
                <a:ext uri="{FF2B5EF4-FFF2-40B4-BE49-F238E27FC236}">
                  <a16:creationId xmlns:a16="http://schemas.microsoft.com/office/drawing/2014/main" id="{E9C4A9FB-1260-41FB-A14B-407D61ECDEE3}"/>
                </a:ext>
              </a:extLst>
            </p:cNvPr>
            <p:cNvSpPr/>
            <p:nvPr/>
          </p:nvSpPr>
          <p:spPr>
            <a:xfrm>
              <a:off x="3014908" y="3710272"/>
              <a:ext cx="904875" cy="904875"/>
            </a:xfrm>
            <a:prstGeom prst="donut">
              <a:avLst>
                <a:gd name="adj" fmla="val 14960"/>
              </a:avLst>
            </a:prstGeom>
            <a:solidFill>
              <a:srgbClr val="62B1B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66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Baskerville"/>
              </a:endParaRPr>
            </a:p>
          </p:txBody>
        </p:sp>
        <p:sp>
          <p:nvSpPr>
            <p:cNvPr id="28" name="同心圆 13">
              <a:extLst>
                <a:ext uri="{FF2B5EF4-FFF2-40B4-BE49-F238E27FC236}">
                  <a16:creationId xmlns:a16="http://schemas.microsoft.com/office/drawing/2014/main" id="{EE21EAE1-AC85-4753-A136-BEDE5C3DCF28}"/>
                </a:ext>
              </a:extLst>
            </p:cNvPr>
            <p:cNvSpPr/>
            <p:nvPr/>
          </p:nvSpPr>
          <p:spPr>
            <a:xfrm>
              <a:off x="2667257" y="4849449"/>
              <a:ext cx="904875" cy="904875"/>
            </a:xfrm>
            <a:prstGeom prst="donut">
              <a:avLst>
                <a:gd name="adj" fmla="val 14960"/>
              </a:avLst>
            </a:prstGeom>
            <a:solidFill>
              <a:srgbClr val="62B1B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66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Baskerville"/>
              </a:endParaRPr>
            </a:p>
          </p:txBody>
        </p:sp>
        <p:sp>
          <p:nvSpPr>
            <p:cNvPr id="29" name="同心圆 14">
              <a:extLst>
                <a:ext uri="{FF2B5EF4-FFF2-40B4-BE49-F238E27FC236}">
                  <a16:creationId xmlns:a16="http://schemas.microsoft.com/office/drawing/2014/main" id="{A222237D-8349-4142-B5DC-BF0565CA9B41}"/>
                </a:ext>
              </a:extLst>
            </p:cNvPr>
            <p:cNvSpPr/>
            <p:nvPr/>
          </p:nvSpPr>
          <p:spPr>
            <a:xfrm>
              <a:off x="2290280" y="5994565"/>
              <a:ext cx="904875" cy="904875"/>
            </a:xfrm>
            <a:prstGeom prst="donut">
              <a:avLst>
                <a:gd name="adj" fmla="val 14960"/>
              </a:avLst>
            </a:prstGeom>
            <a:solidFill>
              <a:srgbClr val="62B1B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66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Baskerville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71273AB3-05AE-4215-B830-D532C7623CA2}"/>
              </a:ext>
            </a:extLst>
          </p:cNvPr>
          <p:cNvSpPr txBox="1"/>
          <p:nvPr/>
        </p:nvSpPr>
        <p:spPr>
          <a:xfrm>
            <a:off x="4150904" y="2573233"/>
            <a:ext cx="200376" cy="5931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marL="0" marR="0" lvl="0" indent="0" defTabSz="410751" eaLnBrk="1" fontAlgn="auto" latinLnBrk="0" hangingPunct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69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1</a:t>
            </a:r>
            <a:endParaRPr kumimoji="0" lang="zh-CN" altLang="en-US" sz="1969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28C3B7D-F9B3-4F4B-A8BA-F3E608FF352B}"/>
              </a:ext>
            </a:extLst>
          </p:cNvPr>
          <p:cNvCxnSpPr/>
          <p:nvPr/>
        </p:nvCxnSpPr>
        <p:spPr bwMode="auto">
          <a:xfrm>
            <a:off x="4322016" y="3306883"/>
            <a:ext cx="323097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rgbClr val="222222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FD98AC0-B385-48E2-8649-EC0DFA9065ED}"/>
              </a:ext>
            </a:extLst>
          </p:cNvPr>
          <p:cNvCxnSpPr/>
          <p:nvPr/>
        </p:nvCxnSpPr>
        <p:spPr bwMode="auto">
          <a:xfrm>
            <a:off x="4056954" y="4117164"/>
            <a:ext cx="323097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rgbClr val="222222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4403166-08B7-4212-BB04-77F1F078D67A}"/>
              </a:ext>
            </a:extLst>
          </p:cNvPr>
          <p:cNvCxnSpPr/>
          <p:nvPr/>
        </p:nvCxnSpPr>
        <p:spPr bwMode="auto">
          <a:xfrm>
            <a:off x="3804571" y="4916560"/>
            <a:ext cx="323097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rgbClr val="222222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FE7904C-64CE-40E4-B394-99DD64314FB1}"/>
              </a:ext>
            </a:extLst>
          </p:cNvPr>
          <p:cNvSpPr txBox="1"/>
          <p:nvPr/>
        </p:nvSpPr>
        <p:spPr>
          <a:xfrm>
            <a:off x="3904709" y="3381734"/>
            <a:ext cx="200376" cy="5931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none" lIns="35719" tIns="35719" rIns="35719" bIns="35719" numCol="1" spcCol="38100" rtlCol="0" anchor="ctr">
            <a:spAutoFit/>
          </a:bodyPr>
          <a:lstStyle/>
          <a:p>
            <a:pPr marL="0" marR="0" lvl="0" indent="0" defTabSz="410751" eaLnBrk="1" fontAlgn="auto" latinLnBrk="0" hangingPunct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69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2</a:t>
            </a:r>
            <a:endParaRPr kumimoji="0" lang="zh-CN" altLang="en-US" sz="1969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35" name="文本框 18">
            <a:extLst>
              <a:ext uri="{FF2B5EF4-FFF2-40B4-BE49-F238E27FC236}">
                <a16:creationId xmlns:a16="http://schemas.microsoft.com/office/drawing/2014/main" id="{14C50452-D88F-4BCA-A183-42304FDF6950}"/>
              </a:ext>
            </a:extLst>
          </p:cNvPr>
          <p:cNvSpPr txBox="1"/>
          <p:nvPr/>
        </p:nvSpPr>
        <p:spPr>
          <a:xfrm>
            <a:off x="3639647" y="4195215"/>
            <a:ext cx="200376" cy="5931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="horz" wrap="none" lIns="35719" tIns="35719" rIns="35719" bIns="3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marR="0" lvl="0" indent="0" algn="l" defTabSz="410751" rtl="0" eaLnBrk="1" fontAlgn="auto" latinLnBrk="0" hangingPunct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69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venir Next Medium"/>
                <a:sym typeface="Avenir Next Medium"/>
              </a:rPr>
              <a:t>3</a:t>
            </a:r>
            <a:endParaRPr kumimoji="0" lang="zh-CN" altLang="en-US" sz="1969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</p:txBody>
      </p:sp>
      <p:sp>
        <p:nvSpPr>
          <p:cNvPr id="36" name="íš1îdè">
            <a:extLst>
              <a:ext uri="{FF2B5EF4-FFF2-40B4-BE49-F238E27FC236}">
                <a16:creationId xmlns:a16="http://schemas.microsoft.com/office/drawing/2014/main" id="{4404E7F3-B81D-4C3F-840F-59803E75F2AB}"/>
              </a:ext>
            </a:extLst>
          </p:cNvPr>
          <p:cNvSpPr/>
          <p:nvPr/>
        </p:nvSpPr>
        <p:spPr>
          <a:xfrm flipH="1" flipV="1">
            <a:off x="1558670" y="2650763"/>
            <a:ext cx="1826178" cy="3067095"/>
          </a:xfrm>
          <a:custGeom>
            <a:avLst/>
            <a:gdLst>
              <a:gd name="connsiteX0" fmla="*/ 1832955 w 1832955"/>
              <a:gd name="connsiteY0" fmla="*/ 1875161 h 1875161"/>
              <a:gd name="connsiteX1" fmla="*/ 0 w 1832955"/>
              <a:gd name="connsiteY1" fmla="*/ 1875161 h 1875161"/>
              <a:gd name="connsiteX2" fmla="*/ 999671 w 1832955"/>
              <a:gd name="connsiteY2" fmla="*/ 3843 h 1875161"/>
              <a:gd name="connsiteX3" fmla="*/ 1832955 w 1832955"/>
              <a:gd name="connsiteY3" fmla="*/ 0 h 187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955" h="1875161">
                <a:moveTo>
                  <a:pt x="1832955" y="1875161"/>
                </a:moveTo>
                <a:lnTo>
                  <a:pt x="0" y="1875161"/>
                </a:lnTo>
                <a:lnTo>
                  <a:pt x="999671" y="3843"/>
                </a:lnTo>
                <a:lnTo>
                  <a:pt x="1832955" y="0"/>
                </a:lnTo>
                <a:close/>
              </a:path>
            </a:pathLst>
          </a:custGeom>
          <a:solidFill>
            <a:srgbClr val="A6AAA9">
              <a:lumMod val="20000"/>
              <a:lumOff val="80000"/>
            </a:srgbClr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3281" tIns="32906" rIns="63281" bIns="329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66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Baskerville"/>
            </a:endParaRPr>
          </a:p>
        </p:txBody>
      </p:sp>
      <p:sp>
        <p:nvSpPr>
          <p:cNvPr id="37" name="ïṣļíḍè">
            <a:extLst>
              <a:ext uri="{FF2B5EF4-FFF2-40B4-BE49-F238E27FC236}">
                <a16:creationId xmlns:a16="http://schemas.microsoft.com/office/drawing/2014/main" id="{6FE960B2-91B1-4AF9-A6D2-5C45F58D8597}"/>
              </a:ext>
            </a:extLst>
          </p:cNvPr>
          <p:cNvSpPr/>
          <p:nvPr/>
        </p:nvSpPr>
        <p:spPr>
          <a:xfrm>
            <a:off x="8112111" y="2650763"/>
            <a:ext cx="2590543" cy="3067095"/>
          </a:xfrm>
          <a:custGeom>
            <a:avLst/>
            <a:gdLst>
              <a:gd name="connsiteX0" fmla="*/ 4061955 w 4734240"/>
              <a:gd name="connsiteY0" fmla="*/ 0 h 1885442"/>
              <a:gd name="connsiteX1" fmla="*/ 4734240 w 4734240"/>
              <a:gd name="connsiteY1" fmla="*/ 0 h 1885442"/>
              <a:gd name="connsiteX2" fmla="*/ 4734240 w 4734240"/>
              <a:gd name="connsiteY2" fmla="*/ 1875162 h 1885442"/>
              <a:gd name="connsiteX3" fmla="*/ 4061955 w 4734240"/>
              <a:gd name="connsiteY3" fmla="*/ 1875162 h 1885442"/>
              <a:gd name="connsiteX4" fmla="*/ 4061955 w 4734240"/>
              <a:gd name="connsiteY4" fmla="*/ 1885442 h 1885442"/>
              <a:gd name="connsiteX5" fmla="*/ 0 w 4734240"/>
              <a:gd name="connsiteY5" fmla="*/ 1885442 h 1885442"/>
              <a:gd name="connsiteX6" fmla="*/ 999671 w 4734240"/>
              <a:gd name="connsiteY6" fmla="*/ 14124 h 188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34240" h="1885442">
                <a:moveTo>
                  <a:pt x="4061955" y="0"/>
                </a:moveTo>
                <a:lnTo>
                  <a:pt x="4734240" y="0"/>
                </a:lnTo>
                <a:lnTo>
                  <a:pt x="4734240" y="1875162"/>
                </a:lnTo>
                <a:lnTo>
                  <a:pt x="4061955" y="1875162"/>
                </a:lnTo>
                <a:lnTo>
                  <a:pt x="4061955" y="1885442"/>
                </a:lnTo>
                <a:lnTo>
                  <a:pt x="0" y="1885442"/>
                </a:lnTo>
                <a:lnTo>
                  <a:pt x="999671" y="14124"/>
                </a:lnTo>
                <a:close/>
              </a:path>
            </a:pathLst>
          </a:custGeom>
          <a:blipFill>
            <a:blip r:embed="rId2"/>
            <a:srcRect/>
            <a:stretch>
              <a:fillRect t="-33925" b="-33471"/>
            </a:stretch>
          </a:blipFill>
          <a:ln w="381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63281" tIns="32906" rIns="63281" bIns="3290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66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Baskerville"/>
            </a:endParaRPr>
          </a:p>
        </p:txBody>
      </p:sp>
      <p:sp>
        <p:nvSpPr>
          <p:cNvPr id="38" name="标题 2">
            <a:extLst>
              <a:ext uri="{FF2B5EF4-FFF2-40B4-BE49-F238E27FC236}">
                <a16:creationId xmlns:a16="http://schemas.microsoft.com/office/drawing/2014/main" id="{0553A234-6F75-414E-AD38-DD71E96A019D}"/>
              </a:ext>
            </a:extLst>
          </p:cNvPr>
          <p:cNvSpPr txBox="1">
            <a:spLocks/>
          </p:cNvSpPr>
          <p:nvPr/>
        </p:nvSpPr>
        <p:spPr>
          <a:xfrm>
            <a:off x="4459854" y="3567988"/>
            <a:ext cx="1683198" cy="50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marL="0" marR="0" lvl="0" indent="0" algn="l" defTabSz="584200" rtl="0" eaLnBrk="1" fontAlgn="auto" latinLnBrk="0" hangingPunct="1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94" b="1" i="0" u="none" strike="noStrike" kern="0" cap="all" spc="0" normalizeH="0" baseline="0" noProof="0" dirty="0">
                <a:ln>
                  <a:noFill/>
                </a:ln>
                <a:solidFill>
                  <a:srgbClr val="34A5DA"/>
                </a:solidFill>
                <a:effectLst/>
                <a:uLnTx/>
                <a:uFillTx/>
                <a:latin typeface="Baskerville"/>
                <a:sym typeface="Baskerville"/>
              </a:rPr>
              <a:t>数据集</a:t>
            </a:r>
          </a:p>
        </p:txBody>
      </p:sp>
      <p:sp>
        <p:nvSpPr>
          <p:cNvPr id="39" name="标题 2">
            <a:extLst>
              <a:ext uri="{FF2B5EF4-FFF2-40B4-BE49-F238E27FC236}">
                <a16:creationId xmlns:a16="http://schemas.microsoft.com/office/drawing/2014/main" id="{4E9F0315-DB3A-4AD1-831D-97AEAD0AFEC8}"/>
              </a:ext>
            </a:extLst>
          </p:cNvPr>
          <p:cNvSpPr txBox="1">
            <a:spLocks/>
          </p:cNvSpPr>
          <p:nvPr/>
        </p:nvSpPr>
        <p:spPr>
          <a:xfrm>
            <a:off x="4216443" y="4373291"/>
            <a:ext cx="2263534" cy="50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marL="0" marR="0" lvl="0" indent="0" algn="l" defTabSz="584200" rtl="0" eaLnBrk="1" fontAlgn="auto" latinLnBrk="0" hangingPunct="1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94" b="1" i="0" u="none" strike="noStrike" kern="0" cap="all" spc="0" normalizeH="0" baseline="0" noProof="0" dirty="0">
                <a:ln>
                  <a:noFill/>
                </a:ln>
                <a:solidFill>
                  <a:srgbClr val="34A5DA"/>
                </a:solidFill>
                <a:effectLst/>
                <a:uLnTx/>
                <a:uFillTx/>
                <a:latin typeface="Baskerville"/>
                <a:sym typeface="Baskerville"/>
              </a:rPr>
              <a:t>现有方法</a:t>
            </a:r>
          </a:p>
        </p:txBody>
      </p:sp>
      <p:sp>
        <p:nvSpPr>
          <p:cNvPr id="40" name="同心圆 14">
            <a:extLst>
              <a:ext uri="{FF2B5EF4-FFF2-40B4-BE49-F238E27FC236}">
                <a16:creationId xmlns:a16="http://schemas.microsoft.com/office/drawing/2014/main" id="{A5BAEFBF-1771-4FDD-BFFC-405337996E23}"/>
              </a:ext>
            </a:extLst>
          </p:cNvPr>
          <p:cNvSpPr/>
          <p:nvPr/>
        </p:nvSpPr>
        <p:spPr>
          <a:xfrm>
            <a:off x="3130060" y="5119821"/>
            <a:ext cx="636240" cy="636240"/>
          </a:xfrm>
          <a:prstGeom prst="donut">
            <a:avLst>
              <a:gd name="adj" fmla="val 14960"/>
            </a:avLst>
          </a:prstGeom>
          <a:solidFill>
            <a:srgbClr val="62B1B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66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Baskerville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4369725-4E43-4DD9-B491-8B63DF6B7F41}"/>
              </a:ext>
            </a:extLst>
          </p:cNvPr>
          <p:cNvCxnSpPr/>
          <p:nvPr/>
        </p:nvCxnSpPr>
        <p:spPr bwMode="auto">
          <a:xfrm>
            <a:off x="3493830" y="5766075"/>
            <a:ext cx="323097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rgbClr val="222222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文本框 18">
            <a:extLst>
              <a:ext uri="{FF2B5EF4-FFF2-40B4-BE49-F238E27FC236}">
                <a16:creationId xmlns:a16="http://schemas.microsoft.com/office/drawing/2014/main" id="{E0606606-F2CB-4675-8BE2-846C674B0493}"/>
              </a:ext>
            </a:extLst>
          </p:cNvPr>
          <p:cNvSpPr txBox="1"/>
          <p:nvPr/>
        </p:nvSpPr>
        <p:spPr>
          <a:xfrm>
            <a:off x="3355632" y="5029958"/>
            <a:ext cx="200376" cy="59317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="horz" wrap="none" lIns="35719" tIns="35719" rIns="35719" bIns="35719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marR="0" indent="228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marR="0" indent="457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marR="0" indent="685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marR="0" indent="9144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0" marR="0" indent="11430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0" marR="0" indent="13716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0" marR="0" indent="16002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0" marR="0" indent="182880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0" b="0" i="0" u="none" strike="noStrike" cap="none" spc="0" normalizeH="0" baseline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marR="0" lvl="0" indent="0" algn="l" defTabSz="410751" rtl="0" eaLnBrk="1" fontAlgn="auto" latinLnBrk="0" hangingPunct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69" b="0" i="0" u="none" strike="noStrike" kern="0" cap="none" spc="0" normalizeH="0" baseline="0" noProof="0" dirty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Avenir Next Medium"/>
                <a:sym typeface="Avenir Next Medium"/>
              </a:rPr>
              <a:t>4</a:t>
            </a:r>
            <a:endParaRPr kumimoji="0" lang="zh-CN" altLang="en-US" sz="1969" b="0" i="0" u="none" strike="noStrike" kern="0" cap="none" spc="0" normalizeH="0" baseline="0" noProof="0" dirty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Avenir Next Medium"/>
              <a:sym typeface="Avenir Next Medium"/>
            </a:endParaRPr>
          </a:p>
        </p:txBody>
      </p:sp>
      <p:sp>
        <p:nvSpPr>
          <p:cNvPr id="43" name="标题 2">
            <a:extLst>
              <a:ext uri="{FF2B5EF4-FFF2-40B4-BE49-F238E27FC236}">
                <a16:creationId xmlns:a16="http://schemas.microsoft.com/office/drawing/2014/main" id="{423326DD-7D4B-445B-9C45-2A7231A8BEEE}"/>
              </a:ext>
            </a:extLst>
          </p:cNvPr>
          <p:cNvSpPr txBox="1">
            <a:spLocks/>
          </p:cNvSpPr>
          <p:nvPr/>
        </p:nvSpPr>
        <p:spPr>
          <a:xfrm>
            <a:off x="3905702" y="5222806"/>
            <a:ext cx="2263534" cy="50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1" i="0" u="none" strike="noStrike" cap="all" spc="0" baseline="0">
                <a:ln>
                  <a:noFill/>
                </a:ln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9pPr>
          </a:lstStyle>
          <a:p>
            <a:pPr marL="0" marR="0" lvl="0" indent="0" algn="l" defTabSz="584200" rtl="0" eaLnBrk="1" fontAlgn="auto" latinLnBrk="0" hangingPunct="1">
              <a:lnSpc>
                <a:spcPct val="80000"/>
              </a:lnSpc>
              <a:spcBef>
                <a:spcPts val="2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94" b="1" i="0" u="none" strike="noStrike" kern="0" cap="all" spc="0" normalizeH="0" baseline="0" noProof="0" dirty="0">
                <a:ln>
                  <a:noFill/>
                </a:ln>
                <a:solidFill>
                  <a:srgbClr val="34A5DA"/>
                </a:solidFill>
                <a:effectLst/>
                <a:uLnTx/>
                <a:uFillTx/>
                <a:latin typeface="Baskerville"/>
                <a:sym typeface="Baskerville"/>
              </a:rPr>
              <a:t>计划</a:t>
            </a:r>
          </a:p>
        </p:txBody>
      </p:sp>
    </p:spTree>
    <p:extLst>
      <p:ext uri="{BB962C8B-B14F-4D97-AF65-F5344CB8AC3E}">
        <p14:creationId xmlns:p14="http://schemas.microsoft.com/office/powerpoint/2010/main" val="83042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28DBE3-6138-4E9E-BD78-EB0C2BA68A41}"/>
              </a:ext>
            </a:extLst>
          </p:cNvPr>
          <p:cNvSpPr txBox="1"/>
          <p:nvPr/>
        </p:nvSpPr>
        <p:spPr>
          <a:xfrm>
            <a:off x="387626" y="0"/>
            <a:ext cx="11410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《Modality-Oriented Graph Learning Toward Outfit Compatibility Modeling》</a:t>
            </a:r>
          </a:p>
          <a:p>
            <a:pPr algn="ctr"/>
            <a:r>
              <a:rPr lang="en-US" altLang="zh-CN" dirty="0"/>
              <a:t> IEEE Transactions on Multimedia 2021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167624-E54E-4446-B7FD-0699A7177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4" y="1029477"/>
            <a:ext cx="10907259" cy="58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6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3BFCCBE-A3B8-4788-9575-250DA6C8A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417" y="1778414"/>
            <a:ext cx="8027166" cy="33011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5C95940-3329-4E2A-916E-39F1661804B8}"/>
              </a:ext>
            </a:extLst>
          </p:cNvPr>
          <p:cNvSpPr txBox="1"/>
          <p:nvPr/>
        </p:nvSpPr>
        <p:spPr>
          <a:xfrm>
            <a:off x="387626" y="0"/>
            <a:ext cx="11410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《Modality-Oriented Graph Learning Toward Outfit Compatibility Modeling》</a:t>
            </a:r>
          </a:p>
          <a:p>
            <a:pPr algn="ctr"/>
            <a:r>
              <a:rPr lang="en-US" altLang="zh-CN" dirty="0"/>
              <a:t> IEEE Transactions on Multimedia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680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5B6234-35B4-4C42-B517-FE4360B0C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polyvore</a:t>
            </a:r>
            <a:r>
              <a:rPr lang="zh-CN" altLang="en-US" dirty="0"/>
              <a:t>和</a:t>
            </a:r>
            <a:r>
              <a:rPr lang="en-US" altLang="zh-CN" dirty="0" err="1"/>
              <a:t>pog</a:t>
            </a:r>
            <a:r>
              <a:rPr lang="zh-CN" altLang="en-US" dirty="0"/>
              <a:t>数据集，以均匀采样的方式划分客户机，构成数据集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outfit</a:t>
            </a:r>
            <a:r>
              <a:rPr lang="zh-CN" altLang="en-US" dirty="0"/>
              <a:t>兼容性模型考虑只使用视觉信息，利用将视觉特征拆成</a:t>
            </a:r>
            <a:r>
              <a:rPr lang="en-US" altLang="zh-CN" dirty="0"/>
              <a:t>k</a:t>
            </a:r>
            <a:r>
              <a:rPr lang="zh-CN" altLang="en-US" dirty="0"/>
              <a:t>个因子，在</a:t>
            </a:r>
            <a:r>
              <a:rPr lang="en-US" altLang="zh-CN" dirty="0"/>
              <a:t>MOCM</a:t>
            </a:r>
            <a:r>
              <a:rPr lang="zh-CN" altLang="en-US" dirty="0"/>
              <a:t>的框架下进行交互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选择</a:t>
            </a:r>
            <a:r>
              <a:rPr lang="en-US" altLang="zh-CN" dirty="0" err="1"/>
              <a:t>FedAvg</a:t>
            </a:r>
            <a:r>
              <a:rPr lang="zh-CN" altLang="en-US" dirty="0"/>
              <a:t>和</a:t>
            </a:r>
            <a:r>
              <a:rPr lang="en-US" altLang="zh-CN" dirty="0"/>
              <a:t>separate</a:t>
            </a:r>
            <a:r>
              <a:rPr lang="zh-CN" altLang="en-US" dirty="0"/>
              <a:t>作为</a:t>
            </a:r>
            <a:r>
              <a:rPr lang="en-US" altLang="zh-CN" dirty="0"/>
              <a:t>baseline</a:t>
            </a:r>
          </a:p>
          <a:p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 err="1"/>
              <a:t>FedAMP</a:t>
            </a:r>
            <a:r>
              <a:rPr lang="zh-CN" altLang="en-US" dirty="0"/>
              <a:t>相似模型聚合拓展为相似层聚合进行尝试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161B768E-3D00-4F29-B7E7-75762E1003F8}"/>
              </a:ext>
            </a:extLst>
          </p:cNvPr>
          <p:cNvSpPr txBox="1">
            <a:spLocks/>
          </p:cNvSpPr>
          <p:nvPr/>
        </p:nvSpPr>
        <p:spPr>
          <a:xfrm>
            <a:off x="388454" y="69641"/>
            <a:ext cx="7858125" cy="58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marL="0" marR="0" indent="0" algn="l" defTabSz="321457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87" b="1" i="0" u="none" strike="noStrike" cap="all" spc="84" baseline="0">
                <a:ln>
                  <a:noFill/>
                </a:ln>
                <a:solidFill>
                  <a:srgbClr val="838787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62505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93758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25011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1562640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1875168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218769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250022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281275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r>
              <a:rPr lang="zh-CN" altLang="en-US" sz="3797" kern="0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四、计划</a:t>
            </a:r>
          </a:p>
        </p:txBody>
      </p:sp>
    </p:spTree>
    <p:extLst>
      <p:ext uri="{BB962C8B-B14F-4D97-AF65-F5344CB8AC3E}">
        <p14:creationId xmlns:p14="http://schemas.microsoft.com/office/powerpoint/2010/main" val="503886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5410AA3-2A9C-4C64-86BD-4B2C3A1F15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957670F-AC47-4219-828B-0F3FF8270923}"/>
              </a:ext>
            </a:extLst>
          </p:cNvPr>
          <p:cNvSpPr/>
          <p:nvPr/>
        </p:nvSpPr>
        <p:spPr>
          <a:xfrm>
            <a:off x="3220279" y="4919870"/>
            <a:ext cx="288235" cy="2882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B2EADCC-0DE2-4205-8210-EC159DE65493}"/>
              </a:ext>
            </a:extLst>
          </p:cNvPr>
          <p:cNvSpPr/>
          <p:nvPr/>
        </p:nvSpPr>
        <p:spPr>
          <a:xfrm>
            <a:off x="3816627" y="4919870"/>
            <a:ext cx="288235" cy="2882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A3B7700-8CAA-47D0-A249-2326CF544A5E}"/>
              </a:ext>
            </a:extLst>
          </p:cNvPr>
          <p:cNvSpPr/>
          <p:nvPr/>
        </p:nvSpPr>
        <p:spPr>
          <a:xfrm>
            <a:off x="4310270" y="4919870"/>
            <a:ext cx="288235" cy="2882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B5658FC-831F-4AA5-B112-3FDA60BE4724}"/>
              </a:ext>
            </a:extLst>
          </p:cNvPr>
          <p:cNvSpPr/>
          <p:nvPr/>
        </p:nvSpPr>
        <p:spPr>
          <a:xfrm>
            <a:off x="3687418" y="3846443"/>
            <a:ext cx="546653" cy="54665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9AB7F96-565B-4486-A429-06D7D0C1BBEB}"/>
              </a:ext>
            </a:extLst>
          </p:cNvPr>
          <p:cNvCxnSpPr>
            <a:cxnSpLocks/>
            <a:stCxn id="11" idx="3"/>
            <a:endCxn id="5" idx="0"/>
          </p:cNvCxnSpPr>
          <p:nvPr/>
        </p:nvCxnSpPr>
        <p:spPr>
          <a:xfrm flipH="1">
            <a:off x="3364397" y="4313041"/>
            <a:ext cx="403076" cy="60682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BA8F53F-D06D-4C67-9BE7-CB45B845265D}"/>
              </a:ext>
            </a:extLst>
          </p:cNvPr>
          <p:cNvCxnSpPr>
            <a:stCxn id="6" idx="0"/>
            <a:endCxn id="11" idx="4"/>
          </p:cNvCxnSpPr>
          <p:nvPr/>
        </p:nvCxnSpPr>
        <p:spPr>
          <a:xfrm flipV="1">
            <a:off x="3960745" y="4393096"/>
            <a:ext cx="0" cy="52677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057230D-F428-4AE3-93AE-C6CAC89CC720}"/>
              </a:ext>
            </a:extLst>
          </p:cNvPr>
          <p:cNvCxnSpPr>
            <a:cxnSpLocks/>
            <a:stCxn id="11" idx="5"/>
            <a:endCxn id="7" idx="0"/>
          </p:cNvCxnSpPr>
          <p:nvPr/>
        </p:nvCxnSpPr>
        <p:spPr>
          <a:xfrm>
            <a:off x="4154016" y="4313041"/>
            <a:ext cx="300372" cy="60682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FE7C39D8-8681-4619-8081-143F1F58030A}"/>
              </a:ext>
            </a:extLst>
          </p:cNvPr>
          <p:cNvSpPr/>
          <p:nvPr/>
        </p:nvSpPr>
        <p:spPr>
          <a:xfrm>
            <a:off x="3281847" y="4919870"/>
            <a:ext cx="288235" cy="2882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D99604C-E0A7-4281-B7DC-A4EFBF537C61}"/>
              </a:ext>
            </a:extLst>
          </p:cNvPr>
          <p:cNvSpPr/>
          <p:nvPr/>
        </p:nvSpPr>
        <p:spPr>
          <a:xfrm>
            <a:off x="3846445" y="4919870"/>
            <a:ext cx="288235" cy="2882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BDCA781-59E3-4A96-B74F-AEFB1F77C107}"/>
              </a:ext>
            </a:extLst>
          </p:cNvPr>
          <p:cNvSpPr/>
          <p:nvPr/>
        </p:nvSpPr>
        <p:spPr>
          <a:xfrm>
            <a:off x="5054325" y="4933122"/>
            <a:ext cx="288235" cy="2882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12FA826E-6B85-497F-A5FC-931B9F11DD32}"/>
              </a:ext>
            </a:extLst>
          </p:cNvPr>
          <p:cNvSpPr/>
          <p:nvPr/>
        </p:nvSpPr>
        <p:spPr>
          <a:xfrm>
            <a:off x="5618923" y="4933122"/>
            <a:ext cx="288235" cy="2882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BD6B9B5-5D4F-44C4-8FAD-8273D49C38A2}"/>
              </a:ext>
            </a:extLst>
          </p:cNvPr>
          <p:cNvSpPr/>
          <p:nvPr/>
        </p:nvSpPr>
        <p:spPr>
          <a:xfrm>
            <a:off x="6112566" y="4933122"/>
            <a:ext cx="288235" cy="2882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EDCE12ED-5136-44EA-987C-48D725E409A4}"/>
              </a:ext>
            </a:extLst>
          </p:cNvPr>
          <p:cNvSpPr/>
          <p:nvPr/>
        </p:nvSpPr>
        <p:spPr>
          <a:xfrm>
            <a:off x="5489714" y="3859695"/>
            <a:ext cx="546653" cy="54665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C348AC2-4473-48EE-9E88-F0D09959E36F}"/>
              </a:ext>
            </a:extLst>
          </p:cNvPr>
          <p:cNvCxnSpPr>
            <a:cxnSpLocks/>
            <a:stCxn id="42" idx="3"/>
            <a:endCxn id="39" idx="0"/>
          </p:cNvCxnSpPr>
          <p:nvPr/>
        </p:nvCxnSpPr>
        <p:spPr>
          <a:xfrm flipH="1">
            <a:off x="5198443" y="4326293"/>
            <a:ext cx="371326" cy="60682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665C063-A472-4301-B7A9-DE17660148A9}"/>
              </a:ext>
            </a:extLst>
          </p:cNvPr>
          <p:cNvCxnSpPr>
            <a:stCxn id="40" idx="0"/>
            <a:endCxn id="42" idx="4"/>
          </p:cNvCxnSpPr>
          <p:nvPr/>
        </p:nvCxnSpPr>
        <p:spPr>
          <a:xfrm flipV="1">
            <a:off x="5763041" y="4406348"/>
            <a:ext cx="0" cy="52677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027D2C9-CF44-4F74-A1F9-CAACFF002DAD}"/>
              </a:ext>
            </a:extLst>
          </p:cNvPr>
          <p:cNvCxnSpPr>
            <a:cxnSpLocks/>
            <a:stCxn id="42" idx="5"/>
            <a:endCxn id="41" idx="0"/>
          </p:cNvCxnSpPr>
          <p:nvPr/>
        </p:nvCxnSpPr>
        <p:spPr>
          <a:xfrm>
            <a:off x="5956312" y="4326293"/>
            <a:ext cx="300372" cy="60682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69BCB091-05D0-402F-A5EC-8E09E8B2ED76}"/>
              </a:ext>
            </a:extLst>
          </p:cNvPr>
          <p:cNvSpPr/>
          <p:nvPr/>
        </p:nvSpPr>
        <p:spPr>
          <a:xfrm>
            <a:off x="5084143" y="4933122"/>
            <a:ext cx="288235" cy="2882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2ED8E40-B864-4F0D-A17B-D066A195D4AB}"/>
              </a:ext>
            </a:extLst>
          </p:cNvPr>
          <p:cNvSpPr/>
          <p:nvPr/>
        </p:nvSpPr>
        <p:spPr>
          <a:xfrm>
            <a:off x="5648741" y="4933122"/>
            <a:ext cx="288235" cy="2882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B60FFD0-A478-4F10-B07B-4A4FD0DDF68E}"/>
              </a:ext>
            </a:extLst>
          </p:cNvPr>
          <p:cNvSpPr/>
          <p:nvPr/>
        </p:nvSpPr>
        <p:spPr>
          <a:xfrm>
            <a:off x="6861317" y="4943061"/>
            <a:ext cx="288235" cy="2882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6B1B1ED7-20E2-41B2-AA83-4951F95650E0}"/>
              </a:ext>
            </a:extLst>
          </p:cNvPr>
          <p:cNvSpPr/>
          <p:nvPr/>
        </p:nvSpPr>
        <p:spPr>
          <a:xfrm>
            <a:off x="7457665" y="4943061"/>
            <a:ext cx="288235" cy="2882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329D9213-4B8D-4CBC-8336-E2A49185AFCD}"/>
              </a:ext>
            </a:extLst>
          </p:cNvPr>
          <p:cNvSpPr/>
          <p:nvPr/>
        </p:nvSpPr>
        <p:spPr>
          <a:xfrm>
            <a:off x="7951308" y="4943061"/>
            <a:ext cx="288235" cy="2882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1978086F-9880-438D-82DB-C66D3CDFD3B5}"/>
              </a:ext>
            </a:extLst>
          </p:cNvPr>
          <p:cNvSpPr/>
          <p:nvPr/>
        </p:nvSpPr>
        <p:spPr>
          <a:xfrm>
            <a:off x="7328456" y="3869634"/>
            <a:ext cx="546653" cy="546653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5706437-D922-4B9B-946B-A0040AB9DDED}"/>
              </a:ext>
            </a:extLst>
          </p:cNvPr>
          <p:cNvCxnSpPr>
            <a:cxnSpLocks/>
            <a:stCxn id="51" idx="3"/>
            <a:endCxn id="48" idx="0"/>
          </p:cNvCxnSpPr>
          <p:nvPr/>
        </p:nvCxnSpPr>
        <p:spPr>
          <a:xfrm flipH="1">
            <a:off x="7005435" y="4336232"/>
            <a:ext cx="403076" cy="60682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5F2E210-4B6B-40B2-AAE1-BFF89BBCC2EB}"/>
              </a:ext>
            </a:extLst>
          </p:cNvPr>
          <p:cNvCxnSpPr>
            <a:stCxn id="49" idx="0"/>
            <a:endCxn id="51" idx="4"/>
          </p:cNvCxnSpPr>
          <p:nvPr/>
        </p:nvCxnSpPr>
        <p:spPr>
          <a:xfrm flipV="1">
            <a:off x="7601783" y="4416287"/>
            <a:ext cx="0" cy="52677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57D0777-055F-4FAB-A82A-121FC7033855}"/>
              </a:ext>
            </a:extLst>
          </p:cNvPr>
          <p:cNvCxnSpPr>
            <a:cxnSpLocks/>
            <a:stCxn id="51" idx="5"/>
            <a:endCxn id="50" idx="0"/>
          </p:cNvCxnSpPr>
          <p:nvPr/>
        </p:nvCxnSpPr>
        <p:spPr>
          <a:xfrm>
            <a:off x="7795054" y="4336232"/>
            <a:ext cx="300372" cy="60682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triangl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CFB3B9FD-CBF4-47A0-8D86-4D88DBCEC8AE}"/>
              </a:ext>
            </a:extLst>
          </p:cNvPr>
          <p:cNvSpPr/>
          <p:nvPr/>
        </p:nvSpPr>
        <p:spPr>
          <a:xfrm>
            <a:off x="6922885" y="4943061"/>
            <a:ext cx="288235" cy="2882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4CDBD3E-0C46-4A36-96B3-FCCEE244B8C1}"/>
              </a:ext>
            </a:extLst>
          </p:cNvPr>
          <p:cNvSpPr/>
          <p:nvPr/>
        </p:nvSpPr>
        <p:spPr>
          <a:xfrm>
            <a:off x="7487483" y="4943061"/>
            <a:ext cx="288235" cy="288235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6C63F04-3839-4613-A7C2-D251C61C0C89}"/>
              </a:ext>
            </a:extLst>
          </p:cNvPr>
          <p:cNvSpPr/>
          <p:nvPr/>
        </p:nvSpPr>
        <p:spPr>
          <a:xfrm>
            <a:off x="5416826" y="2484782"/>
            <a:ext cx="665922" cy="665922"/>
          </a:xfrm>
          <a:prstGeom prst="ellipse">
            <a:avLst/>
          </a:prstGeom>
          <a:solidFill>
            <a:srgbClr val="FFC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all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6B9B2A6-9253-49CF-B26C-89931CD0E55D}"/>
              </a:ext>
            </a:extLst>
          </p:cNvPr>
          <p:cNvCxnSpPr>
            <a:stCxn id="11" idx="7"/>
            <a:endCxn id="57" idx="3"/>
          </p:cNvCxnSpPr>
          <p:nvPr/>
        </p:nvCxnSpPr>
        <p:spPr>
          <a:xfrm flipV="1">
            <a:off x="4154016" y="3053182"/>
            <a:ext cx="1360332" cy="87331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680B549-3D26-4F96-B498-24D7CD891595}"/>
              </a:ext>
            </a:extLst>
          </p:cNvPr>
          <p:cNvCxnSpPr>
            <a:stCxn id="42" idx="0"/>
            <a:endCxn id="57" idx="4"/>
          </p:cNvCxnSpPr>
          <p:nvPr/>
        </p:nvCxnSpPr>
        <p:spPr>
          <a:xfrm flipH="1" flipV="1">
            <a:off x="5749787" y="3150704"/>
            <a:ext cx="13254" cy="70899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84389E6-7C90-4D29-9D49-364B6FC4A066}"/>
              </a:ext>
            </a:extLst>
          </p:cNvPr>
          <p:cNvCxnSpPr>
            <a:stCxn id="51" idx="1"/>
            <a:endCxn id="57" idx="5"/>
          </p:cNvCxnSpPr>
          <p:nvPr/>
        </p:nvCxnSpPr>
        <p:spPr>
          <a:xfrm flipH="1" flipV="1">
            <a:off x="5985226" y="3053182"/>
            <a:ext cx="1423285" cy="89650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052A9CF-00C6-41DA-BA3A-AAB98507571C}"/>
              </a:ext>
            </a:extLst>
          </p:cNvPr>
          <p:cNvCxnSpPr>
            <a:cxnSpLocks/>
            <a:stCxn id="57" idx="0"/>
          </p:cNvCxnSpPr>
          <p:nvPr/>
        </p:nvCxnSpPr>
        <p:spPr>
          <a:xfrm flipV="1">
            <a:off x="5749787" y="1818861"/>
            <a:ext cx="0" cy="66592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42F6F18E-ED45-41BE-8BD9-9F1EFC9D5552}"/>
              </a:ext>
            </a:extLst>
          </p:cNvPr>
          <p:cNvSpPr txBox="1"/>
          <p:nvPr/>
        </p:nvSpPr>
        <p:spPr>
          <a:xfrm>
            <a:off x="5436706" y="933015"/>
            <a:ext cx="65973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score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8ED621A3-1E13-4E6F-9F05-E794E2A70B85}"/>
              </a:ext>
            </a:extLst>
          </p:cNvPr>
          <p:cNvCxnSpPr>
            <a:stCxn id="38" idx="4"/>
            <a:endCxn id="47" idx="4"/>
          </p:cNvCxnSpPr>
          <p:nvPr/>
        </p:nvCxnSpPr>
        <p:spPr>
          <a:xfrm rot="16200000" flipH="1">
            <a:off x="4885085" y="4313583"/>
            <a:ext cx="13252" cy="1802296"/>
          </a:xfrm>
          <a:prstGeom prst="bentConnector3">
            <a:avLst>
              <a:gd name="adj1" fmla="val 1825023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D5FB3FB4-B66D-4A7C-864E-1D2C65212D10}"/>
              </a:ext>
            </a:extLst>
          </p:cNvPr>
          <p:cNvCxnSpPr>
            <a:cxnSpLocks/>
            <a:stCxn id="37" idx="4"/>
            <a:endCxn id="46" idx="4"/>
          </p:cNvCxnSpPr>
          <p:nvPr/>
        </p:nvCxnSpPr>
        <p:spPr>
          <a:xfrm rot="16200000" flipH="1">
            <a:off x="4320487" y="4313583"/>
            <a:ext cx="13252" cy="1802296"/>
          </a:xfrm>
          <a:prstGeom prst="bentConnector3">
            <a:avLst>
              <a:gd name="adj1" fmla="val 417297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B51954EE-6F59-4843-AADD-6AFAD749474D}"/>
              </a:ext>
            </a:extLst>
          </p:cNvPr>
          <p:cNvCxnSpPr>
            <a:cxnSpLocks/>
            <a:endCxn id="55" idx="4"/>
          </p:cNvCxnSpPr>
          <p:nvPr/>
        </p:nvCxnSpPr>
        <p:spPr>
          <a:xfrm flipV="1">
            <a:off x="5092700" y="5231296"/>
            <a:ext cx="1974303" cy="5281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C8A533B8-B311-4B4E-BFCF-C3358EDCF7FD}"/>
              </a:ext>
            </a:extLst>
          </p:cNvPr>
          <p:cNvCxnSpPr>
            <a:stCxn id="11" idx="6"/>
            <a:endCxn id="42" idx="2"/>
          </p:cNvCxnSpPr>
          <p:nvPr/>
        </p:nvCxnSpPr>
        <p:spPr>
          <a:xfrm>
            <a:off x="4234071" y="4119770"/>
            <a:ext cx="1255643" cy="132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0C21AB30-56FA-4102-B74D-86036FF28BFE}"/>
              </a:ext>
            </a:extLst>
          </p:cNvPr>
          <p:cNvCxnSpPr/>
          <p:nvPr/>
        </p:nvCxnSpPr>
        <p:spPr>
          <a:xfrm>
            <a:off x="6026427" y="4142961"/>
            <a:ext cx="1255643" cy="132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DA5ACDA2-9D64-4272-A529-85F02EDAB15D}"/>
              </a:ext>
            </a:extLst>
          </p:cNvPr>
          <p:cNvSpPr txBox="1"/>
          <p:nvPr/>
        </p:nvSpPr>
        <p:spPr>
          <a:xfrm>
            <a:off x="983974" y="3576822"/>
            <a:ext cx="155664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Image feature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286DF0E-0638-4ECA-BFFE-7946E0769899}"/>
              </a:ext>
            </a:extLst>
          </p:cNvPr>
          <p:cNvSpPr txBox="1"/>
          <p:nvPr/>
        </p:nvSpPr>
        <p:spPr>
          <a:xfrm>
            <a:off x="8054009" y="4106909"/>
            <a:ext cx="73988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gating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99" name="箭头: 右 98">
            <a:extLst>
              <a:ext uri="{FF2B5EF4-FFF2-40B4-BE49-F238E27FC236}">
                <a16:creationId xmlns:a16="http://schemas.microsoft.com/office/drawing/2014/main" id="{D10C40D8-0B46-43C0-AF12-516DFADB49DD}"/>
              </a:ext>
            </a:extLst>
          </p:cNvPr>
          <p:cNvSpPr/>
          <p:nvPr/>
        </p:nvSpPr>
        <p:spPr>
          <a:xfrm>
            <a:off x="2633870" y="4005470"/>
            <a:ext cx="815008" cy="228600"/>
          </a:xfrm>
          <a:prstGeom prst="rightArrow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all" normalizeH="0" baseline="0">
              <a:solidFill>
                <a:srgbClr val="FFFFFF"/>
              </a:solidFill>
              <a:uFillTx/>
              <a:latin typeface="+mn-lt"/>
              <a:ea typeface="+mn-ea"/>
              <a:cs typeface="+mn-cs"/>
              <a:sym typeface="Baskerville"/>
            </a:endParaRPr>
          </a:p>
        </p:txBody>
      </p:sp>
      <p:cxnSp>
        <p:nvCxnSpPr>
          <p:cNvPr id="102" name="连接符: 肘形 101">
            <a:extLst>
              <a:ext uri="{FF2B5EF4-FFF2-40B4-BE49-F238E27FC236}">
                <a16:creationId xmlns:a16="http://schemas.microsoft.com/office/drawing/2014/main" id="{9E73B39D-B151-4008-9F51-4687EE999907}"/>
              </a:ext>
            </a:extLst>
          </p:cNvPr>
          <p:cNvCxnSpPr>
            <a:endCxn id="56" idx="4"/>
          </p:cNvCxnSpPr>
          <p:nvPr/>
        </p:nvCxnSpPr>
        <p:spPr>
          <a:xfrm flipV="1">
            <a:off x="5784574" y="5231296"/>
            <a:ext cx="1847027" cy="2153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2426E2D9-3445-4953-936B-682903596CCE}"/>
              </a:ext>
            </a:extLst>
          </p:cNvPr>
          <p:cNvCxnSpPr>
            <a:stCxn id="7" idx="4"/>
            <a:endCxn id="41" idx="4"/>
          </p:cNvCxnSpPr>
          <p:nvPr/>
        </p:nvCxnSpPr>
        <p:spPr>
          <a:xfrm rot="16200000" flipH="1">
            <a:off x="5348910" y="4313583"/>
            <a:ext cx="13252" cy="1802296"/>
          </a:xfrm>
          <a:prstGeom prst="bentConnector3">
            <a:avLst>
              <a:gd name="adj1" fmla="val 3100045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62570698-9FDA-4943-A2C1-2C63004A4628}"/>
              </a:ext>
            </a:extLst>
          </p:cNvPr>
          <p:cNvCxnSpPr>
            <a:cxnSpLocks/>
          </p:cNvCxnSpPr>
          <p:nvPr/>
        </p:nvCxnSpPr>
        <p:spPr>
          <a:xfrm flipV="1">
            <a:off x="6261652" y="5221357"/>
            <a:ext cx="1823835" cy="4041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501A0B53-C51E-423B-A650-E7187579AEF9}"/>
              </a:ext>
            </a:extLst>
          </p:cNvPr>
          <p:cNvSpPr txBox="1"/>
          <p:nvPr/>
        </p:nvSpPr>
        <p:spPr>
          <a:xfrm>
            <a:off x="9637644" y="4517726"/>
            <a:ext cx="717056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b" anchorCtr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factor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B29A4A3-2B5D-47A1-A939-0D2B056FD14B}"/>
              </a:ext>
            </a:extLst>
          </p:cNvPr>
          <p:cNvSpPr txBox="1"/>
          <p:nvPr/>
        </p:nvSpPr>
        <p:spPr>
          <a:xfrm>
            <a:off x="9611140" y="3616578"/>
            <a:ext cx="579133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b" anchorCtr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item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7E12A953-79B2-43A6-BE6A-AD30A6AEF6B1}"/>
              </a:ext>
            </a:extLst>
          </p:cNvPr>
          <p:cNvSpPr txBox="1"/>
          <p:nvPr/>
        </p:nvSpPr>
        <p:spPr>
          <a:xfrm>
            <a:off x="9604513" y="2138961"/>
            <a:ext cx="682879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b" anchorCtr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outfit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515708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637475B-7C7A-4383-9357-F264343133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E2ABD9FD-1C45-4A14-82C6-E37C0D69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0510"/>
              </p:ext>
            </p:extLst>
          </p:nvPr>
        </p:nvGraphicFramePr>
        <p:xfrm>
          <a:off x="1495747" y="4408642"/>
          <a:ext cx="8127999" cy="1078041"/>
        </p:xfrm>
        <a:graphic>
          <a:graphicData uri="http://schemas.openxmlformats.org/drawingml/2006/table">
            <a:tbl>
              <a:tblPr firstRow="1" bandRow="1"/>
              <a:tblGrid>
                <a:gridCol w="2709333">
                  <a:extLst>
                    <a:ext uri="{9D8B030D-6E8A-4147-A177-3AD203B41FA5}">
                      <a16:colId xmlns:a16="http://schemas.microsoft.com/office/drawing/2014/main" val="15032671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39540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6698922"/>
                    </a:ext>
                  </a:extLst>
                </a:gridCol>
              </a:tblGrid>
              <a:tr h="336361">
                <a:tc>
                  <a:txBody>
                    <a:bodyPr/>
                    <a:lstStyle>
                      <a:lvl1pPr marL="0" marR="0" indent="0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1pPr>
                      <a:lvl2pPr marL="0" marR="0" indent="1607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2pPr>
                      <a:lvl3pPr marL="0" marR="0" indent="321457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3pPr>
                      <a:lvl4pPr marL="0" marR="0" indent="482186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4pPr>
                      <a:lvl5pPr marL="0" marR="0" indent="642915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5pPr>
                      <a:lvl6pPr marL="0" marR="0" indent="803643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6pPr>
                      <a:lvl7pPr marL="0" marR="0" indent="964372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7pPr>
                      <a:lvl8pPr marL="0" marR="0" indent="1125101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8pPr>
                      <a:lvl9pPr marL="0" marR="0" indent="12858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9pPr>
                    </a:lstStyle>
                    <a:p>
                      <a:r>
                        <a:rPr lang="zh-CN" altLang="en-US" dirty="0">
                          <a:solidFill>
                            <a:srgbClr val="FFFFFF"/>
                          </a:solidFill>
                        </a:rPr>
                        <a:t>负例</a:t>
                      </a:r>
                      <a:r>
                        <a:rPr lang="en-US" altLang="zh-CN" dirty="0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rgbClr val="FFFFFF"/>
                          </a:solidFill>
                        </a:rPr>
                        <a:t>：全部按类别替换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1pPr>
                      <a:lvl2pPr marL="0" marR="0" indent="1607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2pPr>
                      <a:lvl3pPr marL="0" marR="0" indent="321457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3pPr>
                      <a:lvl4pPr marL="0" marR="0" indent="482186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4pPr>
                      <a:lvl5pPr marL="0" marR="0" indent="642915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5pPr>
                      <a:lvl6pPr marL="0" marR="0" indent="803643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6pPr>
                      <a:lvl7pPr marL="0" marR="0" indent="964372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7pPr>
                      <a:lvl8pPr marL="0" marR="0" indent="1125101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8pPr>
                      <a:lvl9pPr marL="0" marR="0" indent="12858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9pPr>
                    </a:lstStyle>
                    <a:p>
                      <a:r>
                        <a:rPr lang="en-US" altLang="zh-CN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1pPr>
                      <a:lvl2pPr marL="0" marR="0" indent="1607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2pPr>
                      <a:lvl3pPr marL="0" marR="0" indent="321457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3pPr>
                      <a:lvl4pPr marL="0" marR="0" indent="482186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4pPr>
                      <a:lvl5pPr marL="0" marR="0" indent="642915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5pPr>
                      <a:lvl6pPr marL="0" marR="0" indent="803643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6pPr>
                      <a:lvl7pPr marL="0" marR="0" indent="964372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7pPr>
                      <a:lvl8pPr marL="0" marR="0" indent="1125101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8pPr>
                      <a:lvl9pPr marL="0" marR="0" indent="12858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9pPr>
                    </a:lstStyle>
                    <a:p>
                      <a:r>
                        <a:rPr lang="en-US" altLang="zh-CN" dirty="0">
                          <a:solidFill>
                            <a:srgbClr val="FFFFFF"/>
                          </a:solidFill>
                        </a:rPr>
                        <a:t>ACC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860311"/>
                  </a:ext>
                </a:extLst>
              </a:tr>
              <a:tr h="370840">
                <a:tc>
                  <a:txBody>
                    <a:bodyPr/>
                    <a:lstStyle>
                      <a:lvl1pPr marL="0" marR="0" indent="0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1pPr>
                      <a:lvl2pPr marL="0" marR="0" indent="1607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2pPr>
                      <a:lvl3pPr marL="0" marR="0" indent="321457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3pPr>
                      <a:lvl4pPr marL="0" marR="0" indent="482186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4pPr>
                      <a:lvl5pPr marL="0" marR="0" indent="642915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5pPr>
                      <a:lvl6pPr marL="0" marR="0" indent="803643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6pPr>
                      <a:lvl7pPr marL="0" marR="0" indent="964372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7pPr>
                      <a:lvl8pPr marL="0" marR="0" indent="1125101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8pPr>
                      <a:lvl9pPr marL="0" marR="0" indent="12858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9pPr>
                    </a:lstStyle>
                    <a:p>
                      <a:r>
                        <a:rPr lang="en-US" altLang="zh-CN" dirty="0"/>
                        <a:t>MOCM 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1pPr>
                      <a:lvl2pPr marL="0" marR="0" indent="1607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2pPr>
                      <a:lvl3pPr marL="0" marR="0" indent="321457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3pPr>
                      <a:lvl4pPr marL="0" marR="0" indent="482186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4pPr>
                      <a:lvl5pPr marL="0" marR="0" indent="642915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5pPr>
                      <a:lvl6pPr marL="0" marR="0" indent="803643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6pPr>
                      <a:lvl7pPr marL="0" marR="0" indent="964372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7pPr>
                      <a:lvl8pPr marL="0" marR="0" indent="1125101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8pPr>
                      <a:lvl9pPr marL="0" marR="0" indent="12858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9pPr>
                    </a:lstStyle>
                    <a:p>
                      <a:r>
                        <a:rPr lang="en-US" altLang="zh-CN" dirty="0"/>
                        <a:t>90.61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1pPr>
                      <a:lvl2pPr marL="0" marR="0" indent="1607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2pPr>
                      <a:lvl3pPr marL="0" marR="0" indent="321457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3pPr>
                      <a:lvl4pPr marL="0" marR="0" indent="482186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4pPr>
                      <a:lvl5pPr marL="0" marR="0" indent="642915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5pPr>
                      <a:lvl6pPr marL="0" marR="0" indent="803643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6pPr>
                      <a:lvl7pPr marL="0" marR="0" indent="964372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7pPr>
                      <a:lvl8pPr marL="0" marR="0" indent="1125101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8pPr>
                      <a:lvl9pPr marL="0" marR="0" indent="12858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9pPr>
                    </a:lstStyle>
                    <a:p>
                      <a:r>
                        <a:rPr lang="en-US" altLang="zh-CN" dirty="0"/>
                        <a:t>81.83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985822"/>
                  </a:ext>
                </a:extLst>
              </a:tr>
              <a:tr h="370840">
                <a:tc>
                  <a:txBody>
                    <a:bodyPr/>
                    <a:lstStyle>
                      <a:lvl1pPr marL="0" marR="0" indent="0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1pPr>
                      <a:lvl2pPr marL="0" marR="0" indent="1607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2pPr>
                      <a:lvl3pPr marL="0" marR="0" indent="321457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3pPr>
                      <a:lvl4pPr marL="0" marR="0" indent="482186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4pPr>
                      <a:lvl5pPr marL="0" marR="0" indent="642915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5pPr>
                      <a:lvl6pPr marL="0" marR="0" indent="803643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6pPr>
                      <a:lvl7pPr marL="0" marR="0" indent="964372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7pPr>
                      <a:lvl8pPr marL="0" marR="0" indent="1125101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8pPr>
                      <a:lvl9pPr marL="0" marR="0" indent="12858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9pPr>
                    </a:lstStyle>
                    <a:p>
                      <a:r>
                        <a:rPr lang="en-US" altLang="zh-CN" dirty="0"/>
                        <a:t>Ours(model_4)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1pPr>
                      <a:lvl2pPr marL="0" marR="0" indent="1607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2pPr>
                      <a:lvl3pPr marL="0" marR="0" indent="321457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3pPr>
                      <a:lvl4pPr marL="0" marR="0" indent="482186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4pPr>
                      <a:lvl5pPr marL="0" marR="0" indent="642915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5pPr>
                      <a:lvl6pPr marL="0" marR="0" indent="803643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6pPr>
                      <a:lvl7pPr marL="0" marR="0" indent="964372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7pPr>
                      <a:lvl8pPr marL="0" marR="0" indent="1125101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8pPr>
                      <a:lvl9pPr marL="0" marR="0" indent="12858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9pPr>
                    </a:lstStyle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1pPr>
                      <a:lvl2pPr marL="0" marR="0" indent="1607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2pPr>
                      <a:lvl3pPr marL="0" marR="0" indent="321457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3pPr>
                      <a:lvl4pPr marL="0" marR="0" indent="482186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4pPr>
                      <a:lvl5pPr marL="0" marR="0" indent="642915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5pPr>
                      <a:lvl6pPr marL="0" marR="0" indent="803643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6pPr>
                      <a:lvl7pPr marL="0" marR="0" indent="964372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7pPr>
                      <a:lvl8pPr marL="0" marR="0" indent="1125101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8pPr>
                      <a:lvl9pPr marL="0" marR="0" indent="12858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9pPr>
                    </a:lstStyle>
                    <a:p>
                      <a:r>
                        <a:rPr lang="en-US" altLang="zh-CN" dirty="0"/>
                        <a:t>51.20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461016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6D177C4-E759-4935-B041-1ED01EB8D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64596"/>
              </p:ext>
            </p:extLst>
          </p:nvPr>
        </p:nvGraphicFramePr>
        <p:xfrm>
          <a:off x="1459610" y="1547693"/>
          <a:ext cx="8127999" cy="1112520"/>
        </p:xfrm>
        <a:graphic>
          <a:graphicData uri="http://schemas.openxmlformats.org/drawingml/2006/table">
            <a:tbl>
              <a:tblPr firstRow="1" bandRow="1"/>
              <a:tblGrid>
                <a:gridCol w="2709333">
                  <a:extLst>
                    <a:ext uri="{9D8B030D-6E8A-4147-A177-3AD203B41FA5}">
                      <a16:colId xmlns:a16="http://schemas.microsoft.com/office/drawing/2014/main" val="15032671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039540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1669892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marR="0" indent="0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1pPr>
                      <a:lvl2pPr marL="0" marR="0" indent="1607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2pPr>
                      <a:lvl3pPr marL="0" marR="0" indent="321457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3pPr>
                      <a:lvl4pPr marL="0" marR="0" indent="482186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4pPr>
                      <a:lvl5pPr marL="0" marR="0" indent="642915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5pPr>
                      <a:lvl6pPr marL="0" marR="0" indent="803643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6pPr>
                      <a:lvl7pPr marL="0" marR="0" indent="964372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7pPr>
                      <a:lvl8pPr marL="0" marR="0" indent="1125101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8pPr>
                      <a:lvl9pPr marL="0" marR="0" indent="12858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9pPr>
                    </a:lstStyle>
                    <a:p>
                      <a:r>
                        <a:rPr lang="zh-CN" altLang="en-US" dirty="0">
                          <a:solidFill>
                            <a:srgbClr val="FFFFFF"/>
                          </a:solidFill>
                        </a:rPr>
                        <a:t>负例</a:t>
                      </a:r>
                      <a:r>
                        <a:rPr lang="en-US" altLang="zh-CN" dirty="0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rgbClr val="FFFFFF"/>
                          </a:solidFill>
                        </a:rPr>
                        <a:t>：随机替换一个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1pPr>
                      <a:lvl2pPr marL="0" marR="0" indent="1607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2pPr>
                      <a:lvl3pPr marL="0" marR="0" indent="321457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3pPr>
                      <a:lvl4pPr marL="0" marR="0" indent="482186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4pPr>
                      <a:lvl5pPr marL="0" marR="0" indent="642915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5pPr>
                      <a:lvl6pPr marL="0" marR="0" indent="803643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6pPr>
                      <a:lvl7pPr marL="0" marR="0" indent="964372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7pPr>
                      <a:lvl8pPr marL="0" marR="0" indent="1125101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8pPr>
                      <a:lvl9pPr marL="0" marR="0" indent="12858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9pPr>
                    </a:lstStyle>
                    <a:p>
                      <a:r>
                        <a:rPr lang="en-US" altLang="zh-CN" dirty="0">
                          <a:solidFill>
                            <a:srgbClr val="FFFFFF"/>
                          </a:solidFill>
                        </a:rPr>
                        <a:t>AUC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1pPr>
                      <a:lvl2pPr marL="0" marR="0" indent="1607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2pPr>
                      <a:lvl3pPr marL="0" marR="0" indent="321457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3pPr>
                      <a:lvl4pPr marL="0" marR="0" indent="482186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4pPr>
                      <a:lvl5pPr marL="0" marR="0" indent="642915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5pPr>
                      <a:lvl6pPr marL="0" marR="0" indent="803643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6pPr>
                      <a:lvl7pPr marL="0" marR="0" indent="964372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7pPr>
                      <a:lvl8pPr marL="0" marR="0" indent="1125101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8pPr>
                      <a:lvl9pPr marL="0" marR="0" indent="12858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1" i="0" u="none" strike="noStrike" cap="none" spc="0" baseline="0">
                          <a:ln>
                            <a:noFill/>
                          </a:ln>
                          <a:solidFill>
                            <a:schemeClr val="lt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9pPr>
                    </a:lstStyle>
                    <a:p>
                      <a:r>
                        <a:rPr lang="en-US" altLang="zh-CN" dirty="0">
                          <a:solidFill>
                            <a:srgbClr val="FFFFFF"/>
                          </a:solidFill>
                        </a:rPr>
                        <a:t>ACC</a:t>
                      </a:r>
                      <a:endParaRPr lang="zh-CN" alt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860311"/>
                  </a:ext>
                </a:extLst>
              </a:tr>
              <a:tr h="370840">
                <a:tc>
                  <a:txBody>
                    <a:bodyPr/>
                    <a:lstStyle>
                      <a:lvl1pPr marL="0" marR="0" indent="0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1pPr>
                      <a:lvl2pPr marL="0" marR="0" indent="1607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2pPr>
                      <a:lvl3pPr marL="0" marR="0" indent="321457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3pPr>
                      <a:lvl4pPr marL="0" marR="0" indent="482186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4pPr>
                      <a:lvl5pPr marL="0" marR="0" indent="642915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5pPr>
                      <a:lvl6pPr marL="0" marR="0" indent="803643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6pPr>
                      <a:lvl7pPr marL="0" marR="0" indent="964372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7pPr>
                      <a:lvl8pPr marL="0" marR="0" indent="1125101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8pPr>
                      <a:lvl9pPr marL="0" marR="0" indent="12858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9pPr>
                    </a:lstStyle>
                    <a:p>
                      <a:r>
                        <a:rPr lang="en-US" altLang="zh-CN" dirty="0"/>
                        <a:t>MOCM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1pPr>
                      <a:lvl2pPr marL="0" marR="0" indent="1607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2pPr>
                      <a:lvl3pPr marL="0" marR="0" indent="321457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3pPr>
                      <a:lvl4pPr marL="0" marR="0" indent="482186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4pPr>
                      <a:lvl5pPr marL="0" marR="0" indent="642915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5pPr>
                      <a:lvl6pPr marL="0" marR="0" indent="803643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6pPr>
                      <a:lvl7pPr marL="0" marR="0" indent="964372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7pPr>
                      <a:lvl8pPr marL="0" marR="0" indent="1125101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8pPr>
                      <a:lvl9pPr marL="0" marR="0" indent="12858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9pPr>
                    </a:lstStyle>
                    <a:p>
                      <a:r>
                        <a:rPr lang="en-US" altLang="zh-CN" dirty="0"/>
                        <a:t>69.85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1pPr>
                      <a:lvl2pPr marL="0" marR="0" indent="1607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2pPr>
                      <a:lvl3pPr marL="0" marR="0" indent="321457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3pPr>
                      <a:lvl4pPr marL="0" marR="0" indent="482186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4pPr>
                      <a:lvl5pPr marL="0" marR="0" indent="642915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5pPr>
                      <a:lvl6pPr marL="0" marR="0" indent="803643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6pPr>
                      <a:lvl7pPr marL="0" marR="0" indent="964372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7pPr>
                      <a:lvl8pPr marL="0" marR="0" indent="1125101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8pPr>
                      <a:lvl9pPr marL="0" marR="0" indent="12858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9pPr>
                    </a:lstStyle>
                    <a:p>
                      <a:r>
                        <a:rPr lang="en-US" altLang="zh-CN" dirty="0"/>
                        <a:t>61.72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985822"/>
                  </a:ext>
                </a:extLst>
              </a:tr>
              <a:tr h="370840">
                <a:tc>
                  <a:txBody>
                    <a:bodyPr/>
                    <a:lstStyle>
                      <a:lvl1pPr marL="0" marR="0" indent="0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1pPr>
                      <a:lvl2pPr marL="0" marR="0" indent="1607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2pPr>
                      <a:lvl3pPr marL="0" marR="0" indent="321457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3pPr>
                      <a:lvl4pPr marL="0" marR="0" indent="482186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4pPr>
                      <a:lvl5pPr marL="0" marR="0" indent="642915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5pPr>
                      <a:lvl6pPr marL="0" marR="0" indent="803643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6pPr>
                      <a:lvl7pPr marL="0" marR="0" indent="964372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7pPr>
                      <a:lvl8pPr marL="0" marR="0" indent="1125101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8pPr>
                      <a:lvl9pPr marL="0" marR="0" indent="12858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9pPr>
                    </a:lstStyle>
                    <a:p>
                      <a:r>
                        <a:rPr lang="en-US" altLang="zh-CN" dirty="0"/>
                        <a:t>Ours(model_4)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1pPr>
                      <a:lvl2pPr marL="0" marR="0" indent="1607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2pPr>
                      <a:lvl3pPr marL="0" marR="0" indent="321457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3pPr>
                      <a:lvl4pPr marL="0" marR="0" indent="482186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4pPr>
                      <a:lvl5pPr marL="0" marR="0" indent="642915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5pPr>
                      <a:lvl6pPr marL="0" marR="0" indent="803643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6pPr>
                      <a:lvl7pPr marL="0" marR="0" indent="964372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7pPr>
                      <a:lvl8pPr marL="0" marR="0" indent="1125101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8pPr>
                      <a:lvl9pPr marL="0" marR="0" indent="12858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9pPr>
                    </a:lstStyle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1pPr>
                      <a:lvl2pPr marL="0" marR="0" indent="1607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2pPr>
                      <a:lvl3pPr marL="0" marR="0" indent="321457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3pPr>
                      <a:lvl4pPr marL="0" marR="0" indent="482186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4pPr>
                      <a:lvl5pPr marL="0" marR="0" indent="642915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5pPr>
                      <a:lvl6pPr marL="0" marR="0" indent="803643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6pPr>
                      <a:lvl7pPr marL="0" marR="0" indent="964372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7pPr>
                      <a:lvl8pPr marL="0" marR="0" indent="1125101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8pPr>
                      <a:lvl9pPr marL="0" marR="0" indent="1285829" algn="r" defTabSz="410751" latinLnBrk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87" b="0" i="0" u="none" strike="noStrike" cap="none" spc="0" baseline="0">
                          <a:ln>
                            <a:noFill/>
                          </a:ln>
                          <a:solidFill>
                            <a:schemeClr val="dk1"/>
                          </a:solidFill>
                          <a:uFillTx/>
                          <a:latin typeface="等线" panose="020F0502020204030204"/>
                          <a:sym typeface="Baskerville"/>
                        </a:defRPr>
                      </a:lvl9pPr>
                    </a:lstStyle>
                    <a:p>
                      <a:r>
                        <a:rPr lang="en-US" altLang="zh-CN" dirty="0"/>
                        <a:t>83.50</a:t>
                      </a:r>
                      <a:endParaRPr lang="zh-CN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461016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48FF0415-2EDC-4CA5-8516-B476A4257997}"/>
              </a:ext>
            </a:extLst>
          </p:cNvPr>
          <p:cNvSpPr txBox="1"/>
          <p:nvPr/>
        </p:nvSpPr>
        <p:spPr>
          <a:xfrm>
            <a:off x="1461305" y="398800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Test_replaceall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261AA6-E866-407D-95CB-7BA80A541A88}"/>
              </a:ext>
            </a:extLst>
          </p:cNvPr>
          <p:cNvSpPr txBox="1"/>
          <p:nvPr/>
        </p:nvSpPr>
        <p:spPr>
          <a:xfrm>
            <a:off x="1428510" y="1130990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Test_replaceone</a:t>
            </a: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912798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1F9AAFC7-8A1F-44ED-8D94-C6FD7BF3F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62" y="1102936"/>
            <a:ext cx="5630218" cy="487365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AF7EB17-82F8-423C-8971-103D565FADFB}"/>
              </a:ext>
            </a:extLst>
          </p:cNvPr>
          <p:cNvSpPr txBox="1"/>
          <p:nvPr/>
        </p:nvSpPr>
        <p:spPr>
          <a:xfrm>
            <a:off x="335779" y="42799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Item</a:t>
            </a:r>
            <a:r>
              <a:rPr lang="zh-CN" altLang="en-US" dirty="0"/>
              <a:t>因子分布 （</a:t>
            </a:r>
            <a:r>
              <a:rPr lang="en-US" altLang="zh-CN" dirty="0" err="1"/>
              <a:t>pca</a:t>
            </a:r>
            <a:r>
              <a:rPr lang="zh-CN" altLang="en-US" dirty="0"/>
              <a:t>降维）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B20C801-EE97-42ED-A00E-40FD34D0B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023" y="1076071"/>
            <a:ext cx="5715705" cy="49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0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B01B5A-D5E8-4BE7-88E6-5C7D3570D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82" y="1367304"/>
            <a:ext cx="4977411" cy="35063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A2EFA5-E965-4DC4-97D3-8358014A8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010" y="1262541"/>
            <a:ext cx="6467542" cy="444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7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00F87C-034A-4194-94E5-5BABBE68E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454" y="69641"/>
            <a:ext cx="7858125" cy="583237"/>
          </a:xfrm>
        </p:spPr>
        <p:txBody>
          <a:bodyPr/>
          <a:lstStyle/>
          <a:p>
            <a:r>
              <a:rPr lang="en-US" altLang="zh-CN" sz="3797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3797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、项目背景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BCEF4C66-76D2-4836-BA03-9523CD302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322" y="1713143"/>
            <a:ext cx="11330608" cy="4295180"/>
          </a:xfrm>
        </p:spPr>
        <p:txBody>
          <a:bodyPr>
            <a:normAutofit/>
          </a:bodyPr>
          <a:lstStyle/>
          <a:p>
            <a:r>
              <a:rPr lang="zh-CN" altLang="en-US" dirty="0"/>
              <a:t>因为隐私保护政策缩紧，地区间</a:t>
            </a:r>
            <a:r>
              <a:rPr lang="zh-CN" altLang="en-US" dirty="0">
                <a:solidFill>
                  <a:srgbClr val="00B0F0"/>
                </a:solidFill>
              </a:rPr>
              <a:t>数据不共享</a:t>
            </a:r>
            <a:r>
              <a:rPr lang="zh-CN" altLang="en-US" dirty="0"/>
              <a:t>，只能拿到其本地的模型，为了利用各个地区之间的共性，需要使用</a:t>
            </a:r>
            <a:r>
              <a:rPr lang="zh-CN" altLang="en-US" dirty="0">
                <a:solidFill>
                  <a:srgbClr val="00B0F0"/>
                </a:solidFill>
              </a:rPr>
              <a:t>联邦学习</a:t>
            </a:r>
            <a:r>
              <a:rPr lang="zh-CN" altLang="en-US" dirty="0"/>
              <a:t>来更好的训练本地模型以及得到泛化较好的全局模型。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部分地区服装多以单品售卖，套装搭配信息较少，需要利用其他地区</a:t>
            </a:r>
            <a:r>
              <a:rPr lang="zh-CN" altLang="en-US" dirty="0">
                <a:solidFill>
                  <a:srgbClr val="00B0F0"/>
                </a:solidFill>
              </a:rPr>
              <a:t>获得一些通用的服装搭配知识</a:t>
            </a:r>
            <a:r>
              <a:rPr lang="zh-CN" altLang="en-US" dirty="0"/>
              <a:t>，得到泛化较好的全局模型，来更好的判断本地的服装推荐中的兼容性问题。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0125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7506311-B817-4FC2-B49E-6216F03EC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325544"/>
            <a:ext cx="10477500" cy="317395"/>
          </a:xfrm>
        </p:spPr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7FC4A8-8D26-4030-AEAC-C8AB53D14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14" y="752191"/>
            <a:ext cx="11332397" cy="31524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1E9A8E-24F8-4426-847B-366810DF3D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862" b="7205"/>
          <a:stretch/>
        </p:blipFill>
        <p:spPr>
          <a:xfrm>
            <a:off x="1239245" y="4094924"/>
            <a:ext cx="9882643" cy="264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682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00F87C-034A-4194-94E5-5BABBE68E9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8454" y="69641"/>
            <a:ext cx="7858125" cy="583237"/>
          </a:xfrm>
        </p:spPr>
        <p:txBody>
          <a:bodyPr/>
          <a:lstStyle/>
          <a:p>
            <a:r>
              <a:rPr lang="en-US" altLang="zh-CN" sz="3797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3797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、数据集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BCEF4C66-76D2-4836-BA03-9523CD302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575" y="1842352"/>
            <a:ext cx="11478867" cy="429518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将不同网站上的数据集视为不同国家的数据集</a:t>
            </a:r>
            <a:r>
              <a:rPr lang="zh-CN" altLang="en-US" dirty="0"/>
              <a:t>，如</a:t>
            </a:r>
            <a:r>
              <a:rPr lang="en-US" altLang="zh-CN" dirty="0" err="1">
                <a:solidFill>
                  <a:schemeClr val="accent1"/>
                </a:solidFill>
              </a:rPr>
              <a:t>polyvore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chemeClr val="accent1"/>
                </a:solidFill>
              </a:rPr>
              <a:t>POG</a:t>
            </a:r>
            <a:r>
              <a:rPr lang="zh-CN" altLang="en-US" dirty="0"/>
              <a:t>（淘宝）数据集，利用联邦学习相关算法在不同网站的数据集上取得较好的效果。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在数据集中</a:t>
            </a:r>
            <a:r>
              <a:rPr lang="zh-CN" altLang="en-US" dirty="0">
                <a:solidFill>
                  <a:srgbClr val="00B0F0"/>
                </a:solidFill>
              </a:rPr>
              <a:t>均匀取样</a:t>
            </a:r>
            <a:r>
              <a:rPr lang="zh-CN" altLang="en-US" dirty="0"/>
              <a:t>或以用户为单位划分，</a:t>
            </a:r>
            <a:r>
              <a:rPr lang="zh-CN" altLang="en-US" dirty="0">
                <a:solidFill>
                  <a:srgbClr val="00B0F0"/>
                </a:solidFill>
              </a:rPr>
              <a:t>构成</a:t>
            </a:r>
            <a:r>
              <a:rPr lang="en-US" altLang="zh-CN" dirty="0">
                <a:solidFill>
                  <a:srgbClr val="00B0F0"/>
                </a:solidFill>
              </a:rPr>
              <a:t>k</a:t>
            </a:r>
            <a:r>
              <a:rPr lang="zh-CN" altLang="en-US" dirty="0">
                <a:solidFill>
                  <a:srgbClr val="00B0F0"/>
                </a:solidFill>
              </a:rPr>
              <a:t>个客户机</a:t>
            </a:r>
            <a:r>
              <a:rPr lang="zh-CN" altLang="en-US" dirty="0"/>
              <a:t>，其中数据是非独立同分布的，模拟联邦学习场景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7779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66047-7AE9-4A65-A380-332C836B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331" y="1580942"/>
            <a:ext cx="11430000" cy="4295180"/>
          </a:xfrm>
        </p:spPr>
        <p:txBody>
          <a:bodyPr/>
          <a:lstStyle/>
          <a:p>
            <a:r>
              <a:rPr lang="en-US" altLang="zh-CN" dirty="0"/>
              <a:t>Adaptive Weighting 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Attentive Aggregation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Clustered Methods</a:t>
            </a:r>
            <a:endParaRPr lang="zh-CN" altLang="en-US" dirty="0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866369A-CD95-47B3-B7C1-9E02E14B6527}"/>
              </a:ext>
            </a:extLst>
          </p:cNvPr>
          <p:cNvSpPr txBox="1">
            <a:spLocks/>
          </p:cNvSpPr>
          <p:nvPr/>
        </p:nvSpPr>
        <p:spPr>
          <a:xfrm>
            <a:off x="388454" y="69641"/>
            <a:ext cx="7858125" cy="58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marL="0" marR="0" indent="0" algn="l" defTabSz="321457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87" b="1" i="0" u="none" strike="noStrike" cap="all" spc="84" baseline="0">
                <a:ln>
                  <a:noFill/>
                </a:ln>
                <a:solidFill>
                  <a:srgbClr val="838787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62505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93758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25011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1562640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1875168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218769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250022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281275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r>
              <a:rPr lang="en-US" altLang="zh-CN" sz="3797" kern="0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3797" kern="0" dirty="0">
                <a:solidFill>
                  <a:srgbClr val="34A5DA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、现有方法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4AD3DBE-01C5-4ED0-80FE-85BC06C5C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543" y="1324921"/>
            <a:ext cx="2477238" cy="99089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7509C81-7445-418C-A2A5-6EAF722E1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056" y="3127627"/>
            <a:ext cx="4393554" cy="121577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ABA08B0-71E1-49CA-B193-96C72CB93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267" y="5329576"/>
            <a:ext cx="6717601" cy="6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620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B3175E-8824-43CC-A52C-77AD11156607}"/>
              </a:ext>
            </a:extLst>
          </p:cNvPr>
          <p:cNvSpPr txBox="1"/>
          <p:nvPr/>
        </p:nvSpPr>
        <p:spPr>
          <a:xfrm>
            <a:off x="457201" y="0"/>
            <a:ext cx="2204771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Adaptive Weighting 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C78C9B6C-6E46-465E-96E5-82737CAF56DE}"/>
              </a:ext>
            </a:extLst>
          </p:cNvPr>
          <p:cNvSpPr txBox="1">
            <a:spLocks/>
          </p:cNvSpPr>
          <p:nvPr/>
        </p:nvSpPr>
        <p:spPr>
          <a:xfrm>
            <a:off x="490331" y="1580942"/>
            <a:ext cx="114300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12528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62505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93758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25011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1562640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1875168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218769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250022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281275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r>
              <a:rPr lang="zh-CN" altLang="en-US" kern="0" dirty="0"/>
              <a:t>在</a:t>
            </a:r>
            <a:r>
              <a:rPr lang="en-US" altLang="zh-CN" kern="0" dirty="0" err="1"/>
              <a:t>FedAvg</a:t>
            </a:r>
            <a:r>
              <a:rPr lang="zh-CN" altLang="en-US" kern="0" dirty="0"/>
              <a:t>的方法上进行改进，通过某种方式</a:t>
            </a:r>
            <a:r>
              <a:rPr lang="zh-CN" altLang="en-US" kern="0" dirty="0">
                <a:solidFill>
                  <a:schemeClr val="accent1"/>
                </a:solidFill>
              </a:rPr>
              <a:t>利用模型参数来计算各个模型的权重</a:t>
            </a:r>
            <a:r>
              <a:rPr lang="zh-CN" altLang="en-US" kern="0" dirty="0"/>
              <a:t>，再通过本地模型的加权和得到全局模型。</a:t>
            </a:r>
            <a:endParaRPr lang="en-US" altLang="zh-CN" kern="0" dirty="0"/>
          </a:p>
          <a:p>
            <a:endParaRPr lang="en-US" altLang="zh-CN" kern="0" dirty="0"/>
          </a:p>
          <a:p>
            <a:endParaRPr lang="en-US" altLang="zh-CN" kern="0" dirty="0"/>
          </a:p>
          <a:p>
            <a:endParaRPr lang="en-US" altLang="zh-CN" kern="0" dirty="0"/>
          </a:p>
          <a:p>
            <a:r>
              <a:rPr lang="zh-CN" altLang="en-US" dirty="0"/>
              <a:t>例如Inverse Distance Aggregation (IDA)中采用</a:t>
            </a:r>
          </a:p>
          <a:p>
            <a:endParaRPr lang="en-US" altLang="zh-CN" kern="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0C8FCEA-6182-4127-906D-53CC5BDDD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122" y="4171381"/>
            <a:ext cx="5151995" cy="9472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BB31D36-269F-49B1-8A5A-373DDBFCF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928" y="2487800"/>
            <a:ext cx="2477238" cy="99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1624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B3175E-8824-43CC-A52C-77AD11156607}"/>
              </a:ext>
            </a:extLst>
          </p:cNvPr>
          <p:cNvSpPr txBox="1"/>
          <p:nvPr/>
        </p:nvSpPr>
        <p:spPr>
          <a:xfrm>
            <a:off x="457201" y="0"/>
            <a:ext cx="2375330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Attentive Aggregation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018D9B-CED7-4488-A924-1DD8B84F9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87" y="2958369"/>
            <a:ext cx="6728791" cy="3731659"/>
          </a:xfrm>
          <a:prstGeom prst="rect">
            <a:avLst/>
          </a:prstGeom>
        </p:spPr>
      </p:pic>
      <p:sp>
        <p:nvSpPr>
          <p:cNvPr id="8" name="文本占位符 3">
            <a:extLst>
              <a:ext uri="{FF2B5EF4-FFF2-40B4-BE49-F238E27FC236}">
                <a16:creationId xmlns:a16="http://schemas.microsoft.com/office/drawing/2014/main" id="{C78C9B6C-6E46-465E-96E5-82737CAF56DE}"/>
              </a:ext>
            </a:extLst>
          </p:cNvPr>
          <p:cNvSpPr txBox="1">
            <a:spLocks/>
          </p:cNvSpPr>
          <p:nvPr/>
        </p:nvSpPr>
        <p:spPr>
          <a:xfrm>
            <a:off x="490331" y="1580942"/>
            <a:ext cx="11430000" cy="429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12528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62505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93758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25011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1562640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/>
              </a:buClr>
              <a:buSzPct val="104999"/>
              <a:buFont typeface="Avenir Next"/>
              <a:buChar char="▸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1875168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218769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250022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281275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r>
              <a:rPr lang="zh-CN" altLang="en-US" kern="0" dirty="0"/>
              <a:t>比如</a:t>
            </a:r>
            <a:r>
              <a:rPr lang="en-US" altLang="zh-CN" kern="0" dirty="0" err="1"/>
              <a:t>FedAttOpt</a:t>
            </a:r>
            <a:r>
              <a:rPr lang="zh-CN" altLang="en-US" kern="0" dirty="0"/>
              <a:t>算法，希望全局模型尽可能与本地模型相似，加权更新全局模型，获得一个泛化较好的全局模型</a:t>
            </a:r>
            <a:endParaRPr lang="en-US" altLang="zh-CN" kern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159A96-26AD-41EA-A12B-E0CB15B4A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246" y="3106607"/>
            <a:ext cx="4887357" cy="35029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249CD2-BC2E-438A-AE9F-2FC96EEA2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453" y="2268276"/>
            <a:ext cx="2668800" cy="7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305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66047-7AE9-4A65-A380-332C836B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830" y="1407688"/>
            <a:ext cx="11430000" cy="4295180"/>
          </a:xfrm>
        </p:spPr>
        <p:txBody>
          <a:bodyPr/>
          <a:lstStyle/>
          <a:p>
            <a:r>
              <a:rPr lang="zh-CN" altLang="en-US" kern="0" dirty="0"/>
              <a:t>比如</a:t>
            </a:r>
            <a:r>
              <a:rPr lang="en-US" altLang="zh-CN" dirty="0" err="1"/>
              <a:t>FedAMP</a:t>
            </a:r>
            <a:r>
              <a:rPr lang="zh-CN" altLang="en-US" dirty="0"/>
              <a:t>算法，</a:t>
            </a:r>
            <a:r>
              <a:rPr lang="zh-CN" altLang="en-US" dirty="0">
                <a:solidFill>
                  <a:schemeClr val="accent1"/>
                </a:solidFill>
              </a:rPr>
              <a:t>为每一个客户机保存一个云模型</a:t>
            </a:r>
            <a:r>
              <a:rPr lang="zh-CN" altLang="en-US" dirty="0"/>
              <a:t>，通过聚合相似客户机的本地模型得到</a:t>
            </a:r>
            <a:r>
              <a:rPr lang="en-US" altLang="zh-CN" dirty="0" err="1"/>
              <a:t>ui</a:t>
            </a:r>
            <a:r>
              <a:rPr lang="zh-CN" altLang="en-US" dirty="0"/>
              <a:t>，与</a:t>
            </a:r>
            <a:r>
              <a:rPr lang="en-US" altLang="zh-CN" dirty="0" err="1"/>
              <a:t>ui</a:t>
            </a:r>
            <a:r>
              <a:rPr lang="zh-CN" altLang="en-US" dirty="0"/>
              <a:t>的相似性作为约束来加强相似客户机之间的协作，减少</a:t>
            </a:r>
            <a:r>
              <a:rPr lang="en-US" altLang="zh-CN" dirty="0"/>
              <a:t>Not-IID</a:t>
            </a:r>
            <a:r>
              <a:rPr lang="zh-CN" altLang="en-US" dirty="0"/>
              <a:t>数据产生的影响。</a:t>
            </a:r>
            <a:endParaRPr lang="en-US" altLang="zh-CN" dirty="0"/>
          </a:p>
          <a:p>
            <a:r>
              <a:rPr lang="zh-CN" altLang="en-US" dirty="0"/>
              <a:t>可以拓展成模型每层的相似性</a:t>
            </a: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866369A-CD95-47B3-B7C1-9E02E14B6527}"/>
              </a:ext>
            </a:extLst>
          </p:cNvPr>
          <p:cNvSpPr txBox="1">
            <a:spLocks/>
          </p:cNvSpPr>
          <p:nvPr/>
        </p:nvSpPr>
        <p:spPr>
          <a:xfrm>
            <a:off x="388454" y="242509"/>
            <a:ext cx="7858125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marL="0" marR="0" indent="0" algn="l" defTabSz="321457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87" b="1" i="0" u="none" strike="noStrike" cap="all" spc="84" baseline="0">
                <a:ln>
                  <a:noFill/>
                </a:ln>
                <a:solidFill>
                  <a:srgbClr val="838787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62505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93758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25011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1562640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1875168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218769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250022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281275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Attentive Aggregation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rgbClr val="838787"/>
              </a:solidFill>
              <a:effectLst/>
              <a:uFillTx/>
              <a:latin typeface="Avenir Next Medium"/>
              <a:ea typeface="Avenir Next Medium"/>
              <a:cs typeface="Avenir Next Medium"/>
              <a:sym typeface="Avenir Next Mediu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49A894-8AAC-4029-A9D1-6160B4F2B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02" y="3281377"/>
            <a:ext cx="5667658" cy="34488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C63D06-C649-4A56-A791-169FB0031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55" y="3535087"/>
            <a:ext cx="4166690" cy="6308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6B36FFC-63BA-48C7-A590-F927C0C2F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547" y="4864168"/>
            <a:ext cx="4424956" cy="5839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07DE787-25AC-4469-BF78-E71208E13432}"/>
              </a:ext>
            </a:extLst>
          </p:cNvPr>
          <p:cNvSpPr txBox="1"/>
          <p:nvPr/>
        </p:nvSpPr>
        <p:spPr>
          <a:xfrm>
            <a:off x="7074176" y="5979059"/>
            <a:ext cx="60976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/>
              <a:t>α</a:t>
            </a:r>
            <a:r>
              <a:rPr lang="zh-CN" altLang="en-US" baseline="-25000" dirty="0"/>
              <a:t>k</a:t>
            </a:r>
            <a:r>
              <a:rPr lang="zh-CN" altLang="en-US" dirty="0"/>
              <a:t> is the step size of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1303297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266047-7AE9-4A65-A380-332C836B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331" y="1580942"/>
            <a:ext cx="11430000" cy="4295180"/>
          </a:xfrm>
        </p:spPr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 err="1"/>
              <a:t>FedFast</a:t>
            </a:r>
            <a:r>
              <a:rPr lang="zh-CN" altLang="en-US" dirty="0"/>
              <a:t>的方式，将相似</a:t>
            </a:r>
            <a:r>
              <a:rPr lang="zh-CN" altLang="en-US" dirty="0">
                <a:solidFill>
                  <a:schemeClr val="accent1"/>
                </a:solidFill>
              </a:rPr>
              <a:t>客户机分成若干个群组</a:t>
            </a:r>
            <a:r>
              <a:rPr lang="zh-CN" altLang="en-US" dirty="0"/>
              <a:t>，按规则从群组中取</a:t>
            </a:r>
            <a:r>
              <a:rPr lang="en-US" altLang="zh-CN" dirty="0"/>
              <a:t>m/p</a:t>
            </a:r>
            <a:r>
              <a:rPr lang="zh-CN" altLang="en-US" dirty="0"/>
              <a:t>个客户机进行更新，</a:t>
            </a:r>
            <a:r>
              <a:rPr lang="en-US" altLang="zh-CN" dirty="0"/>
              <a:t>embedding</a:t>
            </a:r>
            <a:r>
              <a:rPr lang="zh-CN" altLang="en-US" dirty="0"/>
              <a:t>层更新传播至本群组所有的客户机，以加快训练速度</a:t>
            </a:r>
            <a:endParaRPr lang="en-US" altLang="zh-CN" dirty="0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7866369A-CD95-47B3-B7C1-9E02E14B6527}"/>
              </a:ext>
            </a:extLst>
          </p:cNvPr>
          <p:cNvSpPr txBox="1">
            <a:spLocks/>
          </p:cNvSpPr>
          <p:nvPr/>
        </p:nvSpPr>
        <p:spPr>
          <a:xfrm>
            <a:off x="388454" y="242509"/>
            <a:ext cx="7858125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b">
            <a:spAutoFit/>
          </a:bodyPr>
          <a:lstStyle>
            <a:lvl1pPr marL="0" marR="0" indent="0" algn="l" defTabSz="321457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87" b="1" i="0" u="none" strike="noStrike" cap="all" spc="84" baseline="0">
                <a:ln>
                  <a:noFill/>
                </a:ln>
                <a:solidFill>
                  <a:srgbClr val="838787"/>
                </a:solidFill>
                <a:uFillTx/>
                <a:latin typeface="+mn-lt"/>
                <a:ea typeface="+mn-ea"/>
                <a:cs typeface="+mn-cs"/>
                <a:sym typeface="Baskerville"/>
              </a:defRPr>
            </a:lvl1pPr>
            <a:lvl2pPr marL="62505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93758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25011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1562640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  <a:lvl6pPr marL="1875168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6pPr>
            <a:lvl7pPr marL="2187696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7pPr>
            <a:lvl8pPr marL="2500224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8pPr>
            <a:lvl9pPr marL="2812752" marR="0" indent="-312528" algn="l" defTabSz="410751" latinLnBrk="0">
              <a:lnSpc>
                <a:spcPct val="100000"/>
              </a:lnSpc>
              <a:spcBef>
                <a:spcPts val="1969"/>
              </a:spcBef>
              <a:spcAft>
                <a:spcPts val="0"/>
              </a:spcAft>
              <a:buClr>
                <a:schemeClr val="accent1">
                  <a:satOff val="-4060"/>
                </a:schemeClr>
              </a:buClr>
              <a:buSzPct val="104999"/>
              <a:buFont typeface="Avenir Next"/>
              <a:buChar char="‣"/>
              <a:tabLst/>
              <a:defRPr sz="2391" b="0" i="0" u="none" strike="noStrike" cap="none" spc="0" baseline="0">
                <a:ln>
                  <a:noFill/>
                </a:ln>
                <a:solidFill>
                  <a:srgbClr val="838787"/>
                </a:solidFill>
                <a:uFillTx/>
                <a:latin typeface="Avenir Next Medium"/>
                <a:ea typeface="Avenir Next Medium"/>
                <a:cs typeface="Avenir Next Medium"/>
                <a:sym typeface="Avenir Next Medium"/>
              </a:defRPr>
            </a:lvl9pPr>
          </a:lstStyle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838787"/>
                </a:solidFill>
                <a:effectLst/>
                <a:uFillTx/>
                <a:latin typeface="Avenir Next Medium"/>
                <a:ea typeface="Avenir Next Medium"/>
                <a:cs typeface="Avenir Next Medium"/>
                <a:sym typeface="Avenir Next Medium"/>
              </a:rPr>
              <a:t>Clustered Methods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3F85DA-B3B6-4394-850A-1CB4EF1D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2" y="2980864"/>
            <a:ext cx="5722970" cy="353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895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1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542</Words>
  <Application>Microsoft Office PowerPoint</Application>
  <PresentationFormat>宽屏</PresentationFormat>
  <Paragraphs>87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Avenir Next</vt:lpstr>
      <vt:lpstr>Avenir Next Medium</vt:lpstr>
      <vt:lpstr>Baskerville</vt:lpstr>
      <vt:lpstr>等线</vt:lpstr>
      <vt:lpstr>等线 Light</vt:lpstr>
      <vt:lpstr>Arial</vt:lpstr>
      <vt:lpstr>Helvetica</vt:lpstr>
      <vt:lpstr>New_Template7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褚 灵强</dc:creator>
  <cp:lastModifiedBy>褚 灵强</cp:lastModifiedBy>
  <cp:revision>217</cp:revision>
  <dcterms:created xsi:type="dcterms:W3CDTF">2022-02-15T12:33:52Z</dcterms:created>
  <dcterms:modified xsi:type="dcterms:W3CDTF">2022-02-18T08:03:20Z</dcterms:modified>
</cp:coreProperties>
</file>