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26878048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26878048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T58lGKREubo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://www.youtube.com/watch?v=ZGvtnE1Wy6U" TargetMode="External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68702" y="165825"/>
            <a:ext cx="67686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Spontanuous Synchronization</a:t>
            </a:r>
            <a:endParaRPr sz="2400"/>
          </a:p>
        </p:txBody>
      </p:sp>
      <p:pic>
        <p:nvPicPr>
          <p:cNvPr descr=" " id="55" name="Google Shape;55;p13" title="spontaneous synchroniz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325" y="1300775"/>
            <a:ext cx="3074900" cy="2306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nchronicity (Thailand) : Experiment in the mangrove forests of Thailand. Thousands of live fireflies are made to synchronize their flashes with a few computer controlled LED’s.&#10;&#10;Full documentation here: http://robinmeier.net/?p=2279&#10;&#10;This video was part of a large installation showed in Basel, Switzerland: http://robinmeier.net/?p=2080&#10;&#10;Trailer for Synchronicity (Thailand) by Robin Meier &amp; Andre Gwerder, 2015&#10;Digital Video (4k/2k), Stereo Soundtrack. 43 minutes - Edition of 5 &#10;Produced by Audemars Piguet Art Commission, Le Brassus&#10;Director of Photography: Nikolai Zheludovich; Editing: Mariko Montpetit&#10;Special thanks to Anchana Thancharoen and her team at Kasetsart University, Bangkok" id="56" name="Google Shape;56;p13" title="Synchronizing Fireflies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1500" y="1224750"/>
            <a:ext cx="3125024" cy="2343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