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26878048d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26878048d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2687804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2687804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do more examples of oscillators, or make “Coupled Oscillators it’s own slide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26878048d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26878048d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details about these examples, and maybe attach pictures!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da2c8ea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da2c8ea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Ch 1 A harmonic Oscillator is a autonomous system, a forced harmonic oscillator is a non autonomous system. Linear vs </a:t>
            </a:r>
            <a:r>
              <a:rPr lang="en"/>
              <a:t>nonlinear</a:t>
            </a:r>
            <a:r>
              <a:rPr lang="en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Ch 12: 2D </a:t>
            </a:r>
            <a:r>
              <a:rPr lang="en"/>
              <a:t>continuous</a:t>
            </a:r>
            <a:r>
              <a:rPr lang="en"/>
              <a:t> systems, found fixed points, drew nullclines, energy conserving system, classified as a center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Ch 20: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26878048d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26878048d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Talking points: In the first video fireflies synchronize with led lights.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In the second </a:t>
            </a:r>
            <a:r>
              <a:rPr lang="en"/>
              <a:t>metronomes</a:t>
            </a:r>
            <a:r>
              <a:rPr lang="en"/>
              <a:t> synchronize with each other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both examples to discuss how these systems individual parts can be considered oscillators, and  </a:t>
            </a:r>
            <a:r>
              <a:rPr lang="en"/>
              <a:t>collectively</a:t>
            </a:r>
            <a:r>
              <a:rPr lang="en"/>
              <a:t> are “coupled”oscillators. Also foreshadow “influence” and “sensitivity” functions in the way that the system is coupled. Fireflies influence each other, and the </a:t>
            </a:r>
            <a:r>
              <a:rPr lang="en"/>
              <a:t>metronomes</a:t>
            </a:r>
            <a:r>
              <a:rPr lang="en"/>
              <a:t> are attached to the table and you can physically see how it responds to their synchronization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26878048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26878048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Talking Points: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Wieners postulation that there are oscillating cells in the brain with a gaussian distribution of natural frequencies that interact and create the power spectrum of </a:t>
            </a:r>
            <a:r>
              <a:rPr lang="en"/>
              <a:t>alpha</a:t>
            </a:r>
            <a:r>
              <a:rPr lang="en"/>
              <a:t> waves--he sees it as an example of </a:t>
            </a:r>
            <a:r>
              <a:rPr lang="en"/>
              <a:t>spontaneous</a:t>
            </a:r>
            <a:r>
              <a:rPr lang="en"/>
              <a:t> synchronization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Winfree:      interested in biological </a:t>
            </a:r>
            <a:r>
              <a:rPr lang="en"/>
              <a:t>rhythms</a:t>
            </a:r>
            <a:r>
              <a:rPr lang="en"/>
              <a:t>. Assumed a large population of interacting limit-</a:t>
            </a:r>
            <a:r>
              <a:rPr lang="en"/>
              <a:t>cycle</a:t>
            </a:r>
            <a:r>
              <a:rPr lang="en"/>
              <a:t> oscillators (define this). Made it one dimensional (point going around a loop) valid if coupling is weak. They must interact! (relate to </a:t>
            </a:r>
            <a:r>
              <a:rPr lang="en"/>
              <a:t>fireflies</a:t>
            </a:r>
            <a:r>
              <a:rPr lang="en"/>
              <a:t> and </a:t>
            </a:r>
            <a:r>
              <a:rPr lang="en"/>
              <a:t>metronomes</a:t>
            </a:r>
            <a:r>
              <a:rPr lang="en"/>
              <a:t>) via “influence”and “sensitivity” functions. Talk about </a:t>
            </a:r>
            <a:r>
              <a:rPr lang="en"/>
              <a:t>relevance</a:t>
            </a:r>
            <a:r>
              <a:rPr lang="en"/>
              <a:t> of a mean-field approximation. Talk about time scales and the numerical simulations where this model predicted a phase transition and the “freezing” of synchronized clusters, given certain conditions/</a:t>
            </a:r>
            <a:r>
              <a:rPr lang="en"/>
              <a:t>parameters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26878048d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26878048d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b7039b18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b7039b18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T58lGKREubo" TargetMode="External"/><Relationship Id="rId4" Type="http://schemas.openxmlformats.org/officeDocument/2006/relationships/image" Target="../media/image1.jpg"/><Relationship Id="rId5" Type="http://schemas.openxmlformats.org/officeDocument/2006/relationships/hyperlink" Target="http://www.youtube.com/watch?v=ZGvtnE1Wy6U" TargetMode="External"/><Relationship Id="rId6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Roboto"/>
                <a:ea typeface="Roboto"/>
                <a:cs typeface="Roboto"/>
                <a:sym typeface="Roboto"/>
              </a:rPr>
              <a:t>Synchronization of coupled oscillators</a:t>
            </a:r>
            <a:endParaRPr sz="4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1024300" y="333475"/>
            <a:ext cx="65220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Oscillators </a:t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347150" y="1004875"/>
            <a:ext cx="45132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repetitive motion of a system over time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Simplest versions being pendulums or a mass on a spring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250" y="1004875"/>
            <a:ext cx="1122602" cy="6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1725" y="1004875"/>
            <a:ext cx="574987" cy="6138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47150" y="1618675"/>
            <a:ext cx="40695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second order differential equations that represents a harmonic oscillator is seen in many areas of physics and mathematics.  Written as a system of first order differential equations: --(insert Eq’s)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47150" y="2993125"/>
            <a:ext cx="54126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With the solution being a linear combination of sine and cosine waves:   (insert EQ)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47150" y="3293575"/>
            <a:ext cx="49794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</a:rPr>
              <a:t>Coupled Oscillators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refers to when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multiple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oscillating systems are connected in a way that they can exchange energy.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850" y="3874387"/>
            <a:ext cx="1252122" cy="80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9975" y="3874375"/>
            <a:ext cx="1367109" cy="7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1024300" y="333475"/>
            <a:ext cx="65220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Oscillators 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47150" y="1004875"/>
            <a:ext cx="45132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repetitive motion of a system over time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Simplest versions being pendulums or a mass on a spring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250" y="1004875"/>
            <a:ext cx="1122602" cy="6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1725" y="1004875"/>
            <a:ext cx="574987" cy="6138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47150" y="1618675"/>
            <a:ext cx="40695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very common second order differential equations that represents a harmonic oscillator is seen in many areas of physics and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mathematics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  Written as a system of first order differential equations: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47150" y="2993125"/>
            <a:ext cx="52623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With the solution being a linear combination of sine and cosine waves: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47150" y="3293575"/>
            <a:ext cx="49794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</a:rPr>
              <a:t>Coupled Oscillators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refers to when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multiple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oscillating systems are connected in a way that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he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can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exchange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energy.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850" y="3874387"/>
            <a:ext cx="1252122" cy="80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9975" y="3874375"/>
            <a:ext cx="1367109" cy="7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ctrTitle"/>
          </p:nvPr>
        </p:nvSpPr>
        <p:spPr>
          <a:xfrm>
            <a:off x="768702" y="165825"/>
            <a:ext cx="6768600" cy="7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Spontaneous Synchronization</a:t>
            </a:r>
            <a:endParaRPr sz="2400"/>
          </a:p>
        </p:txBody>
      </p:sp>
      <p:sp>
        <p:nvSpPr>
          <p:cNvPr id="86" name="Google Shape;86;p16"/>
          <p:cNvSpPr txBox="1"/>
          <p:nvPr/>
        </p:nvSpPr>
        <p:spPr>
          <a:xfrm>
            <a:off x="705975" y="426945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750800" y="116540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255050" y="158002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Pacemaker Cells  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1255050" y="205067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Fireflies 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1142975" y="257175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Millenium Bridge in London---relate to metronoms in next slide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ctrTitle"/>
          </p:nvPr>
        </p:nvSpPr>
        <p:spPr>
          <a:xfrm>
            <a:off x="253450" y="208750"/>
            <a:ext cx="8520600" cy="57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Dynamical Systems Perspective</a:t>
            </a:r>
            <a:endParaRPr sz="2700"/>
          </a:p>
        </p:txBody>
      </p:sp>
      <p:sp>
        <p:nvSpPr>
          <p:cNvPr id="96" name="Google Shape;96;p17"/>
          <p:cNvSpPr txBox="1"/>
          <p:nvPr/>
        </p:nvSpPr>
        <p:spPr>
          <a:xfrm>
            <a:off x="629025" y="1164850"/>
            <a:ext cx="67095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we learned in this class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2end order system written as a first order system (1)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Lienard Systems (20)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Van Der Pol Oscillator (20)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375" y="1703200"/>
            <a:ext cx="1593162" cy="2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1875" y="2065025"/>
            <a:ext cx="1943658" cy="2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ctrTitle"/>
          </p:nvPr>
        </p:nvSpPr>
        <p:spPr>
          <a:xfrm>
            <a:off x="768702" y="165825"/>
            <a:ext cx="6768600" cy="7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Spontaneous Synchronization</a:t>
            </a:r>
            <a:endParaRPr sz="2400"/>
          </a:p>
        </p:txBody>
      </p:sp>
      <p:pic>
        <p:nvPicPr>
          <p:cNvPr descr=" " id="104" name="Google Shape;104;p18" title="spontaneous synchroniz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850" y="1194850"/>
            <a:ext cx="3074900" cy="2306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ynchronicity (Thailand) : Experiment in the mangrove forests of Thailand. Thousands of live fireflies are made to synchronize their flashes with a few computer controlled LED’s.&#10;&#10;Full documentation here: http://robinmeier.net/?p=2279&#10;&#10;This video was part of a large installation showed in Basel, Switzerland: http://robinmeier.net/?p=2080&#10;&#10;Trailer for Synchronicity (Thailand) by Robin Meier &amp; Andre Gwerder, 2015&#10;Digital Video (4k/2k), Stereo Soundtrack. 43 minutes - Edition of 5 &#10;Produced by Audemars Piguet Art Commission, Le Brassus&#10;Director of Photography: Nikolai Zheludovich; Editing: Mariko Montpetit&#10;Special thanks to Anchana Thancharoen and her team at Kasetsart University, Bangkok" id="105" name="Google Shape;105;p18" title="Synchronizing Fireflies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025" y="1157500"/>
            <a:ext cx="3125024" cy="2343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ctrTitle"/>
          </p:nvPr>
        </p:nvSpPr>
        <p:spPr>
          <a:xfrm>
            <a:off x="561851" y="219475"/>
            <a:ext cx="70953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Historical Overview: 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854200" y="717150"/>
            <a:ext cx="6510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Formulation of the Mathematical Foundations of Spontaneous Synchronization </a:t>
            </a:r>
            <a:endParaRPr sz="4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425600" y="1943150"/>
            <a:ext cx="64545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Winfree (1967): Grad Project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519100" y="1330150"/>
            <a:ext cx="6454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Wiener (1958) : Wrote a book “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Nonlinear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Problems in Random Theory” where he talked about alpha waves in the brain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476350" y="2241425"/>
            <a:ext cx="5700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Assumed a large population of interacting oscillators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476350" y="2473500"/>
            <a:ext cx="80334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As an oscillator he knew that there existed a limit cycle (maybe go in depth and what we have learned in class)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476350" y="2739025"/>
            <a:ext cx="6540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Assumed the coupling was weak and the oscillators nearly identical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825" y="3573825"/>
            <a:ext cx="3915325" cy="7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476350" y="3001800"/>
            <a:ext cx="6540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Defined the coupling factor as a mean-field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approximation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772075" y="4327225"/>
            <a:ext cx="6540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Where      is the phase of oscillator i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  is it’s natural frequency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0807" y="4433775"/>
            <a:ext cx="150344" cy="1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201" y="4627925"/>
            <a:ext cx="193800" cy="16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84925" y="4789425"/>
            <a:ext cx="330675" cy="16149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4265438" y="4274050"/>
            <a:ext cx="6540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Given N oscillators the oscillator i is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influenced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by two forces.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phase dependent influence of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its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neighbors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And the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response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of oscillator i depending on its own phase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70113" y="4567063"/>
            <a:ext cx="330679" cy="1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ctrTitle"/>
          </p:nvPr>
        </p:nvSpPr>
        <p:spPr>
          <a:xfrm>
            <a:off x="868051" y="222275"/>
            <a:ext cx="6989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Kuramoto Model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63" y="2109788"/>
            <a:ext cx="501967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63" y="2109788"/>
            <a:ext cx="501967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