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2468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62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040507"/>
            <a:ext cx="32918400" cy="85953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2967337"/>
            <a:ext cx="32918400" cy="596074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8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314450"/>
            <a:ext cx="9464040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314450"/>
            <a:ext cx="27843480" cy="209226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6155059"/>
            <a:ext cx="37856160" cy="10269853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6522069"/>
            <a:ext cx="37856160" cy="5400673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314452"/>
            <a:ext cx="37856160" cy="4772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6052187"/>
            <a:ext cx="18568033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9018270"/>
            <a:ext cx="18568033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6052187"/>
            <a:ext cx="18659477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9018270"/>
            <a:ext cx="18659477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0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554732"/>
            <a:ext cx="22219920" cy="1754505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554732"/>
            <a:ext cx="22219920" cy="1754505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314452"/>
            <a:ext cx="3785616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6572250"/>
            <a:ext cx="3785616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C9FF-22F7-4BAE-9605-866B26E97015}" type="datetimeFigureOut">
              <a:rPr lang="en-US" smtClean="0"/>
              <a:t>2019-04-26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2882862"/>
            <a:ext cx="1481328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77FB-C46D-4EDE-8208-0078C5A5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1CEC7-8CBD-4E24-B0B0-7C0BC9B742A5}"/>
              </a:ext>
            </a:extLst>
          </p:cNvPr>
          <p:cNvSpPr/>
          <p:nvPr/>
        </p:nvSpPr>
        <p:spPr>
          <a:xfrm>
            <a:off x="881743" y="1045029"/>
            <a:ext cx="5061857" cy="28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William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F9ED64-0DAF-4299-AADD-09DBFF15E834}"/>
              </a:ext>
            </a:extLst>
          </p:cNvPr>
          <p:cNvSpPr/>
          <p:nvPr/>
        </p:nvSpPr>
        <p:spPr>
          <a:xfrm>
            <a:off x="8120743" y="1045029"/>
            <a:ext cx="5061857" cy="28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9ea847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B912FC-EDAC-46F4-86D0-58150ED8733B}"/>
              </a:ext>
            </a:extLst>
          </p:cNvPr>
          <p:cNvSpPr/>
          <p:nvPr/>
        </p:nvSpPr>
        <p:spPr>
          <a:xfrm>
            <a:off x="22598743" y="1045028"/>
            <a:ext cx="5061857" cy="28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ea0012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5DC48A-FB0F-4A81-ADE1-A5227814DE96}"/>
              </a:ext>
            </a:extLst>
          </p:cNvPr>
          <p:cNvSpPr/>
          <p:nvPr/>
        </p:nvSpPr>
        <p:spPr>
          <a:xfrm>
            <a:off x="15359743" y="1045029"/>
            <a:ext cx="5061857" cy="28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401F10-EF00-4153-BA81-3DF6CDA3828F}"/>
              </a:ext>
            </a:extLst>
          </p:cNvPr>
          <p:cNvSpPr/>
          <p:nvPr/>
        </p:nvSpPr>
        <p:spPr>
          <a:xfrm>
            <a:off x="29837743" y="1045027"/>
            <a:ext cx="5061857" cy="28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handsome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D60429-AF21-4E96-9481-4D2AB1D9036F}"/>
              </a:ext>
            </a:extLst>
          </p:cNvPr>
          <p:cNvGrpSpPr/>
          <p:nvPr/>
        </p:nvGrpSpPr>
        <p:grpSpPr>
          <a:xfrm>
            <a:off x="5943600" y="1293656"/>
            <a:ext cx="2177143" cy="1171959"/>
            <a:chOff x="5943600" y="1293656"/>
            <a:chExt cx="2177143" cy="117195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2814D8-16F5-4FEE-9760-2C4B0355BDC0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50734A-F1CA-46A1-92C2-E8AF43468CE4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50734A-F1CA-46A1-92C2-E8AF43468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1726E2-C643-43D9-B432-0AF5111131D9}"/>
              </a:ext>
            </a:extLst>
          </p:cNvPr>
          <p:cNvGrpSpPr/>
          <p:nvPr/>
        </p:nvGrpSpPr>
        <p:grpSpPr>
          <a:xfrm>
            <a:off x="13162039" y="1283442"/>
            <a:ext cx="2177143" cy="1171959"/>
            <a:chOff x="5943600" y="1293656"/>
            <a:chExt cx="2177143" cy="117195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82A531E-9943-4F87-BBC4-926E77CEA5F6}"/>
                </a:ext>
              </a:extLst>
            </p:cNvPr>
            <p:cNvCxnSpPr/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CCD2581-1836-49B9-A665-F059C1481819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107516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CCD2581-1836-49B9-A665-F059C1481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1075166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AE6D71-0976-4D4F-A54D-02B214DA7B50}"/>
              </a:ext>
            </a:extLst>
          </p:cNvPr>
          <p:cNvGrpSpPr/>
          <p:nvPr/>
        </p:nvGrpSpPr>
        <p:grpSpPr>
          <a:xfrm>
            <a:off x="27660600" y="1317276"/>
            <a:ext cx="2177143" cy="1171959"/>
            <a:chOff x="5943600" y="1293656"/>
            <a:chExt cx="2177143" cy="117195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2D8F86-3FC7-4130-9090-6C7616A78B8D}"/>
                </a:ext>
              </a:extLst>
            </p:cNvPr>
            <p:cNvCxnSpPr/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BF5A5BB-485D-48DE-84E0-6A81E23930FF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109119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BF5A5BB-485D-48DE-84E0-6A81E2393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1091196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4D7DE6-8179-45B3-92F8-02D5F3607D9E}"/>
              </a:ext>
            </a:extLst>
          </p:cNvPr>
          <p:cNvGrpSpPr/>
          <p:nvPr/>
        </p:nvGrpSpPr>
        <p:grpSpPr>
          <a:xfrm>
            <a:off x="20445133" y="1349827"/>
            <a:ext cx="2177143" cy="1171959"/>
            <a:chOff x="5943600" y="1293656"/>
            <a:chExt cx="2177143" cy="117195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5E996D8-A4F9-44C5-B964-47AA3AA9E7E3}"/>
                </a:ext>
              </a:extLst>
            </p:cNvPr>
            <p:cNvCxnSpPr/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12C6725-CFE6-4C7E-B26F-B74ED36412A6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12C6725-CFE6-4C7E-B26F-B74ED3641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EE9138B-E4FB-4EF6-9C11-7C25D2C12C22}"/>
              </a:ext>
            </a:extLst>
          </p:cNvPr>
          <p:cNvSpPr/>
          <p:nvPr/>
        </p:nvSpPr>
        <p:spPr>
          <a:xfrm>
            <a:off x="881743" y="5736772"/>
            <a:ext cx="5061857" cy="28411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803613-FFB2-4A66-A7C8-B0608CFEFC03}"/>
              </a:ext>
            </a:extLst>
          </p:cNvPr>
          <p:cNvSpPr/>
          <p:nvPr/>
        </p:nvSpPr>
        <p:spPr>
          <a:xfrm>
            <a:off x="8120743" y="5736772"/>
            <a:ext cx="5061857" cy="28411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229811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348C60-DAF6-4C03-B87A-DFD21C51EA8B}"/>
              </a:ext>
            </a:extLst>
          </p:cNvPr>
          <p:cNvSpPr/>
          <p:nvPr/>
        </p:nvSpPr>
        <p:spPr>
          <a:xfrm>
            <a:off x="22598743" y="5736771"/>
            <a:ext cx="5061857" cy="28411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78a109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18340-57A4-4835-949C-38DD164CD52E}"/>
              </a:ext>
            </a:extLst>
          </p:cNvPr>
          <p:cNvSpPr/>
          <p:nvPr/>
        </p:nvSpPr>
        <p:spPr>
          <a:xfrm>
            <a:off x="15359743" y="5736772"/>
            <a:ext cx="5061857" cy="28411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more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5FCDC6-8671-47D6-8DCA-73C294011765}"/>
              </a:ext>
            </a:extLst>
          </p:cNvPr>
          <p:cNvSpPr/>
          <p:nvPr/>
        </p:nvSpPr>
        <p:spPr>
          <a:xfrm>
            <a:off x="29837743" y="5736770"/>
            <a:ext cx="5061857" cy="28411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merge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A1CDBE-3AC4-4386-811E-F4C851D55624}"/>
              </a:ext>
            </a:extLst>
          </p:cNvPr>
          <p:cNvGrpSpPr/>
          <p:nvPr/>
        </p:nvGrpSpPr>
        <p:grpSpPr>
          <a:xfrm>
            <a:off x="5943600" y="5985399"/>
            <a:ext cx="2177143" cy="1195576"/>
            <a:chOff x="5791200" y="1293656"/>
            <a:chExt cx="2177143" cy="571130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C1C728-E05A-4E22-972E-2D9C1106118D}"/>
                </a:ext>
              </a:extLst>
            </p:cNvPr>
            <p:cNvCxnSpPr>
              <a:stCxn id="30" idx="3"/>
            </p:cNvCxnSpPr>
            <p:nvPr/>
          </p:nvCxnSpPr>
          <p:spPr>
            <a:xfrm flipV="1">
              <a:off x="5791200" y="7004955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F0C1F9-5EAB-4469-8350-E3E9B3505DD8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F0C1F9-5EAB-4469-8350-E3E9B3505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blipFill>
                  <a:blip r:embed="rId6"/>
                  <a:stretch>
                    <a:fillRect b="-25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CC52D8-ADB7-42A7-B283-FE8DC67B3011}"/>
              </a:ext>
            </a:extLst>
          </p:cNvPr>
          <p:cNvGrpSpPr/>
          <p:nvPr/>
        </p:nvGrpSpPr>
        <p:grpSpPr>
          <a:xfrm>
            <a:off x="13162039" y="5975185"/>
            <a:ext cx="2177143" cy="1171959"/>
            <a:chOff x="5943600" y="1293656"/>
            <a:chExt cx="2177143" cy="117195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B47FFB-4E84-4756-BD08-D44B724DFB46}"/>
                </a:ext>
              </a:extLst>
            </p:cNvPr>
            <p:cNvCxnSpPr/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E201C0-93D9-4836-8D76-0067737D649C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107516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E201C0-93D9-4836-8D76-0067737D6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1075166" cy="923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C40A79-6C65-4C31-9FE7-E7E1C5CD9D88}"/>
              </a:ext>
            </a:extLst>
          </p:cNvPr>
          <p:cNvGrpSpPr/>
          <p:nvPr/>
        </p:nvGrpSpPr>
        <p:grpSpPr>
          <a:xfrm>
            <a:off x="27660600" y="6009019"/>
            <a:ext cx="2177143" cy="1171959"/>
            <a:chOff x="5943600" y="1293656"/>
            <a:chExt cx="2177143" cy="1171959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E294A82-0FE9-4B4D-8D38-DC87A2D123B3}"/>
                </a:ext>
              </a:extLst>
            </p:cNvPr>
            <p:cNvCxnSpPr/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3BDC22A-BFAB-446B-8969-AD08184C3C2F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109119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3BDC22A-BFAB-446B-8969-AD08184C3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1091196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C1D728-86C3-4B2A-BE79-5FC27FDA5A58}"/>
              </a:ext>
            </a:extLst>
          </p:cNvPr>
          <p:cNvGrpSpPr/>
          <p:nvPr/>
        </p:nvGrpSpPr>
        <p:grpSpPr>
          <a:xfrm>
            <a:off x="20445133" y="6041570"/>
            <a:ext cx="2177143" cy="1171959"/>
            <a:chOff x="5943600" y="1293656"/>
            <a:chExt cx="2177143" cy="117195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6E8E987-3957-4D10-BE48-F8EE034B8655}"/>
                </a:ext>
              </a:extLst>
            </p:cNvPr>
            <p:cNvCxnSpPr/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9845FF3-BFCC-401D-83F5-9B54DF4BD1A4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9845FF3-BFCC-401D-83F5-9B54DF4BD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D8A143-67ED-4368-A54C-288F556A2C3E}"/>
              </a:ext>
            </a:extLst>
          </p:cNvPr>
          <p:cNvSpPr/>
          <p:nvPr/>
        </p:nvSpPr>
        <p:spPr>
          <a:xfrm>
            <a:off x="881743" y="10677139"/>
            <a:ext cx="5061857" cy="28411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more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33EF6DA-6717-440D-B5D8-5AADC10D9F6F}"/>
              </a:ext>
            </a:extLst>
          </p:cNvPr>
          <p:cNvSpPr/>
          <p:nvPr/>
        </p:nvSpPr>
        <p:spPr>
          <a:xfrm>
            <a:off x="8120743" y="10677139"/>
            <a:ext cx="5061857" cy="28411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78a109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4248EF-B435-4B38-BA31-732309BF8F92}"/>
              </a:ext>
            </a:extLst>
          </p:cNvPr>
          <p:cNvSpPr/>
          <p:nvPr/>
        </p:nvSpPr>
        <p:spPr>
          <a:xfrm>
            <a:off x="22598743" y="10677138"/>
            <a:ext cx="5061857" cy="28411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91a921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493FA37-1BD1-4552-B3B2-7608128976BC}"/>
              </a:ext>
            </a:extLst>
          </p:cNvPr>
          <p:cNvSpPr/>
          <p:nvPr/>
        </p:nvSpPr>
        <p:spPr>
          <a:xfrm>
            <a:off x="15359743" y="10677139"/>
            <a:ext cx="5061857" cy="28411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/>
              <a:t>hahaha</a:t>
            </a:r>
            <a:endParaRPr lang="en-US" sz="6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423C6A8-9824-4E45-B63C-D13C88D157C0}"/>
              </a:ext>
            </a:extLst>
          </p:cNvPr>
          <p:cNvSpPr/>
          <p:nvPr/>
        </p:nvSpPr>
        <p:spPr>
          <a:xfrm>
            <a:off x="29837743" y="10677137"/>
            <a:ext cx="5061857" cy="28411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good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5EF8BC-7A04-4142-BDEE-338D6FCD4417}"/>
              </a:ext>
            </a:extLst>
          </p:cNvPr>
          <p:cNvGrpSpPr/>
          <p:nvPr/>
        </p:nvGrpSpPr>
        <p:grpSpPr>
          <a:xfrm>
            <a:off x="5964161" y="11067952"/>
            <a:ext cx="2177143" cy="1019556"/>
            <a:chOff x="5791200" y="1293656"/>
            <a:chExt cx="2177143" cy="10651664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5205B6-A712-486D-8784-C7B6EA084F6D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5791200" y="11945320"/>
              <a:ext cx="2177143" cy="0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668836A-FA3E-4945-A03B-3469F37F5ECF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866968" cy="923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668836A-FA3E-4945-A03B-3469F37F5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866968" cy="923327"/>
                </a:xfrm>
                <a:prstGeom prst="rect">
                  <a:avLst/>
                </a:prstGeom>
                <a:blipFill>
                  <a:blip r:embed="rId10"/>
                  <a:stretch>
                    <a:fillRect b="-70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03F7F1-0B54-4E96-AEE1-F535DB60FFD6}"/>
              </a:ext>
            </a:extLst>
          </p:cNvPr>
          <p:cNvGrpSpPr/>
          <p:nvPr/>
        </p:nvGrpSpPr>
        <p:grpSpPr>
          <a:xfrm>
            <a:off x="13162039" y="10915552"/>
            <a:ext cx="2177143" cy="1171959"/>
            <a:chOff x="5943600" y="1293656"/>
            <a:chExt cx="2177143" cy="117195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6046697-B07C-4259-9105-4C5DF0E77CCC}"/>
                </a:ext>
              </a:extLst>
            </p:cNvPr>
            <p:cNvCxnSpPr/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A92B65C-75F6-4A89-A4EF-4C69B6E1FF7B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107516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A92B65C-75F6-4A89-A4EF-4C69B6E1F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1075166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C7EEAA-40D5-4422-99F2-61D0CCDD627D}"/>
              </a:ext>
            </a:extLst>
          </p:cNvPr>
          <p:cNvGrpSpPr/>
          <p:nvPr/>
        </p:nvGrpSpPr>
        <p:grpSpPr>
          <a:xfrm>
            <a:off x="27660600" y="10949386"/>
            <a:ext cx="2177143" cy="1171959"/>
            <a:chOff x="5943600" y="1293656"/>
            <a:chExt cx="2177143" cy="1171959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D79B7C9-ECD2-4DB5-AAC4-C3E5E926BE75}"/>
                </a:ext>
              </a:extLst>
            </p:cNvPr>
            <p:cNvCxnSpPr/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BED82CC-4FD0-4545-BF39-40DFEAD3ADDF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109119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BED82CC-4FD0-4545-BF39-40DFEAD3A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1091196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778357D-FDF6-4DBA-B583-FD40D5F4BFFC}"/>
              </a:ext>
            </a:extLst>
          </p:cNvPr>
          <p:cNvGrpSpPr/>
          <p:nvPr/>
        </p:nvGrpSpPr>
        <p:grpSpPr>
          <a:xfrm>
            <a:off x="20445133" y="10981937"/>
            <a:ext cx="2177143" cy="1171959"/>
            <a:chOff x="5943600" y="1293656"/>
            <a:chExt cx="2177143" cy="117195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540F0E-F663-49F7-BA61-A87BF1294976}"/>
                </a:ext>
              </a:extLst>
            </p:cNvPr>
            <p:cNvCxnSpPr/>
            <p:nvPr/>
          </p:nvCxnSpPr>
          <p:spPr>
            <a:xfrm flipV="1">
              <a:off x="5943600" y="2465612"/>
              <a:ext cx="2177143" cy="3"/>
            </a:xfrm>
            <a:prstGeom prst="straightConnector1">
              <a:avLst/>
            </a:prstGeom>
            <a:ln w="254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975A36-E1EA-4A62-A8B8-17DEE377C47D}"/>
                    </a:ext>
                  </a:extLst>
                </p:cNvPr>
                <p:cNvSpPr txBox="1"/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5400" b="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975A36-E1EA-4A62-A8B8-17DEE377C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73" y="1293656"/>
                  <a:ext cx="866968" cy="9233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139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Tianwen FU</dc:creator>
  <cp:lastModifiedBy>Tianwen FU</cp:lastModifiedBy>
  <cp:revision>3</cp:revision>
  <dcterms:created xsi:type="dcterms:W3CDTF">2019-04-26T03:34:36Z</dcterms:created>
  <dcterms:modified xsi:type="dcterms:W3CDTF">2019-04-26T06:02:53Z</dcterms:modified>
</cp:coreProperties>
</file>