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it_(softwa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4" Type="http://schemas.openxmlformats.org/officeDocument/2006/relationships/hyperlink" Target="https://github.com/kevin-j-m/fedex-day" TargetMode="External"/><Relationship Id="rId5" Type="http://schemas.openxmlformats.org/officeDocument/2006/relationships/hyperlink" Target="http://www.sourcetreeapp.com/download/" TargetMode="External"/><Relationship Id="rId6" Type="http://schemas.openxmlformats.org/officeDocument/2006/relationships/hyperlink" Target="http://git-scm.com/book" TargetMode="External"/><Relationship Id="rId7" Type="http://schemas.openxmlformats.org/officeDocument/2006/relationships/hyperlink" Target="http://git-scm.com/about/branching-and-merging" TargetMode="External"/><Relationship Id="rId8" Type="http://schemas.openxmlformats.org/officeDocument/2006/relationships/hyperlink" Target="https://www.atlassian.com/git/tutorial/git-bas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Kevin, </a:t>
            </a:r>
            <a:r>
              <a:rPr lang="en-US" dirty="0" err="1" smtClean="0"/>
              <a:t>Sameep</a:t>
            </a:r>
            <a:r>
              <a:rPr lang="en-US" dirty="0" smtClean="0"/>
              <a:t>, Bryan and Scott</a:t>
            </a:r>
          </a:p>
          <a:p>
            <a:r>
              <a:rPr lang="en-US" dirty="0" smtClean="0"/>
              <a:t>May 21,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4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 control should be extended in MIS with a low cost, effective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60978"/>
            <a:ext cx="381000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Current MIS source code control is managed in Perforce, in limited scale.</a:t>
            </a:r>
          </a:p>
          <a:p>
            <a:r>
              <a:rPr lang="en-US" sz="2000" dirty="0" smtClean="0"/>
              <a:t>We piggyback on what is used by R&amp;D.</a:t>
            </a:r>
          </a:p>
          <a:p>
            <a:r>
              <a:rPr lang="en-US" sz="2000" dirty="0" smtClean="0"/>
              <a:t>This provides MIS little capability for managing use.</a:t>
            </a:r>
          </a:p>
          <a:p>
            <a:r>
              <a:rPr lang="en-US" sz="2000" dirty="0" smtClean="0"/>
              <a:t>Ideally, we would like to find a lightweight source code control solution that MIS can get behind.</a:t>
            </a:r>
          </a:p>
          <a:p>
            <a:r>
              <a:rPr lang="en-US" sz="2000" dirty="0" smtClean="0"/>
              <a:t>… and is easy for us to use - developer and BSA alike.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27" b="68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147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the potential benefits of formalizing code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1239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treamline deployment process across multiple instances (example: automate deployment across non production instances to support “dot release” QA environments)</a:t>
            </a:r>
            <a:endParaRPr lang="en-US" dirty="0"/>
          </a:p>
          <a:p>
            <a:r>
              <a:rPr lang="en-US" dirty="0" smtClean="0"/>
              <a:t>Pull source code control capabilities into MIS at no cost beyond resource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58" y="4091482"/>
            <a:ext cx="3288173" cy="218020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413603"/>
            <a:ext cx="6259689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defTabSz="9144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336550" defTabSz="914400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035050" indent="-349250" defTabSz="914400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-336550" defTabSz="914400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720850" indent="-349250" defTabSz="914400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055813" indent="-344488" defTabSz="9144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398713" indent="-344488" defTabSz="9144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2743200" indent="-344488" defTabSz="9144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087688" indent="-344488" defTabSz="9144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n-US" dirty="0"/>
              <a:t>Extend source code control across MIS platforms</a:t>
            </a:r>
          </a:p>
          <a:p>
            <a:r>
              <a:rPr lang="en-US" dirty="0"/>
              <a:t>Allows for easier restores if necessary</a:t>
            </a:r>
          </a:p>
          <a:p>
            <a:r>
              <a:rPr lang="en-US" dirty="0"/>
              <a:t>Simplifies multi-user development</a:t>
            </a:r>
          </a:p>
          <a:p>
            <a:r>
              <a:rPr lang="en-US" dirty="0"/>
              <a:t>Easily maintain different versions of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4253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Several factors in the solution lend itself to a suitable MIS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20875"/>
            <a:ext cx="86868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provides a free, competent solution to manage source code</a:t>
            </a:r>
          </a:p>
          <a:p>
            <a:r>
              <a:rPr lang="en-US" dirty="0" smtClean="0"/>
              <a:t>Everything’s worked </a:t>
            </a:r>
            <a:r>
              <a:rPr lang="en-US" dirty="0"/>
              <a:t>on </a:t>
            </a:r>
            <a:r>
              <a:rPr lang="en-US" dirty="0" smtClean="0"/>
              <a:t>local machine; a 2-step process is used </a:t>
            </a:r>
            <a:r>
              <a:rPr lang="en-US" dirty="0"/>
              <a:t>to commit</a:t>
            </a:r>
          </a:p>
          <a:p>
            <a:pPr lvl="2"/>
            <a:r>
              <a:rPr lang="en-US" dirty="0"/>
              <a:t>Commit to master locally</a:t>
            </a:r>
          </a:p>
          <a:p>
            <a:pPr lvl="2"/>
            <a:r>
              <a:rPr lang="en-US" dirty="0"/>
              <a:t>Then commit local master to server master</a:t>
            </a:r>
          </a:p>
          <a:p>
            <a:r>
              <a:rPr lang="en-US" dirty="0" smtClean="0"/>
              <a:t>Exclusive locks do not happen</a:t>
            </a:r>
          </a:p>
          <a:p>
            <a:r>
              <a:rPr lang="en-US" dirty="0" smtClean="0"/>
              <a:t>Different governance schemes can be applied to control master version</a:t>
            </a:r>
          </a:p>
          <a:p>
            <a:pPr lvl="1"/>
            <a:r>
              <a:rPr lang="en-US" dirty="0" smtClean="0"/>
              <a:t>Free for all</a:t>
            </a:r>
          </a:p>
          <a:p>
            <a:pPr lvl="1"/>
            <a:r>
              <a:rPr lang="en-US" dirty="0" smtClean="0"/>
              <a:t>Gate </a:t>
            </a:r>
            <a:r>
              <a:rPr lang="en-US" dirty="0"/>
              <a:t>keeper for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Lieutenant and Governors (multiple people responsible for various modules)</a:t>
            </a:r>
          </a:p>
          <a:p>
            <a:r>
              <a:rPr lang="en-US" dirty="0" smtClean="0"/>
              <a:t>Tagging can be implemented to create specific deployment files</a:t>
            </a:r>
          </a:p>
          <a:p>
            <a:r>
              <a:rPr lang="en-US" dirty="0" smtClean="0"/>
              <a:t>Branching allows different developers to work on different parts of code and allows users to reconcile difference upon committing update. Branches could be setup as:</a:t>
            </a:r>
            <a:endParaRPr lang="en-US" dirty="0"/>
          </a:p>
          <a:p>
            <a:pPr lvl="3"/>
            <a:r>
              <a:rPr lang="en-US" dirty="0" smtClean="0"/>
              <a:t>Versions</a:t>
            </a:r>
            <a:endParaRPr lang="en-US" dirty="0"/>
          </a:p>
          <a:p>
            <a:pPr lvl="3"/>
            <a:r>
              <a:rPr lang="en-US" dirty="0"/>
              <a:t>Instances (</a:t>
            </a:r>
            <a:r>
              <a:rPr lang="en-US" dirty="0" err="1"/>
              <a:t>dev</a:t>
            </a:r>
            <a:r>
              <a:rPr lang="en-US" dirty="0"/>
              <a:t>, test, prod)</a:t>
            </a:r>
          </a:p>
          <a:p>
            <a:pPr lvl="3"/>
            <a:r>
              <a:rPr lang="en-US" dirty="0"/>
              <a:t>No right answer, depends on what works best for team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5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layperson…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“In </a:t>
            </a:r>
            <a:r>
              <a:rPr lang="en-US" dirty="0"/>
              <a:t>software development, </a:t>
            </a:r>
            <a:r>
              <a:rPr lang="en-US" dirty="0" err="1"/>
              <a:t>Git</a:t>
            </a:r>
            <a:r>
              <a:rPr lang="en-US" dirty="0"/>
              <a:t> /</a:t>
            </a:r>
            <a:r>
              <a:rPr lang="en-US" dirty="0" err="1"/>
              <a:t>ɡɪt</a:t>
            </a:r>
            <a:r>
              <a:rPr lang="en-US" dirty="0"/>
              <a:t>/ is a distributed revision control and source code management (SCM) system with an emphasis on speed.[4] </a:t>
            </a:r>
            <a:r>
              <a:rPr lang="en-US" dirty="0" err="1"/>
              <a:t>Git</a:t>
            </a:r>
            <a:r>
              <a:rPr lang="en-US" dirty="0"/>
              <a:t> was initially designed and developed by Linus Torvalds for Linux kernel development in 2005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Git</a:t>
            </a:r>
            <a:r>
              <a:rPr lang="en-US" dirty="0"/>
              <a:t> working directory is a full-fledged repository with complete history and full version tracking capabilities, not dependent on network access or a central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is free software distributed under the terms of the GNU General Public License version 2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/>
              <a:t>- Wikipedia (</a:t>
            </a:r>
            <a:r>
              <a:rPr lang="en-US" dirty="0">
                <a:hlinkClick r:id="rId2"/>
              </a:rPr>
              <a:t>http://en.wikipedia.org/wiki/Git_(software</a:t>
            </a:r>
            <a:r>
              <a:rPr lang="en-US" dirty="0" smtClean="0"/>
              <a:t>))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5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49507"/>
            <a:ext cx="36830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96" y="679525"/>
            <a:ext cx="6324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Free tools are available to setup distributed source code control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0" y="2011324"/>
            <a:ext cx="8876139" cy="3267169"/>
          </a:xfrm>
        </p:spPr>
        <p:txBody>
          <a:bodyPr>
            <a:noAutofit/>
          </a:bodyPr>
          <a:lstStyle/>
          <a:p>
            <a:r>
              <a:rPr lang="en-US" sz="1600" dirty="0" smtClean="0"/>
              <a:t>Setup GIT environment</a:t>
            </a:r>
          </a:p>
          <a:p>
            <a:pPr lvl="1"/>
            <a:r>
              <a:rPr lang="en-US" sz="1600" dirty="0">
                <a:hlinkClick r:id="rId3"/>
              </a:rPr>
              <a:t>http://git-scm.com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/>
          </a:p>
          <a:p>
            <a:pPr lvl="1"/>
            <a:r>
              <a:rPr lang="en-US" sz="1600" dirty="0" smtClean="0"/>
              <a:t>Installs set of </a:t>
            </a:r>
            <a:r>
              <a:rPr lang="en-US" sz="1600" dirty="0" err="1" smtClean="0"/>
              <a:t>git</a:t>
            </a:r>
            <a:r>
              <a:rPr lang="en-US" sz="1600" dirty="0" smtClean="0"/>
              <a:t> commands to manage repository</a:t>
            </a:r>
          </a:p>
          <a:p>
            <a:r>
              <a:rPr lang="en-US" sz="1600" dirty="0" smtClean="0"/>
              <a:t>Create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repository to </a:t>
            </a:r>
            <a:r>
              <a:rPr lang="en-US" sz="1600" dirty="0"/>
              <a:t>share code </a:t>
            </a:r>
            <a:r>
              <a:rPr lang="en-US" sz="1600" dirty="0" smtClean="0"/>
              <a:t>tree</a:t>
            </a:r>
          </a:p>
          <a:p>
            <a:pPr lvl="1"/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://github.com/kevin-j-m/fedex-</a:t>
            </a:r>
            <a:r>
              <a:rPr lang="en-US" sz="1600" dirty="0" smtClean="0">
                <a:hlinkClick r:id="rId4"/>
              </a:rPr>
              <a:t>day</a:t>
            </a:r>
            <a:endParaRPr lang="en-US" sz="1600" dirty="0" smtClean="0"/>
          </a:p>
          <a:p>
            <a:pPr lvl="1"/>
            <a:r>
              <a:rPr lang="en-US" sz="1600" dirty="0" smtClean="0"/>
              <a:t>Users need to setup a </a:t>
            </a:r>
            <a:r>
              <a:rPr lang="en-US" sz="1600" dirty="0" err="1" smtClean="0"/>
              <a:t>git</a:t>
            </a:r>
            <a:r>
              <a:rPr lang="en-US" sz="1600" dirty="0" smtClean="0"/>
              <a:t> hub account</a:t>
            </a:r>
          </a:p>
          <a:p>
            <a:r>
              <a:rPr lang="en-US" sz="1600" dirty="0" smtClean="0"/>
              <a:t>Setup “UI Wrapper”, an application that facilitates </a:t>
            </a:r>
            <a:r>
              <a:rPr lang="en-US" sz="1600" dirty="0" err="1" smtClean="0"/>
              <a:t>git</a:t>
            </a:r>
            <a:r>
              <a:rPr lang="en-US" sz="1600" dirty="0" smtClean="0"/>
              <a:t> commands and </a:t>
            </a:r>
            <a:r>
              <a:rPr lang="en-US" sz="1600" dirty="0"/>
              <a:t>repository </a:t>
            </a:r>
            <a:r>
              <a:rPr lang="en-US" sz="1600" dirty="0" smtClean="0"/>
              <a:t>management</a:t>
            </a:r>
          </a:p>
          <a:p>
            <a:pPr lvl="1"/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://www.sourcetreeapp.com/download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 smtClean="0"/>
              <a:t>This provides a user-friendly interface to take advantage of </a:t>
            </a:r>
          </a:p>
          <a:p>
            <a:r>
              <a:rPr lang="en-US" sz="1600" dirty="0" smtClean="0"/>
              <a:t>For more help, refer to online references such as</a:t>
            </a:r>
          </a:p>
          <a:p>
            <a:pPr lvl="1"/>
            <a:r>
              <a:rPr lang="en-US" sz="1600" dirty="0">
                <a:hlinkClick r:id="rId6"/>
              </a:rPr>
              <a:t>http://git-scm.com/book</a:t>
            </a:r>
            <a:endParaRPr lang="en-US" sz="1600" dirty="0"/>
          </a:p>
          <a:p>
            <a:pPr lvl="1"/>
            <a:r>
              <a:rPr lang="en-US" sz="1600" dirty="0">
                <a:hlinkClick r:id="rId7"/>
              </a:rPr>
              <a:t>http://git-scm.com/about/branching-and-merging</a:t>
            </a:r>
            <a:endParaRPr lang="en-US" sz="1600" dirty="0"/>
          </a:p>
          <a:p>
            <a:pPr lvl="1"/>
            <a:r>
              <a:rPr lang="en-US" sz="1600" dirty="0">
                <a:hlinkClick r:id="rId8"/>
              </a:rPr>
              <a:t>https://www.atlassian.com/git/tutorial/git-basics</a:t>
            </a:r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take a look…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677" b="1467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on the street…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95600"/>
            <a:ext cx="2070100" cy="211278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1078655" y="2659119"/>
            <a:ext cx="2987924" cy="2133600"/>
          </a:xfrm>
          <a:prstGeom prst="wedgeEllipseCallout">
            <a:avLst>
              <a:gd name="adj1" fmla="val 59668"/>
              <a:gd name="adj2" fmla="val 21358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  <a:latin typeface="Cooper Black"/>
                <a:cs typeface="Cooper Black"/>
              </a:rPr>
              <a:t>“It</a:t>
            </a:r>
            <a:r>
              <a:rPr lang="fr-FR" sz="3200" dirty="0">
                <a:solidFill>
                  <a:srgbClr val="0000FF"/>
                </a:solidFill>
                <a:latin typeface="Cooper Black"/>
                <a:cs typeface="Cooper Black"/>
              </a:rPr>
              <a:t>’</a:t>
            </a:r>
            <a:r>
              <a:rPr lang="en-US" sz="3200" dirty="0">
                <a:solidFill>
                  <a:srgbClr val="0000FF"/>
                </a:solidFill>
                <a:latin typeface="Cooper Black"/>
                <a:cs typeface="Cooper Black"/>
              </a:rPr>
              <a:t>s actually good!”</a:t>
            </a:r>
            <a:endParaRPr lang="en-US" sz="3200" dirty="0">
              <a:solidFill>
                <a:srgbClr val="0000FF"/>
              </a:solidFill>
              <a:latin typeface="Cooper Black"/>
              <a:cs typeface="Coope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3097" y="5029200"/>
            <a:ext cx="52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As stated on 5/21 in regards to </a:t>
            </a:r>
            <a:r>
              <a:rPr lang="en-US" sz="2000" dirty="0" err="1" smtClean="0"/>
              <a:t>SourceTree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135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</TotalTime>
  <Words>592</Words>
  <Application>Microsoft Macintosh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Source Code Control</vt:lpstr>
      <vt:lpstr>Source code control should be extended in MIS with a low cost, effective solution</vt:lpstr>
      <vt:lpstr>Consider the potential benefits of formalizing code control</vt:lpstr>
      <vt:lpstr>Several factors in the solution lend itself to a suitable MIS approach</vt:lpstr>
      <vt:lpstr>To the layperson…</vt:lpstr>
      <vt:lpstr>Free tools are available to setup distributed source code control environment </vt:lpstr>
      <vt:lpstr>Let’s take a look… demo</vt:lpstr>
      <vt:lpstr>Word on the street…</vt:lpstr>
    </vt:vector>
  </TitlesOfParts>
  <Company>Epocrates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Control</dc:title>
  <dc:creator>Scott Nemes</dc:creator>
  <cp:lastModifiedBy>Scott Nemes</cp:lastModifiedBy>
  <cp:revision>1</cp:revision>
  <dcterms:created xsi:type="dcterms:W3CDTF">2014-05-21T23:52:15Z</dcterms:created>
  <dcterms:modified xsi:type="dcterms:W3CDTF">2014-05-21T23:57:07Z</dcterms:modified>
</cp:coreProperties>
</file>