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602700" cy="6858000"/>
  <p:notesSz cx="7099300" cy="10234613"/>
  <p:defaultTextStyle>
    <a:defPPr>
      <a:defRPr lang="zh-CN"/>
    </a:defPPr>
    <a:lvl1pPr marL="0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4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2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9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6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4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01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9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614"/>
    <a:srgbClr val="00B011"/>
    <a:srgbClr val="FDB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32" y="-576"/>
      </p:cViewPr>
      <p:guideLst>
        <p:guide orient="horz" pos="2160"/>
        <p:guide pos="68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0205" y="2130431"/>
            <a:ext cx="18362294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40408" y="3886200"/>
            <a:ext cx="1512189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661959" y="274644"/>
            <a:ext cx="4860608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80139" y="274644"/>
            <a:ext cx="14221777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466" y="4406905"/>
            <a:ext cx="1836229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6466" y="2906714"/>
            <a:ext cx="1836229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80135" y="1600206"/>
            <a:ext cx="954119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81376" y="1600206"/>
            <a:ext cx="954119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6" y="1535113"/>
            <a:ext cx="95449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7" indent="0">
              <a:buNone/>
              <a:defRPr sz="2000" b="1"/>
            </a:lvl2pPr>
            <a:lvl3pPr marL="914314" indent="0">
              <a:buNone/>
              <a:defRPr sz="1800" b="1"/>
            </a:lvl3pPr>
            <a:lvl4pPr marL="1371472" indent="0">
              <a:buNone/>
              <a:defRPr sz="1600" b="1"/>
            </a:lvl4pPr>
            <a:lvl5pPr marL="1828629" indent="0">
              <a:buNone/>
              <a:defRPr sz="1600" b="1"/>
            </a:lvl5pPr>
            <a:lvl6pPr marL="2285786" indent="0">
              <a:buNone/>
              <a:defRPr sz="1600" b="1"/>
            </a:lvl6pPr>
            <a:lvl7pPr marL="2742944" indent="0">
              <a:buNone/>
              <a:defRPr sz="1600" b="1"/>
            </a:lvl7pPr>
            <a:lvl8pPr marL="3200101" indent="0">
              <a:buNone/>
              <a:defRPr sz="1600" b="1"/>
            </a:lvl8pPr>
            <a:lvl9pPr marL="365725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80136" y="2174875"/>
            <a:ext cx="95449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0973874" y="1535113"/>
            <a:ext cx="954869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7" indent="0">
              <a:buNone/>
              <a:defRPr sz="2000" b="1"/>
            </a:lvl2pPr>
            <a:lvl3pPr marL="914314" indent="0">
              <a:buNone/>
              <a:defRPr sz="1800" b="1"/>
            </a:lvl3pPr>
            <a:lvl4pPr marL="1371472" indent="0">
              <a:buNone/>
              <a:defRPr sz="1600" b="1"/>
            </a:lvl4pPr>
            <a:lvl5pPr marL="1828629" indent="0">
              <a:buNone/>
              <a:defRPr sz="1600" b="1"/>
            </a:lvl5pPr>
            <a:lvl6pPr marL="2285786" indent="0">
              <a:buNone/>
              <a:defRPr sz="1600" b="1"/>
            </a:lvl6pPr>
            <a:lvl7pPr marL="2742944" indent="0">
              <a:buNone/>
              <a:defRPr sz="1600" b="1"/>
            </a:lvl7pPr>
            <a:lvl8pPr marL="3200101" indent="0">
              <a:buNone/>
              <a:defRPr sz="1600" b="1"/>
            </a:lvl8pPr>
            <a:lvl9pPr marL="365725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973874" y="2174875"/>
            <a:ext cx="95486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139" y="273050"/>
            <a:ext cx="710714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6056" y="273056"/>
            <a:ext cx="1207651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80139" y="1435103"/>
            <a:ext cx="710714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7" indent="0">
              <a:buNone/>
              <a:defRPr sz="1200"/>
            </a:lvl2pPr>
            <a:lvl3pPr marL="914314" indent="0">
              <a:buNone/>
              <a:defRPr sz="1000"/>
            </a:lvl3pPr>
            <a:lvl4pPr marL="1371472" indent="0">
              <a:buNone/>
              <a:defRPr sz="900"/>
            </a:lvl4pPr>
            <a:lvl5pPr marL="1828629" indent="0">
              <a:buNone/>
              <a:defRPr sz="900"/>
            </a:lvl5pPr>
            <a:lvl6pPr marL="2285786" indent="0">
              <a:buNone/>
              <a:defRPr sz="900"/>
            </a:lvl6pPr>
            <a:lvl7pPr marL="2742944" indent="0">
              <a:buNone/>
              <a:defRPr sz="900"/>
            </a:lvl7pPr>
            <a:lvl8pPr marL="3200101" indent="0">
              <a:buNone/>
              <a:defRPr sz="900"/>
            </a:lvl8pPr>
            <a:lvl9pPr marL="365725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4280" y="4800600"/>
            <a:ext cx="129616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34280" y="612775"/>
            <a:ext cx="129616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7" indent="0">
              <a:buNone/>
              <a:defRPr sz="2800"/>
            </a:lvl2pPr>
            <a:lvl3pPr marL="914314" indent="0">
              <a:buNone/>
              <a:defRPr sz="2400"/>
            </a:lvl3pPr>
            <a:lvl4pPr marL="1371472" indent="0">
              <a:buNone/>
              <a:defRPr sz="2000"/>
            </a:lvl4pPr>
            <a:lvl5pPr marL="1828629" indent="0">
              <a:buNone/>
              <a:defRPr sz="2000"/>
            </a:lvl5pPr>
            <a:lvl6pPr marL="2285786" indent="0">
              <a:buNone/>
              <a:defRPr sz="2000"/>
            </a:lvl6pPr>
            <a:lvl7pPr marL="2742944" indent="0">
              <a:buNone/>
              <a:defRPr sz="2000"/>
            </a:lvl7pPr>
            <a:lvl8pPr marL="3200101" indent="0">
              <a:buNone/>
              <a:defRPr sz="2000"/>
            </a:lvl8pPr>
            <a:lvl9pPr marL="365725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34280" y="5367338"/>
            <a:ext cx="129616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7" indent="0">
              <a:buNone/>
              <a:defRPr sz="1200"/>
            </a:lvl2pPr>
            <a:lvl3pPr marL="914314" indent="0">
              <a:buNone/>
              <a:defRPr sz="1000"/>
            </a:lvl3pPr>
            <a:lvl4pPr marL="1371472" indent="0">
              <a:buNone/>
              <a:defRPr sz="900"/>
            </a:lvl4pPr>
            <a:lvl5pPr marL="1828629" indent="0">
              <a:buNone/>
              <a:defRPr sz="900"/>
            </a:lvl5pPr>
            <a:lvl6pPr marL="2285786" indent="0">
              <a:buNone/>
              <a:defRPr sz="900"/>
            </a:lvl6pPr>
            <a:lvl7pPr marL="2742944" indent="0">
              <a:buNone/>
              <a:defRPr sz="900"/>
            </a:lvl7pPr>
            <a:lvl8pPr marL="3200101" indent="0">
              <a:buNone/>
              <a:defRPr sz="900"/>
            </a:lvl8pPr>
            <a:lvl9pPr marL="365725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80138" y="274638"/>
            <a:ext cx="19442431" cy="1143000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8" y="1600206"/>
            <a:ext cx="19442431" cy="4525963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80138" y="6356356"/>
            <a:ext cx="5040631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380927" y="6356356"/>
            <a:ext cx="6840853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481938" y="6356356"/>
            <a:ext cx="5040631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1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8" indent="-342868" algn="l" defTabSz="91431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0" indent="-285723" algn="l" defTabSz="91431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3" indent="-228579" algn="l" defTabSz="91431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0" indent="-228579" algn="l" defTabSz="91431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08" indent="-228579" algn="l" defTabSz="91431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65" indent="-228579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3" indent="-228579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80" indent="-228579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37" indent="-228579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7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4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2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29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86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4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1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9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圆角矩形 151"/>
          <p:cNvSpPr/>
          <p:nvPr/>
        </p:nvSpPr>
        <p:spPr>
          <a:xfrm>
            <a:off x="5149369" y="1507347"/>
            <a:ext cx="2714394" cy="880452"/>
          </a:xfrm>
          <a:prstGeom prst="roundRect">
            <a:avLst>
              <a:gd name="adj" fmla="val 20981"/>
            </a:avLst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55573" y="1516370"/>
            <a:ext cx="2676021" cy="1886485"/>
            <a:chOff x="896443" y="1592394"/>
            <a:chExt cx="3045877" cy="1886485"/>
          </a:xfrm>
        </p:grpSpPr>
        <p:sp>
          <p:nvSpPr>
            <p:cNvPr id="8" name="圆角矩形 7"/>
            <p:cNvSpPr/>
            <p:nvPr/>
          </p:nvSpPr>
          <p:spPr>
            <a:xfrm>
              <a:off x="896443" y="1592394"/>
              <a:ext cx="3045877" cy="1886485"/>
            </a:xfrm>
            <a:prstGeom prst="roundRect">
              <a:avLst>
                <a:gd name="adj" fmla="val 7983"/>
              </a:avLst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63948" y="2064864"/>
              <a:ext cx="290038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 smtClean="0"/>
                <a:t>Data collection</a:t>
              </a:r>
            </a:p>
            <a:p>
              <a:pPr algn="ctr"/>
              <a:r>
                <a:rPr lang="en-US" altLang="zh-CN" sz="2800" dirty="0" smtClean="0"/>
                <a:t>&amp; preprocessing</a:t>
              </a:r>
              <a:endParaRPr lang="zh-CN" altLang="en-US" sz="28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2084201" y="2709391"/>
            <a:ext cx="893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/>
              <a:t>……</a:t>
            </a:r>
            <a:endParaRPr lang="zh-CN" altLang="en-US" sz="4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392812" y="1537037"/>
            <a:ext cx="22556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2800" dirty="0" smtClean="0"/>
              <a:t>Feature extraction</a:t>
            </a:r>
            <a:endParaRPr lang="zh-CN" altLang="en-US" sz="2800" dirty="0"/>
          </a:p>
        </p:txBody>
      </p:sp>
      <p:sp>
        <p:nvSpPr>
          <p:cNvPr id="110" name="圆角矩形 109"/>
          <p:cNvSpPr/>
          <p:nvPr/>
        </p:nvSpPr>
        <p:spPr>
          <a:xfrm>
            <a:off x="8641109" y="1516370"/>
            <a:ext cx="2088233" cy="1886485"/>
          </a:xfrm>
          <a:prstGeom prst="roundRect">
            <a:avLst>
              <a:gd name="adj" fmla="val 7983"/>
            </a:avLst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8713118" y="2002476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Model</a:t>
            </a:r>
          </a:p>
          <a:p>
            <a:pPr algn="ctr"/>
            <a:r>
              <a:rPr lang="en-US" altLang="zh-CN" sz="2800" dirty="0" smtClean="0"/>
              <a:t>learning</a:t>
            </a:r>
            <a:endParaRPr lang="zh-CN" altLang="en-US" sz="2800" dirty="0"/>
          </a:p>
        </p:txBody>
      </p:sp>
      <p:sp>
        <p:nvSpPr>
          <p:cNvPr id="113" name="圆角矩形 112"/>
          <p:cNvSpPr/>
          <p:nvPr/>
        </p:nvSpPr>
        <p:spPr>
          <a:xfrm>
            <a:off x="5149369" y="2531429"/>
            <a:ext cx="2714394" cy="871426"/>
          </a:xfrm>
          <a:prstGeom prst="roundRect">
            <a:avLst>
              <a:gd name="adj" fmla="val 20981"/>
            </a:avLst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800297" y="2560957"/>
            <a:ext cx="1369286" cy="783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2800" dirty="0" smtClean="0"/>
              <a:t>Feature</a:t>
            </a:r>
          </a:p>
          <a:p>
            <a:pPr algn="ctr">
              <a:lnSpc>
                <a:spcPts val="3000"/>
              </a:lnSpc>
            </a:pPr>
            <a:r>
              <a:rPr lang="en-US" altLang="zh-CN" sz="2800" dirty="0" smtClean="0"/>
              <a:t>learning</a:t>
            </a:r>
            <a:endParaRPr lang="zh-CN" altLang="en-US" sz="2800" dirty="0"/>
          </a:p>
        </p:txBody>
      </p:sp>
      <p:sp>
        <p:nvSpPr>
          <p:cNvPr id="116" name="圆角矩形 115"/>
          <p:cNvSpPr/>
          <p:nvPr/>
        </p:nvSpPr>
        <p:spPr>
          <a:xfrm>
            <a:off x="11173717" y="1507346"/>
            <a:ext cx="2718033" cy="1886485"/>
          </a:xfrm>
          <a:prstGeom prst="roundRect">
            <a:avLst>
              <a:gd name="adj" fmla="val 7983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1234369" y="1507346"/>
            <a:ext cx="259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Inference</a:t>
            </a:r>
            <a:endParaRPr lang="zh-CN" altLang="en-US" sz="2800" dirty="0"/>
          </a:p>
        </p:txBody>
      </p:sp>
      <p:sp>
        <p:nvSpPr>
          <p:cNvPr id="124" name="圆角矩形 123"/>
          <p:cNvSpPr/>
          <p:nvPr/>
        </p:nvSpPr>
        <p:spPr>
          <a:xfrm>
            <a:off x="11461749" y="2030566"/>
            <a:ext cx="2160240" cy="423577"/>
          </a:xfrm>
          <a:prstGeom prst="roundRect">
            <a:avLst>
              <a:gd name="adj" fmla="val 20981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Labeling</a:t>
            </a:r>
            <a:endParaRPr lang="zh-CN" altLang="en-US" sz="2000" dirty="0"/>
          </a:p>
        </p:txBody>
      </p:sp>
      <p:sp>
        <p:nvSpPr>
          <p:cNvPr id="125" name="圆角矩形 124"/>
          <p:cNvSpPr/>
          <p:nvPr/>
        </p:nvSpPr>
        <p:spPr>
          <a:xfrm>
            <a:off x="11461749" y="2579650"/>
            <a:ext cx="2160240" cy="423577"/>
          </a:xfrm>
          <a:prstGeom prst="roundRect">
            <a:avLst>
              <a:gd name="adj" fmla="val 20981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Prediction</a:t>
            </a:r>
            <a:endParaRPr lang="zh-CN" altLang="en-US" sz="2000" dirty="0"/>
          </a:p>
        </p:txBody>
      </p:sp>
      <p:sp>
        <p:nvSpPr>
          <p:cNvPr id="126" name="右箭头 125"/>
          <p:cNvSpPr/>
          <p:nvPr/>
        </p:nvSpPr>
        <p:spPr>
          <a:xfrm>
            <a:off x="4673326" y="1794592"/>
            <a:ext cx="448816" cy="294336"/>
          </a:xfrm>
          <a:prstGeom prst="rightArrow">
            <a:avLst>
              <a:gd name="adj1" fmla="val 50000"/>
              <a:gd name="adj2" fmla="val 5965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右箭头 127"/>
          <p:cNvSpPr/>
          <p:nvPr/>
        </p:nvSpPr>
        <p:spPr>
          <a:xfrm>
            <a:off x="4673326" y="2828412"/>
            <a:ext cx="448816" cy="294336"/>
          </a:xfrm>
          <a:prstGeom prst="rightArrow">
            <a:avLst>
              <a:gd name="adj1" fmla="val 50000"/>
              <a:gd name="adj2" fmla="val 5965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58094" y="1872517"/>
            <a:ext cx="158108" cy="11908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 rot="5400000">
            <a:off x="4497625" y="2363314"/>
            <a:ext cx="142875" cy="2429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右箭头 131"/>
          <p:cNvSpPr/>
          <p:nvPr/>
        </p:nvSpPr>
        <p:spPr>
          <a:xfrm>
            <a:off x="8252368" y="2322400"/>
            <a:ext cx="353573" cy="294336"/>
          </a:xfrm>
          <a:prstGeom prst="rightArrow">
            <a:avLst>
              <a:gd name="adj1" fmla="val 50000"/>
              <a:gd name="adj2" fmla="val 5965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右箭头 133"/>
          <p:cNvSpPr/>
          <p:nvPr/>
        </p:nvSpPr>
        <p:spPr>
          <a:xfrm>
            <a:off x="10754458" y="2332361"/>
            <a:ext cx="385803" cy="294336"/>
          </a:xfrm>
          <a:prstGeom prst="rightArrow">
            <a:avLst>
              <a:gd name="adj1" fmla="val 50000"/>
              <a:gd name="adj2" fmla="val 5965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6" name="组合 135"/>
          <p:cNvGrpSpPr/>
          <p:nvPr/>
        </p:nvGrpSpPr>
        <p:grpSpPr>
          <a:xfrm>
            <a:off x="14483536" y="1172014"/>
            <a:ext cx="2718033" cy="504000"/>
            <a:chOff x="11233398" y="3050708"/>
            <a:chExt cx="2718033" cy="626865"/>
          </a:xfrm>
        </p:grpSpPr>
        <p:sp>
          <p:nvSpPr>
            <p:cNvPr id="137" name="圆角矩形 136"/>
            <p:cNvSpPr/>
            <p:nvPr/>
          </p:nvSpPr>
          <p:spPr>
            <a:xfrm>
              <a:off x="11233398" y="3050708"/>
              <a:ext cx="2718033" cy="626865"/>
            </a:xfrm>
            <a:prstGeom prst="roundRect">
              <a:avLst>
                <a:gd name="adj" fmla="val 20981"/>
              </a:avLst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1686881" y="3103067"/>
              <a:ext cx="1811072" cy="514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/>
                <a:t>Classification</a:t>
              </a:r>
              <a:endParaRPr lang="zh-CN" altLang="en-US" sz="2400" dirty="0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14483538" y="1760116"/>
            <a:ext cx="2718033" cy="504000"/>
            <a:chOff x="11233398" y="3050708"/>
            <a:chExt cx="2718033" cy="593061"/>
          </a:xfrm>
        </p:grpSpPr>
        <p:sp>
          <p:nvSpPr>
            <p:cNvPr id="140" name="圆角矩形 139"/>
            <p:cNvSpPr/>
            <p:nvPr/>
          </p:nvSpPr>
          <p:spPr>
            <a:xfrm>
              <a:off x="11233398" y="3050708"/>
              <a:ext cx="2718033" cy="593061"/>
            </a:xfrm>
            <a:prstGeom prst="roundRect">
              <a:avLst>
                <a:gd name="adj" fmla="val 20981"/>
              </a:avLst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1631228" y="3088975"/>
              <a:ext cx="1922386" cy="514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/>
                <a:t>Segmentation</a:t>
              </a:r>
              <a:endParaRPr lang="zh-CN" altLang="en-US" sz="2400" dirty="0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14483546" y="2336179"/>
            <a:ext cx="2718033" cy="504000"/>
            <a:chOff x="11233398" y="3050708"/>
            <a:chExt cx="2718033" cy="562085"/>
          </a:xfrm>
        </p:grpSpPr>
        <p:sp>
          <p:nvSpPr>
            <p:cNvPr id="143" name="圆角矩形 142"/>
            <p:cNvSpPr/>
            <p:nvPr/>
          </p:nvSpPr>
          <p:spPr>
            <a:xfrm>
              <a:off x="11233398" y="3050708"/>
              <a:ext cx="2718033" cy="562085"/>
            </a:xfrm>
            <a:prstGeom prst="roundRect">
              <a:avLst>
                <a:gd name="adj" fmla="val 20981"/>
              </a:avLst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1559224" y="3076372"/>
              <a:ext cx="2066400" cy="514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/>
                <a:t>Reconstruction</a:t>
              </a:r>
              <a:endParaRPr lang="zh-CN" altLang="en-US" sz="2400" dirty="0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4483553" y="2924943"/>
            <a:ext cx="2718033" cy="504000"/>
            <a:chOff x="11233398" y="3050708"/>
            <a:chExt cx="2718033" cy="562085"/>
          </a:xfrm>
        </p:grpSpPr>
        <p:sp>
          <p:nvSpPr>
            <p:cNvPr id="146" name="圆角矩形 145"/>
            <p:cNvSpPr/>
            <p:nvPr/>
          </p:nvSpPr>
          <p:spPr>
            <a:xfrm>
              <a:off x="11233398" y="3050708"/>
              <a:ext cx="2718033" cy="562085"/>
            </a:xfrm>
            <a:prstGeom prst="roundRect">
              <a:avLst>
                <a:gd name="adj" fmla="val 20981"/>
              </a:avLst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1917526" y="3076372"/>
              <a:ext cx="1349792" cy="514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/>
                <a:t>Synthesis</a:t>
              </a:r>
              <a:endParaRPr lang="zh-CN" altLang="en-US" sz="2400" dirty="0"/>
            </a:p>
          </p:txBody>
        </p:sp>
      </p:grpSp>
      <p:sp>
        <p:nvSpPr>
          <p:cNvPr id="6" name="左大括号 5"/>
          <p:cNvSpPr/>
          <p:nvPr/>
        </p:nvSpPr>
        <p:spPr>
          <a:xfrm>
            <a:off x="13973812" y="1172015"/>
            <a:ext cx="418882" cy="2496434"/>
          </a:xfrm>
          <a:prstGeom prst="leftBrace">
            <a:avLst>
              <a:gd name="adj1" fmla="val 40082"/>
              <a:gd name="adj2" fmla="val 51322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8084847" y="1867754"/>
            <a:ext cx="164171" cy="11955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rot="5400000">
            <a:off x="7934077" y="1826092"/>
            <a:ext cx="142875" cy="2429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rot="5400000">
            <a:off x="7934077" y="2854099"/>
            <a:ext cx="142875" cy="2429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395955" y="3154188"/>
            <a:ext cx="893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/>
              <a:t>……</a:t>
            </a:r>
            <a:endParaRPr lang="zh-CN" altLang="en-US" sz="4000" dirty="0"/>
          </a:p>
        </p:txBody>
      </p:sp>
      <p:sp>
        <p:nvSpPr>
          <p:cNvPr id="39" name="左大括号 38"/>
          <p:cNvSpPr/>
          <p:nvPr/>
        </p:nvSpPr>
        <p:spPr>
          <a:xfrm flipH="1">
            <a:off x="17282070" y="1168567"/>
            <a:ext cx="418882" cy="2496434"/>
          </a:xfrm>
          <a:prstGeom prst="leftBrace">
            <a:avLst>
              <a:gd name="adj1" fmla="val 40082"/>
              <a:gd name="adj2" fmla="val 51322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3095204" y="4061365"/>
            <a:ext cx="1485614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17951351" y="2441202"/>
            <a:ext cx="0" cy="162092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17679377" y="2449644"/>
            <a:ext cx="271974" cy="94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3095204" y="3393831"/>
            <a:ext cx="0" cy="67824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00750" y="3600464"/>
            <a:ext cx="773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Acquired or synthetic data with shape/part labels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64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26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</dc:creator>
  <cp:lastModifiedBy>Kevin Xu</cp:lastModifiedBy>
  <cp:revision>53</cp:revision>
  <cp:lastPrinted>2013-12-23T06:43:06Z</cp:lastPrinted>
  <dcterms:created xsi:type="dcterms:W3CDTF">2013-12-22T14:15:32Z</dcterms:created>
  <dcterms:modified xsi:type="dcterms:W3CDTF">2014-09-15T09:29:22Z</dcterms:modified>
</cp:coreProperties>
</file>