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76"/>
  </p:normalViewPr>
  <p:slideViewPr>
    <p:cSldViewPr snapToGrid="0" snapToObjects="1">
      <p:cViewPr varScale="1">
        <p:scale>
          <a:sx n="218" d="100"/>
          <a:sy n="218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2407-6740-6347-998A-2A2AC7F45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A1F11-079A-DF40-B727-E311F9EE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66C4-4CFC-B34B-9ED9-D1A2546E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700D-19E3-BD4D-9B95-B276EFE9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97FC-0D10-1A40-99E9-D45DF905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8F9-E185-A842-AE1E-C6C9FFAD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A2BAA-737B-8A4F-85CA-879C9F75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EE3D-37DE-6147-AF64-F7154F6C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0B21-A71E-CE49-A934-6022F58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6121-F39D-1C46-8F04-9AA1F7CE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B39ED-DCC5-A94A-91AA-195485DD1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996CE-0C73-F641-86F0-4C58AAD0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6AC5-CED3-8948-A3C9-C6B49981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3B08-2F0E-E442-9A4F-D31E0C80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D68A-661C-1B4F-811E-0C093A1F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6DC-EEC9-194E-BF81-81C3E758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992F-A48A-614B-8FA6-1FE4955E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BAD-A1EE-4342-92B0-6964EBA5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A0B3-B366-D845-93FE-038640B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77D3-C07C-A044-8DEC-69C0A6E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60F-A490-4B43-9416-78760C39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6B63-2F1C-364A-ADA3-C54CF6C2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E25C-A97B-FC41-BD9C-1B4C8BE9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75682-6FDA-4F4B-BC06-E8309022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A4AC-67E5-AC42-A98B-A1A8E085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8D4-EFC3-C641-9659-A8F1BD76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DD80-FEA0-9B41-9346-CB6BD0EAC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BDA1-A103-5F4B-8F16-87B9FC596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83D8-88CB-2E42-8E77-FD1EB3EA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B56D-6305-AB46-B207-12CC87FB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C8A3-7CEE-3A41-9B0F-61974761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5B4C-BC5D-504B-B53B-27233820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C8B7-2A87-A14B-8E9F-EBAF6547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945CC-B6C5-164F-9D2F-B3CEB215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D6BE0-E7E9-1348-A404-89EBC82EB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8537-046D-FB4B-9324-43A66E2F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8020C-B65F-2044-8049-8D65687B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117DF-3D87-5146-8276-CE118BED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A78CB-5CBE-014A-BAC8-009CE2B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AE56-61DB-BC43-9C4B-0F95A0F3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57F4C-8F5D-5445-9B79-AAA84C7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9C0F5-370C-9843-9AD5-C87E2D28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D0409-6F42-D44E-83AD-A5169653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FAAAA-6DF3-A24B-8744-B659200A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EFCB9-5B91-D94F-9D65-27654B80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A754-AAA4-C843-8552-C3E4A05A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6DC-7655-E549-A76D-0DCFFE2D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7856-B988-0C4E-9C28-F2EE9BC6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4B8E-13DE-B943-AB48-018A0F94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C8D77-E141-754B-8C93-14EEF5C1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AF00-879A-9045-96FB-89B2CBF0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693AA-CD53-F743-9EC7-028326B6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AE43-CC41-5E42-A5D7-A719381D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4314-0ECD-7241-A801-30608FE1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D1C39-577B-3C4D-8ED4-8625B043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137B-945A-284D-8185-47BCB12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13ACF-2289-1D47-AA8B-6AEBCBD5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6593-9287-0443-B7AE-79B1D061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9AA47-CE43-284D-9BFC-AF66936C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A33F-3E19-9345-80BF-1F2B201A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C24C-B1E8-6A48-B1F1-DEFAF9772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EB982-3615-F844-AE34-78442712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FD3B-3F95-9243-942E-5B769616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furniture&#13;&#10;&#13;&#10;Description automatically generated">
            <a:extLst>
              <a:ext uri="{FF2B5EF4-FFF2-40B4-BE49-F238E27FC236}">
                <a16:creationId xmlns:a16="http://schemas.microsoft.com/office/drawing/2014/main" id="{B9661F87-8134-C743-AE33-3E470CD37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9"/>
          <a:stretch/>
        </p:blipFill>
        <p:spPr>
          <a:xfrm>
            <a:off x="5200979" y="3604846"/>
            <a:ext cx="6964852" cy="1782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384B7-AFD4-414E-8D86-F3A5C9936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" r="26756"/>
          <a:stretch/>
        </p:blipFill>
        <p:spPr>
          <a:xfrm>
            <a:off x="26169" y="0"/>
            <a:ext cx="5705256" cy="3429000"/>
          </a:xfrm>
          <a:prstGeom prst="rect">
            <a:avLst/>
          </a:prstGeom>
        </p:spPr>
      </p:pic>
      <p:pic>
        <p:nvPicPr>
          <p:cNvPr id="5" name="Picture 4" descr="A picture containing photo, different, showing, show&#13;&#10;&#13;&#10;Description automatically generated">
            <a:extLst>
              <a:ext uri="{FF2B5EF4-FFF2-40B4-BE49-F238E27FC236}">
                <a16:creationId xmlns:a16="http://schemas.microsoft.com/office/drawing/2014/main" id="{1E00F511-06A5-5744-87EE-0FA5009F2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87" t="7969"/>
          <a:stretch/>
        </p:blipFill>
        <p:spPr>
          <a:xfrm>
            <a:off x="5348862" y="0"/>
            <a:ext cx="6816969" cy="3490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546AD-EC32-5E44-9A55-BB426DD54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4" y="3490963"/>
            <a:ext cx="5110087" cy="1127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4D4E06-7F6C-E440-B24A-26EC35F4A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2" y="4618484"/>
            <a:ext cx="5110087" cy="11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Ritchie, Daniel</cp:lastModifiedBy>
  <cp:revision>1</cp:revision>
  <dcterms:created xsi:type="dcterms:W3CDTF">2018-11-05T22:09:37Z</dcterms:created>
  <dcterms:modified xsi:type="dcterms:W3CDTF">2018-11-05T22:16:23Z</dcterms:modified>
</cp:coreProperties>
</file>