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7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90" r:id="rId13"/>
    <p:sldId id="292" r:id="rId14"/>
    <p:sldId id="268" r:id="rId15"/>
    <p:sldId id="269" r:id="rId16"/>
    <p:sldId id="296" r:id="rId17"/>
    <p:sldId id="293" r:id="rId18"/>
    <p:sldId id="297" r:id="rId19"/>
    <p:sldId id="270" r:id="rId20"/>
    <p:sldId id="271" r:id="rId21"/>
    <p:sldId id="272" r:id="rId22"/>
    <p:sldId id="273" r:id="rId23"/>
    <p:sldId id="274" r:id="rId24"/>
    <p:sldId id="275" r:id="rId25"/>
    <p:sldId id="327" r:id="rId26"/>
    <p:sldId id="328" r:id="rId27"/>
    <p:sldId id="329" r:id="rId28"/>
    <p:sldId id="330" r:id="rId29"/>
    <p:sldId id="347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EE5-B494-4EE5-97EE-7B5545885960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2125-8FC7-4EE2-8898-B217F43A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EE5-B494-4EE5-97EE-7B5545885960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2125-8FC7-4EE2-8898-B217F43A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EE5-B494-4EE5-97EE-7B5545885960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2125-8FC7-4EE2-8898-B217F43A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EE5-B494-4EE5-97EE-7B5545885960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2125-8FC7-4EE2-8898-B217F43A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EE5-B494-4EE5-97EE-7B5545885960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2125-8FC7-4EE2-8898-B217F43A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EE5-B494-4EE5-97EE-7B5545885960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2125-8FC7-4EE2-8898-B217F43A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EE5-B494-4EE5-97EE-7B5545885960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2125-8FC7-4EE2-8898-B217F43A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EE5-B494-4EE5-97EE-7B5545885960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2125-8FC7-4EE2-8898-B217F43A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EE5-B494-4EE5-97EE-7B5545885960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2125-8FC7-4EE2-8898-B217F43A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EE5-B494-4EE5-97EE-7B5545885960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2125-8FC7-4EE2-8898-B217F43A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EE5-B494-4EE5-97EE-7B5545885960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2125-8FC7-4EE2-8898-B217F43A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4DEE5-B494-4EE5-97EE-7B5545885960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2125-8FC7-4EE2-8898-B217F43A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ontents ...&#10;Image Compression&#10;Lossy Compression&#10;&#10;Lossless Compression&#10;JPEG Compression Algorithm&#10;DCT v/s DWT&#10;Application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Before Compression&#10;&#10;186 KB&#10;&#10;57053&#10;&#10;136 KB&#10;&#10;57053&#10;&#10;After Compression&#10;&#10;Image&#10;&#10;Size&#10;&#10;Colour Used&#10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What is JPEG ?&#10; Stands for Joint Photographics Experts&#10;Group&#10; Lossy compression method&#10; Mostly used by digital camera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Image result for Step by step jpeg compression - ppt lectures,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Basics of JPEG Compression&#10; Human vision is insensitive to high spatial frequencies&#10; JPEG Takes advantage of this by com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The JPEG Compression Algorithm&#10; Divide image into 8x8 pixel blocks&#10; Apply 2D Fourier Discrete Cosine Transform&#10;(FDCT) T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JPEG Compression&#10;Compresses 8x8 pixel blocks from RGB to YCbCr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Step by step jpeg compression - ppt lectures,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The JPEG File Structure&#10;Short name&#10;SOI&#10;&#10;Bytes&#10;0xFFD8&#10;&#10;Size&#10;none&#10;&#10;Name&#10;Start Of Image&#10;&#10;SOF0&#10;&#10;0xFFC0&#10;&#10;variable size&#10;&#10;Start 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Image Compression ?&#10; Application of data compression on digital images&#10;&#10; Reduce redundancy of the image data&#10;&#10;B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1/7 : Divided into 8x8 blocks&#10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1/7 : Divided into 8x8 blocks&#10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2/7 : Convert RGB to YCbCr&#10; Simple color space model: [R,G,B] per pixel&#10; JPEG uses [Y, Cb, Cr] Model&#10;&#10; Y (Brightness) =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2/7 : Convert RGB to YCbCr&#10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3/7 : Downsampling ( optional )&#10; Y is taken every pixel , and Cb,Cr are taken for a block of 2x2 pixels&#10; MCU(minimu&#10;m c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SP project - 24.12.2015&#10;The Discrete Cosine Transform (DCT)&#10;• the human eye is most sensitive to low&#10;frequencies.&#10;• the 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The Discrete Cosine Transform (DCT)&#10;DSP project - idea presentation 22.10.2015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The Discrete Cosine Transform (DCT)&#10;DSP project - idea presentation 22.10.2015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The Discrete Cosine Transform (DCT)&#10;DSP project - idea presentation 22.10.2015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4/7 : Apply DCT [ Discrete Cosine Transformation ]&#10;2D DCT:&#10;&#10;1D DCT:&#10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Lossy Compression&#10;&#10; Decompression retrieves data different&#10;from the original&#10; Used to compress multimedia data&#10; Stream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4/7 : Apply DCT [ Discrete Cosine Transformation ]&#10;Shift operations&#10;From [0, 255]&#10;To [-128, 127]&#10;&#10;DCT&#10;Result&#10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5/7 : Quantization&#10;&#10;Luminance Quantization Matrix&#10;&#10;Chrominance Quantization Matrix&#10;&#10;Each DCT coefficient F(u, v) is divid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5/7 : Quantization [ Quality Factor ]&#10;Quality of the reconstructed image and the achieved&#10;compression can be controlled by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5/7 : Quantization&#10;DCT result&#10;&#10;Quantization Matrix&#10;&#10;Quantization&#10;result&#10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6/7 : Zigzag reordering &amp; RLE&#10;&#10;Quantization&#10;result&#10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7/7 : Huffman encoding&#10;Values&#10;&#10;G&#10;&#10;0&#10;0&#10;-1, 1&#10;1&#10;-3, -2, 2, 3&#10;2&#10;-7,-6,-5,-4,5,6,7 3&#10;.&#10;4&#10;.&#10;5&#10;.&#10;.&#10;.&#10;.&#10;.&#10;.&#10;.&#10;.&#10;.&#10;.&#10;.&#10;.&#10;.&#10;.&#10;-3276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 descr="JPEG Compression Ratio&#10;&#10;500KB image,&#10;minimum&#10;compression&#10;&#10;40KB image,&#10;half&#10;compression&#10;&#10;11KB&#10;image, max&#10;compression&#10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 descr="Effects of varying JPEG Compression Ratio&#10;&#10;Uncompressed image&#10;&#10;Half compression,&#10;Blurring around sharp&#10;edges&#10;&#10;Max compres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 descr="DWT v/s DCT&#10; Images containing sharp&#10;edges/continuous curves&#10;&#10; Uses more optimal set&#10;of functions to represent&#10;sharp edg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 descr="DWT v/s DCT&#10;&#10;Wavelet compression&#10;file size: 1861 bytes&#10;compression ratio - 105.6&#10;&#10;JPEG compression&#10;file size: 1895 bytes&#10;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Original Image Before Compression&#10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 descr="Applications of Image Processing&#10;Computer Vision&#10;&#10;Optical Sorting&#10;Face Detection&#10;&#10;Feature Detection&#10;Augmented Reality&#10;Rem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 descr="Advantages/Disadvantages of Image Processing&#10;Post-processing&#10;High cost&#10;&#10;Easy Sharing&#10;Easy Retrieval&#10;&#10;Environment&#10;Friendly&#10;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Decompressed Image After Compression&#10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Before Compression&#10;&#10;186 KB&#10;&#10;57053&#10;&#10;26 KB&#10;&#10;31760&#10;&#10;After Compression&#10;&#10;Image&#10;&#10;Size&#10;&#10;Colour Used&#10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Lossless Compression&#10; Exact reconstruction of original data&#10;&#10; Executable programs and source codes&#10; Data loss cant be 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Original Image Before Compression&#10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Decompressed Image After Compression&#10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0</Words>
  <Application>Microsoft Office PowerPoint</Application>
  <PresentationFormat>On-screen Show (4:3)</PresentationFormat>
  <Paragraphs>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PARTHIV</dc:creator>
  <cp:lastModifiedBy>PARTHIV</cp:lastModifiedBy>
  <cp:revision>5</cp:revision>
  <dcterms:created xsi:type="dcterms:W3CDTF">2018-11-17T11:42:51Z</dcterms:created>
  <dcterms:modified xsi:type="dcterms:W3CDTF">2019-01-04T02:26:47Z</dcterms:modified>
</cp:coreProperties>
</file>