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414" r:id="rId35"/>
    <p:sldId id="415" r:id="rId36"/>
    <p:sldId id="416"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3" r:id="rId79"/>
    <p:sldId id="334" r:id="rId80"/>
    <p:sldId id="335" r:id="rId81"/>
    <p:sldId id="336" r:id="rId82"/>
    <p:sldId id="337" r:id="rId83"/>
    <p:sldId id="338" r:id="rId84"/>
    <p:sldId id="339" r:id="rId85"/>
    <p:sldId id="340"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10" r:id="rId102"/>
    <p:sldId id="411" r:id="rId103"/>
    <p:sldId id="412" r:id="rId104"/>
    <p:sldId id="413"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129" autoAdjust="0"/>
    <p:restoredTop sz="77541" autoAdjust="0"/>
  </p:normalViewPr>
  <p:slideViewPr>
    <p:cSldViewPr>
      <p:cViewPr>
        <p:scale>
          <a:sx n="55" d="100"/>
          <a:sy n="55" d="100"/>
        </p:scale>
        <p:origin x="-456" y="-22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28</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133</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135</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137</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138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139</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141</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142</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29</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143</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144</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146</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147</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149</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150</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151</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154</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156</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157</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158</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31</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32</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33</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38</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39</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xmlns=""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42</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43</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44</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45</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46</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47</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48</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49</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50</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18</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52</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53</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54</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55</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56</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57</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58</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59</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60</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61</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62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63</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64</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65</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66</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67</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68</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69</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70</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US" altLang="zh-CN" dirty="0" smtClean="0"/>
              <a:t>1.</a:t>
            </a:r>
            <a:r>
              <a:rPr lang="zh-CN" altLang="en-US" dirty="0" smtClean="0"/>
              <a:t>具体的一段链路只在它传输报文时占用</a:t>
            </a:r>
            <a:endParaRPr lang="en-US" altLang="zh-CN" dirty="0" smtClean="0"/>
          </a:p>
          <a:p>
            <a:r>
              <a:rPr lang="en-US" altLang="zh-CN" dirty="0" smtClean="0"/>
              <a:t>2.</a:t>
            </a:r>
            <a:r>
              <a:rPr lang="zh-CN" altLang="en-US" dirty="0" smtClean="0"/>
              <a:t>分组存放在内存而不是磁盘，速度快。</a:t>
            </a:r>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71</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22</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72</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73</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74</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75</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76</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79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83</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23</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84</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85</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88</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89</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90</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91</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93</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94</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97</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98</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24</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99</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102</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104</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106</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107</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108</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109</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110</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112</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115</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116</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117</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118</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119</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120</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122</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26</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123</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125</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126</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127</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128</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129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130</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131</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132</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fld id="{15A3F5E0-1C72-4D8F-8D72-907AB37BF7B8}" type="slidenum">
              <a:rPr lang="en-US" altLang="zh-CN" smtClean="0"/>
              <a:pPr/>
              <a:t>‹#›</a:t>
            </a:fld>
            <a:endParaRPr lang="en-US" altLang="zh-CN" dirty="0"/>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xmlns=""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dirty="0" smtClean="0"/>
              <a:t>第</a:t>
            </a:r>
            <a:r>
              <a:rPr lang="en-US" altLang="zh-CN" dirty="0" smtClean="0"/>
              <a:t>#</a:t>
            </a:r>
            <a:r>
              <a:rPr lang="zh-CN" altLang="en-US" dirty="0" smtClean="0"/>
              <a:t>页</a:t>
            </a:r>
            <a:endParaRPr lang="en-US" altLang="zh-CN" dirty="0"/>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9.wmf"/><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3.wmf"/></Relationships>
</file>

<file path=ppt/slides/_rels/slide6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3.wmf"/></Relationships>
</file>

<file path=ppt/slides/_rels/slide6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xmlns="" val="276740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linds(horizontal)">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blinds(horizontal)">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blinds(horizontal)">
                                      <p:cBhvr>
                                        <p:cTn id="37" dur="500"/>
                                        <p:tgtEl>
                                          <p:spTgt spid="1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blinds(horizontal)">
                                      <p:cBhvr>
                                        <p:cTn id="42" dur="500"/>
                                        <p:tgtEl>
                                          <p:spTgt spid="1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animEffect transition="in" filter="blinds(horizontal)">
                                      <p:cBhvr>
                                        <p:cTn id="47" dur="500"/>
                                        <p:tgtEl>
                                          <p:spTgt spid="1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xEl>
                                              <p:pRg st="4" end="4"/>
                                            </p:txEl>
                                          </p:spTgt>
                                        </p:tgtEl>
                                        <p:attrNameLst>
                                          <p:attrName>style.visibility</p:attrName>
                                        </p:attrNameLst>
                                      </p:cBhvr>
                                      <p:to>
                                        <p:strVal val="visible"/>
                                      </p:to>
                                    </p:set>
                                    <p:animEffect transition="in" filter="blinds(horizontal)">
                                      <p:cBhvr>
                                        <p:cTn id="5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100</a:t>
            </a:fld>
            <a:endParaRPr lang="en-US" altLang="zh-CN"/>
          </a:p>
        </p:txBody>
      </p:sp>
    </p:spTree>
    <p:extLst>
      <p:ext uri="{BB962C8B-B14F-4D97-AF65-F5344CB8AC3E}">
        <p14:creationId xmlns:p14="http://schemas.microsoft.com/office/powerpoint/2010/main" xmlns="" val="12699910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101</a:t>
            </a:fld>
            <a:endParaRPr lang="en-US" altLang="zh-CN"/>
          </a:p>
        </p:txBody>
      </p:sp>
    </p:spTree>
    <p:extLst>
      <p:ext uri="{BB962C8B-B14F-4D97-AF65-F5344CB8AC3E}">
        <p14:creationId xmlns:p14="http://schemas.microsoft.com/office/powerpoint/2010/main" xmlns="" val="12332275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xmlns="" val="2553194050"/>
              </p:ext>
            </p:extLst>
          </p:nvPr>
        </p:nvGraphicFramePr>
        <p:xfrm>
          <a:off x="3946891" y="4221088"/>
          <a:ext cx="1833298" cy="1009650"/>
        </p:xfrm>
        <a:graphic>
          <a:graphicData uri="http://schemas.openxmlformats.org/presentationml/2006/ole">
            <p:oleObj spid="_x0000_s12293" name="公式" r:id="rId4" imgW="660113" imgH="393529" progId="Equation.3">
              <p:embed/>
            </p:oleObj>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
        <p:nvSpPr>
          <p:cNvPr id="7" name="灯片编号占位符 6"/>
          <p:cNvSpPr>
            <a:spLocks noGrp="1"/>
          </p:cNvSpPr>
          <p:nvPr>
            <p:ph type="sldNum" sz="quarter" idx="12"/>
          </p:nvPr>
        </p:nvSpPr>
        <p:spPr/>
        <p:txBody>
          <a:bodyPr/>
          <a:lstStyle/>
          <a:p>
            <a:fld id="{7AC79822-BC0D-4DE8-A7E5-90A3732A2B82}" type="slidenum">
              <a:rPr lang="zh-CN" altLang="en-US" smtClean="0"/>
              <a:pPr/>
              <a:t>102</a:t>
            </a:fld>
            <a:endParaRPr lang="en-US" altLang="zh-CN"/>
          </a:p>
        </p:txBody>
      </p:sp>
    </p:spTree>
    <p:extLst>
      <p:ext uri="{BB962C8B-B14F-4D97-AF65-F5344CB8AC3E}">
        <p14:creationId xmlns:p14="http://schemas.microsoft.com/office/powerpoint/2010/main" xmlns="" val="31017575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388101924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104</a:t>
            </a:fld>
            <a:endParaRPr lang="en-US" altLang="zh-CN"/>
          </a:p>
        </p:txBody>
      </p:sp>
    </p:spTree>
    <p:extLst>
      <p:ext uri="{BB962C8B-B14F-4D97-AF65-F5344CB8AC3E}">
        <p14:creationId xmlns:p14="http://schemas.microsoft.com/office/powerpoint/2010/main" xmlns="" val="25217131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105</a:t>
            </a:fld>
            <a:endParaRPr lang="en-US" altLang="zh-CN"/>
          </a:p>
        </p:txBody>
      </p:sp>
    </p:spTree>
    <p:extLst>
      <p:ext uri="{BB962C8B-B14F-4D97-AF65-F5344CB8AC3E}">
        <p14:creationId xmlns:p14="http://schemas.microsoft.com/office/powerpoint/2010/main" xmlns="" val="35252003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106</a:t>
            </a:fld>
            <a:endParaRPr lang="en-US" altLang="zh-CN"/>
          </a:p>
        </p:txBody>
      </p:sp>
    </p:spTree>
    <p:extLst>
      <p:ext uri="{BB962C8B-B14F-4D97-AF65-F5344CB8AC3E}">
        <p14:creationId xmlns:p14="http://schemas.microsoft.com/office/powerpoint/2010/main" xmlns=""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107</a:t>
            </a:fld>
            <a:endParaRPr lang="en-US" altLang="zh-CN"/>
          </a:p>
        </p:txBody>
      </p:sp>
    </p:spTree>
    <p:extLst>
      <p:ext uri="{BB962C8B-B14F-4D97-AF65-F5344CB8AC3E}">
        <p14:creationId xmlns:p14="http://schemas.microsoft.com/office/powerpoint/2010/main" xmlns=""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108</a:t>
            </a:fld>
            <a:endParaRPr lang="en-US" altLang="zh-CN"/>
          </a:p>
        </p:txBody>
      </p:sp>
    </p:spTree>
    <p:extLst>
      <p:ext uri="{BB962C8B-B14F-4D97-AF65-F5344CB8AC3E}">
        <p14:creationId xmlns:p14="http://schemas.microsoft.com/office/powerpoint/2010/main" xmlns=""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109</a:t>
            </a:fld>
            <a:endParaRPr lang="en-US" altLang="zh-CN"/>
          </a:p>
        </p:txBody>
      </p:sp>
    </p:spTree>
    <p:extLst>
      <p:ext uri="{BB962C8B-B14F-4D97-AF65-F5344CB8AC3E}">
        <p14:creationId xmlns:p14="http://schemas.microsoft.com/office/powerpoint/2010/main" xmlns=""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xmlns="" val="270794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linds(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linds(horizontal)">
                                      <p:cBhvr>
                                        <p:cTn id="15" dur="500"/>
                                        <p:tgtEl>
                                          <p:spTgt spid="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bg/>
                                          </p:spTgt>
                                        </p:tgtEl>
                                        <p:attrNameLst>
                                          <p:attrName>style.visibility</p:attrName>
                                        </p:attrNameLst>
                                      </p:cBhvr>
                                      <p:to>
                                        <p:strVal val="visible"/>
                                      </p:to>
                                    </p:set>
                                    <p:animEffect transition="in" filter="blinds(horizontal)">
                                      <p:cBhvr>
                                        <p:cTn id="23" dur="500"/>
                                        <p:tgtEl>
                                          <p:spTgt spid="15">
                                            <p:bg/>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blinds(horizontal)">
                                      <p:cBhvr>
                                        <p:cTn id="28" dur="500"/>
                                        <p:tgtEl>
                                          <p:spTgt spid="15">
                                            <p:txEl>
                                              <p:pRg st="0" end="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xEl>
                                              <p:pRg st="1" end="1"/>
                                            </p:txEl>
                                          </p:spTgt>
                                        </p:tgtEl>
                                        <p:attrNameLst>
                                          <p:attrName>style.visibility</p:attrName>
                                        </p:attrNameLst>
                                      </p:cBhvr>
                                      <p:to>
                                        <p:strVal val="visible"/>
                                      </p:to>
                                    </p:set>
                                    <p:animEffect transition="in" filter="blinds(horizontal)">
                                      <p:cBhvr>
                                        <p:cTn id="31" dur="500"/>
                                        <p:tgtEl>
                                          <p:spTgt spid="15">
                                            <p:txEl>
                                              <p:pRg st="1" end="1"/>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xEl>
                                              <p:pRg st="2" end="2"/>
                                            </p:txEl>
                                          </p:spTgt>
                                        </p:tgtEl>
                                        <p:attrNameLst>
                                          <p:attrName>style.visibility</p:attrName>
                                        </p:attrNameLst>
                                      </p:cBhvr>
                                      <p:to>
                                        <p:strVal val="visible"/>
                                      </p:to>
                                    </p:set>
                                    <p:animEffect transition="in" filter="blinds(horizontal)">
                                      <p:cBhvr>
                                        <p:cTn id="34" dur="500"/>
                                        <p:tgtEl>
                                          <p:spTgt spid="15">
                                            <p:txEl>
                                              <p:pRg st="2" end="2"/>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
                                            <p:txEl>
                                              <p:pRg st="3" end="3"/>
                                            </p:txEl>
                                          </p:spTgt>
                                        </p:tgtEl>
                                        <p:attrNameLst>
                                          <p:attrName>style.visibility</p:attrName>
                                        </p:attrNameLst>
                                      </p:cBhvr>
                                      <p:to>
                                        <p:strVal val="visible"/>
                                      </p:to>
                                    </p:set>
                                    <p:animEffect transition="in" filter="blinds(horizontal)">
                                      <p:cBhvr>
                                        <p:cTn id="3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5"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110</a:t>
            </a:fld>
            <a:endParaRPr lang="en-US" altLang="zh-CN"/>
          </a:p>
        </p:txBody>
      </p:sp>
    </p:spTree>
    <p:extLst>
      <p:ext uri="{BB962C8B-B14F-4D97-AF65-F5344CB8AC3E}">
        <p14:creationId xmlns:p14="http://schemas.microsoft.com/office/powerpoint/2010/main" xmlns=""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111</a:t>
            </a:fld>
            <a:endParaRPr lang="en-US" altLang="zh-CN"/>
          </a:p>
        </p:txBody>
      </p:sp>
    </p:spTree>
    <p:extLst>
      <p:ext uri="{BB962C8B-B14F-4D97-AF65-F5344CB8AC3E}">
        <p14:creationId xmlns:p14="http://schemas.microsoft.com/office/powerpoint/2010/main" xmlns=""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112</a:t>
            </a:fld>
            <a:endParaRPr lang="en-US" altLang="zh-CN"/>
          </a:p>
        </p:txBody>
      </p:sp>
    </p:spTree>
    <p:extLst>
      <p:ext uri="{BB962C8B-B14F-4D97-AF65-F5344CB8AC3E}">
        <p14:creationId xmlns:p14="http://schemas.microsoft.com/office/powerpoint/2010/main" xmlns=""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113</a:t>
            </a:fld>
            <a:endParaRPr lang="en-US" altLang="zh-CN"/>
          </a:p>
        </p:txBody>
      </p:sp>
    </p:spTree>
    <p:extLst>
      <p:ext uri="{BB962C8B-B14F-4D97-AF65-F5344CB8AC3E}">
        <p14:creationId xmlns:p14="http://schemas.microsoft.com/office/powerpoint/2010/main" xmlns=""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114</a:t>
            </a:fld>
            <a:endParaRPr lang="en-US" altLang="zh-CN"/>
          </a:p>
        </p:txBody>
      </p:sp>
    </p:spTree>
    <p:extLst>
      <p:ext uri="{BB962C8B-B14F-4D97-AF65-F5344CB8AC3E}">
        <p14:creationId xmlns:p14="http://schemas.microsoft.com/office/powerpoint/2010/main" xmlns="" val="117395726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115</a:t>
            </a:fld>
            <a:endParaRPr lang="en-US" altLang="zh-CN"/>
          </a:p>
        </p:txBody>
      </p:sp>
    </p:spTree>
    <p:extLst>
      <p:ext uri="{BB962C8B-B14F-4D97-AF65-F5344CB8AC3E}">
        <p14:creationId xmlns:p14="http://schemas.microsoft.com/office/powerpoint/2010/main" xmlns=""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xmlns=""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xmlns=""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xmlns="" val="588022256"/>
              </p:ext>
            </p:extLst>
          </p:nvPr>
        </p:nvGraphicFramePr>
        <p:xfrm>
          <a:off x="3860933" y="3717057"/>
          <a:ext cx="2027634" cy="1069975"/>
        </p:xfrm>
        <a:graphic>
          <a:graphicData uri="http://schemas.openxmlformats.org/presentationml/2006/ole">
            <p:oleObj spid="_x0000_s13317" name="VISIO" r:id="rId4" imgW="1687068" imgH="964692" progId="Visio.Drawing.11">
              <p:embed/>
            </p:oleObj>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
        <p:nvSpPr>
          <p:cNvPr id="29" name="灯片编号占位符 28"/>
          <p:cNvSpPr>
            <a:spLocks noGrp="1"/>
          </p:cNvSpPr>
          <p:nvPr>
            <p:ph type="sldNum" sz="quarter" idx="12"/>
          </p:nvPr>
        </p:nvSpPr>
        <p:spPr/>
        <p:txBody>
          <a:bodyPr/>
          <a:lstStyle/>
          <a:p>
            <a:fld id="{7AC79822-BC0D-4DE8-A7E5-90A3732A2B82}" type="slidenum">
              <a:rPr lang="zh-CN" altLang="en-US" smtClean="0"/>
              <a:pPr/>
              <a:t>118</a:t>
            </a:fld>
            <a:endParaRPr lang="en-US" altLang="zh-CN"/>
          </a:p>
        </p:txBody>
      </p:sp>
    </p:spTree>
    <p:extLst>
      <p:ext uri="{BB962C8B-B14F-4D97-AF65-F5344CB8AC3E}">
        <p14:creationId xmlns:p14="http://schemas.microsoft.com/office/powerpoint/2010/main" xmlns=""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xmlns="" val="42782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bg/>
                                          </p:spTgt>
                                        </p:tgtEl>
                                        <p:attrNameLst>
                                          <p:attrName>style.visibility</p:attrName>
                                        </p:attrNameLst>
                                      </p:cBhvr>
                                      <p:to>
                                        <p:strVal val="visible"/>
                                      </p:to>
                                    </p:set>
                                    <p:animEffect transition="in" filter="blinds(horizontal)">
                                      <p:cBhvr>
                                        <p:cTn id="7" dur="500"/>
                                        <p:tgtEl>
                                          <p:spTgt spid="11059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12" dur="500"/>
                                        <p:tgtEl>
                                          <p:spTgt spid="1105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17" dur="500"/>
                                        <p:tgtEl>
                                          <p:spTgt spid="1105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22" dur="500"/>
                                        <p:tgtEl>
                                          <p:spTgt spid="1105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0595">
                                            <p:txEl>
                                              <p:pRg st="3" end="3"/>
                                            </p:txEl>
                                          </p:spTgt>
                                        </p:tgtEl>
                                        <p:attrNameLst>
                                          <p:attrName>style.visibility</p:attrName>
                                        </p:attrNameLst>
                                      </p:cBhvr>
                                      <p:to>
                                        <p:strVal val="visible"/>
                                      </p:to>
                                    </p:set>
                                    <p:animEffect transition="in" filter="blinds(horizontal)">
                                      <p:cBhvr>
                                        <p:cTn id="27" dur="500"/>
                                        <p:tgtEl>
                                          <p:spTgt spid="1105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0595">
                                            <p:txEl>
                                              <p:pRg st="4" end="4"/>
                                            </p:txEl>
                                          </p:spTgt>
                                        </p:tgtEl>
                                        <p:attrNameLst>
                                          <p:attrName>style.visibility</p:attrName>
                                        </p:attrNameLst>
                                      </p:cBhvr>
                                      <p:to>
                                        <p:strVal val="visible"/>
                                      </p:to>
                                    </p:set>
                                    <p:animEffect transition="in" filter="blinds(horizontal)">
                                      <p:cBhvr>
                                        <p:cTn id="32" dur="500"/>
                                        <p:tgtEl>
                                          <p:spTgt spid="11059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bg/>
                                          </p:spTgt>
                                        </p:tgtEl>
                                        <p:attrNameLst>
                                          <p:attrName>style.visibility</p:attrName>
                                        </p:attrNameLst>
                                      </p:cBhvr>
                                      <p:to>
                                        <p:strVal val="visible"/>
                                      </p:to>
                                    </p:set>
                                    <p:animEffect transition="in" filter="blinds(horizontal)">
                                      <p:cBhvr>
                                        <p:cTn id="37" dur="500"/>
                                        <p:tgtEl>
                                          <p:spTgt spid="4">
                                            <p:bg/>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blinds(horizontal)">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blinds(horizontal)">
                                      <p:cBhvr>
                                        <p:cTn id="4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nimBg="1"/>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a:t>
            </a:fld>
            <a:endParaRPr lang="en-US" altLang="zh-CN"/>
          </a:p>
        </p:txBody>
      </p:sp>
    </p:spTree>
    <p:extLst>
      <p:ext uri="{BB962C8B-B14F-4D97-AF65-F5344CB8AC3E}">
        <p14:creationId xmlns:p14="http://schemas.microsoft.com/office/powerpoint/2010/main" xmlns="" val="30460951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120</a:t>
            </a:fld>
            <a:endParaRPr lang="en-US" altLang="zh-CN"/>
          </a:p>
        </p:txBody>
      </p:sp>
    </p:spTree>
    <p:extLst>
      <p:ext uri="{BB962C8B-B14F-4D97-AF65-F5344CB8AC3E}">
        <p14:creationId xmlns:p14="http://schemas.microsoft.com/office/powerpoint/2010/main" xmlns="" val="2943803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121</a:t>
            </a:fld>
            <a:endParaRPr lang="en-US" altLang="zh-CN"/>
          </a:p>
        </p:txBody>
      </p:sp>
    </p:spTree>
    <p:extLst>
      <p:ext uri="{BB962C8B-B14F-4D97-AF65-F5344CB8AC3E}">
        <p14:creationId xmlns:p14="http://schemas.microsoft.com/office/powerpoint/2010/main" xmlns=""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122</a:t>
            </a:fld>
            <a:endParaRPr lang="en-US" altLang="zh-CN"/>
          </a:p>
        </p:txBody>
      </p:sp>
    </p:spTree>
    <p:extLst>
      <p:ext uri="{BB962C8B-B14F-4D97-AF65-F5344CB8AC3E}">
        <p14:creationId xmlns:p14="http://schemas.microsoft.com/office/powerpoint/2010/main" xmlns=""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123</a:t>
            </a:fld>
            <a:endParaRPr lang="en-US" altLang="zh-CN"/>
          </a:p>
        </p:txBody>
      </p:sp>
    </p:spTree>
    <p:extLst>
      <p:ext uri="{BB962C8B-B14F-4D97-AF65-F5344CB8AC3E}">
        <p14:creationId xmlns:p14="http://schemas.microsoft.com/office/powerpoint/2010/main" xmlns=""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5631999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xmlns=""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xmlns=""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xmlns=""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xmlns=""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7AC79822-BC0D-4DE8-A7E5-90A3732A2B82}" type="slidenum">
              <a:rPr lang="zh-CN" altLang="en-US" smtClean="0"/>
              <a:pPr/>
              <a:t>13</a:t>
            </a:fld>
            <a:endParaRPr lang="en-US" altLang="zh-CN"/>
          </a:p>
        </p:txBody>
      </p:sp>
    </p:spTree>
    <p:extLst>
      <p:ext uri="{BB962C8B-B14F-4D97-AF65-F5344CB8AC3E}">
        <p14:creationId xmlns:p14="http://schemas.microsoft.com/office/powerpoint/2010/main" xmlns="" val="223127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xmlns=""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xmlns=""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xmlns="" val="43530755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xmlns=""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14</a:t>
            </a:fld>
            <a:endParaRPr lang="en-US" altLang="zh-CN"/>
          </a:p>
        </p:txBody>
      </p:sp>
    </p:spTree>
    <p:extLst>
      <p:ext uri="{BB962C8B-B14F-4D97-AF65-F5344CB8AC3E}">
        <p14:creationId xmlns:p14="http://schemas.microsoft.com/office/powerpoint/2010/main" xmlns="" val="21652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xmlns="" val="6074659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145</a:t>
            </a:fld>
            <a:endParaRPr lang="en-US" altLang="zh-CN"/>
          </a:p>
        </p:txBody>
      </p:sp>
    </p:spTree>
    <p:extLst>
      <p:ext uri="{BB962C8B-B14F-4D97-AF65-F5344CB8AC3E}">
        <p14:creationId xmlns:p14="http://schemas.microsoft.com/office/powerpoint/2010/main" xmlns="" val="115039775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146</a:t>
            </a:fld>
            <a:endParaRPr lang="en-US" altLang="zh-CN"/>
          </a:p>
        </p:txBody>
      </p:sp>
    </p:spTree>
    <p:extLst>
      <p:ext uri="{BB962C8B-B14F-4D97-AF65-F5344CB8AC3E}">
        <p14:creationId xmlns:p14="http://schemas.microsoft.com/office/powerpoint/2010/main" xmlns=""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147</a:t>
            </a:fld>
            <a:endParaRPr lang="en-US" altLang="zh-CN"/>
          </a:p>
        </p:txBody>
      </p:sp>
    </p:spTree>
    <p:extLst>
      <p:ext uri="{BB962C8B-B14F-4D97-AF65-F5344CB8AC3E}">
        <p14:creationId xmlns:p14="http://schemas.microsoft.com/office/powerpoint/2010/main" xmlns=""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148</a:t>
            </a:fld>
            <a:endParaRPr lang="en-US" altLang="zh-CN"/>
          </a:p>
        </p:txBody>
      </p:sp>
    </p:spTree>
    <p:extLst>
      <p:ext uri="{BB962C8B-B14F-4D97-AF65-F5344CB8AC3E}">
        <p14:creationId xmlns:p14="http://schemas.microsoft.com/office/powerpoint/2010/main" xmlns=""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xmlns="">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788056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a:t>
            </a:fld>
            <a:endParaRPr lang="en-US" altLang="zh-CN"/>
          </a:p>
        </p:txBody>
      </p:sp>
    </p:spTree>
    <p:extLst>
      <p:ext uri="{BB962C8B-B14F-4D97-AF65-F5344CB8AC3E}">
        <p14:creationId xmlns:p14="http://schemas.microsoft.com/office/powerpoint/2010/main" xmlns="" val="133048283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150</a:t>
            </a:fld>
            <a:endParaRPr lang="en-US" altLang="zh-CN"/>
          </a:p>
        </p:txBody>
      </p:sp>
    </p:spTree>
    <p:extLst>
      <p:ext uri="{BB962C8B-B14F-4D97-AF65-F5344CB8AC3E}">
        <p14:creationId xmlns:p14="http://schemas.microsoft.com/office/powerpoint/2010/main" xmlns=""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151</a:t>
            </a:fld>
            <a:endParaRPr lang="en-US" altLang="zh-CN"/>
          </a:p>
        </p:txBody>
      </p:sp>
    </p:spTree>
    <p:extLst>
      <p:ext uri="{BB962C8B-B14F-4D97-AF65-F5344CB8AC3E}">
        <p14:creationId xmlns:p14="http://schemas.microsoft.com/office/powerpoint/2010/main" xmlns=""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xmlns=""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153</a:t>
            </a:fld>
            <a:endParaRPr lang="en-US" altLang="zh-CN"/>
          </a:p>
        </p:txBody>
      </p:sp>
    </p:spTree>
    <p:extLst>
      <p:ext uri="{BB962C8B-B14F-4D97-AF65-F5344CB8AC3E}">
        <p14:creationId xmlns:p14="http://schemas.microsoft.com/office/powerpoint/2010/main" xmlns=""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xmlns="" val="1400336881"/>
              </p:ext>
            </p:extLst>
          </p:nvPr>
        </p:nvGraphicFramePr>
        <p:xfrm>
          <a:off x="2449345" y="4341088"/>
          <a:ext cx="2106613" cy="1111250"/>
        </p:xfrm>
        <a:graphic>
          <a:graphicData uri="http://schemas.openxmlformats.org/presentationml/2006/ole">
            <p:oleObj spid="_x0000_s14344" name="VISIO" r:id="rId4" imgW="1687068" imgH="964692" progId="Visio.Drawing.11">
              <p:embed/>
            </p:oleObj>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xmlns="" val="3745574121"/>
              </p:ext>
            </p:extLst>
          </p:nvPr>
        </p:nvGraphicFramePr>
        <p:xfrm>
          <a:off x="5654675" y="4373587"/>
          <a:ext cx="2106745" cy="1111250"/>
        </p:xfrm>
        <a:graphic>
          <a:graphicData uri="http://schemas.openxmlformats.org/presentationml/2006/ole">
            <p:oleObj spid="_x0000_s14345" name="VISIO" r:id="rId5" imgW="1687068" imgH="964692" progId="Visio.Drawing.11">
              <p:embed/>
            </p:oleObj>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xmlns="" val="268584540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
        <p:nvSpPr>
          <p:cNvPr id="15" name="灯片编号占位符 14"/>
          <p:cNvSpPr>
            <a:spLocks noGrp="1"/>
          </p:cNvSpPr>
          <p:nvPr>
            <p:ph type="sldNum" sz="quarter" idx="12"/>
          </p:nvPr>
        </p:nvSpPr>
        <p:spPr/>
        <p:txBody>
          <a:bodyPr/>
          <a:lstStyle/>
          <a:p>
            <a:fld id="{7AC79822-BC0D-4DE8-A7E5-90A3732A2B82}" type="slidenum">
              <a:rPr lang="zh-CN" altLang="en-US" smtClean="0"/>
              <a:pPr/>
              <a:t>155</a:t>
            </a:fld>
            <a:endParaRPr lang="en-US" altLang="zh-CN"/>
          </a:p>
        </p:txBody>
      </p:sp>
    </p:spTree>
    <p:extLst>
      <p:ext uri="{BB962C8B-B14F-4D97-AF65-F5344CB8AC3E}">
        <p14:creationId xmlns:p14="http://schemas.microsoft.com/office/powerpoint/2010/main" xmlns="" val="315326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xmlns="" val="3316392580"/>
              </p:ext>
            </p:extLst>
          </p:nvPr>
        </p:nvGraphicFramePr>
        <p:xfrm>
          <a:off x="3926286" y="4394795"/>
          <a:ext cx="2211652" cy="1122363"/>
        </p:xfrm>
        <a:graphic>
          <a:graphicData uri="http://schemas.openxmlformats.org/presentationml/2006/ole">
            <p:oleObj spid="_x0000_s15365" name="VISIO" r:id="rId4" imgW="1687068" imgH="964692" progId="Visio.Drawing.11">
              <p:embed/>
            </p:oleObj>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
        <p:nvSpPr>
          <p:cNvPr id="42" name="灯片编号占位符 41"/>
          <p:cNvSpPr>
            <a:spLocks noGrp="1"/>
          </p:cNvSpPr>
          <p:nvPr>
            <p:ph type="sldNum" sz="quarter" idx="12"/>
          </p:nvPr>
        </p:nvSpPr>
        <p:spPr/>
        <p:txBody>
          <a:bodyPr/>
          <a:lstStyle/>
          <a:p>
            <a:fld id="{7AC79822-BC0D-4DE8-A7E5-90A3732A2B82}" type="slidenum">
              <a:rPr lang="zh-CN" altLang="en-US" smtClean="0"/>
              <a:pPr/>
              <a:t>157</a:t>
            </a:fld>
            <a:endParaRPr lang="en-US" altLang="zh-CN"/>
          </a:p>
        </p:txBody>
      </p:sp>
    </p:spTree>
    <p:extLst>
      <p:ext uri="{BB962C8B-B14F-4D97-AF65-F5344CB8AC3E}">
        <p14:creationId xmlns:p14="http://schemas.microsoft.com/office/powerpoint/2010/main" xmlns=""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p:oleObj spid="_x0000_s16389" name="VISIO" r:id="rId4" imgW="1687068" imgH="964692" progId="Visio.Drawing.11">
                <p:embed/>
              </p:oleObj>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16</a:t>
            </a:fld>
            <a:endParaRPr lang="en-US" altLang="zh-CN"/>
          </a:p>
        </p:txBody>
      </p:sp>
    </p:spTree>
    <p:extLst>
      <p:ext uri="{BB962C8B-B14F-4D97-AF65-F5344CB8AC3E}">
        <p14:creationId xmlns:p14="http://schemas.microsoft.com/office/powerpoint/2010/main" xmlns="" val="2215480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smtClean="0">
                  <a:latin typeface="+mn-lt"/>
                  <a:ea typeface="黑体" pitchFamily="2" charset="-122"/>
                </a:rPr>
                <a:t> (a)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a:t>
              </a:r>
              <a:r>
                <a:rPr lang="zh-CN" altLang="zh-CN" sz="2400" b="1" dirty="0" smtClean="0">
                  <a:latin typeface="+mn-lt"/>
                  <a:ea typeface="黑体" pitchFamily="2" charset="-122"/>
                </a:rPr>
                <a:t>网</a:t>
              </a:r>
              <a:r>
                <a:rPr lang="en-US" altLang="zh-CN" sz="2400" b="1" dirty="0" smtClean="0">
                  <a:latin typeface="+mn-lt"/>
                  <a:ea typeface="黑体" pitchFamily="2" charset="-122"/>
                </a:rPr>
                <a:t> (</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xmlns="" val="3053331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18</a:t>
            </a:fld>
            <a:endParaRPr lang="en-US" altLang="zh-CN"/>
          </a:p>
        </p:txBody>
      </p:sp>
    </p:spTree>
    <p:extLst>
      <p:ext uri="{BB962C8B-B14F-4D97-AF65-F5344CB8AC3E}">
        <p14:creationId xmlns:p14="http://schemas.microsoft.com/office/powerpoint/2010/main" xmlns=""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xmlns="" val="1016199795"/>
                  </p:ext>
                </p:extLst>
              </p:nvPr>
            </p:nvGraphicFramePr>
            <p:xfrm>
              <a:off x="6393118" y="3045136"/>
              <a:ext cx="2447367" cy="1727026"/>
            </p:xfrm>
            <a:graphic>
              <a:graphicData uri="http://schemas.openxmlformats.org/presentationml/2006/ole">
                <p:oleObj spid="_x0000_s9221" name="Visio" r:id="rId5" imgW="1689885" imgH="964337" progId="Visio.Drawing.11">
                  <p:embed/>
                </p:oleObj>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xmlns=""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a:t>
            </a:fld>
            <a:endParaRPr lang="en-US" altLang="zh-CN"/>
          </a:p>
        </p:txBody>
      </p:sp>
    </p:spTree>
    <p:extLst>
      <p:ext uri="{BB962C8B-B14F-4D97-AF65-F5344CB8AC3E}">
        <p14:creationId xmlns:p14="http://schemas.microsoft.com/office/powerpoint/2010/main" xmlns="" val="33230194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xmlns=""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
        <p:nvSpPr>
          <p:cNvPr id="146" name="灯片编号占位符 145"/>
          <p:cNvSpPr>
            <a:spLocks noGrp="1"/>
          </p:cNvSpPr>
          <p:nvPr>
            <p:ph type="sldNum" sz="quarter" idx="12"/>
          </p:nvPr>
        </p:nvSpPr>
        <p:spPr/>
        <p:txBody>
          <a:bodyPr/>
          <a:lstStyle/>
          <a:p>
            <a:fld id="{7AC79822-BC0D-4DE8-A7E5-90A3732A2B82}" type="slidenum">
              <a:rPr lang="zh-CN" altLang="en-US" smtClean="0"/>
              <a:pPr/>
              <a:t>20</a:t>
            </a:fld>
            <a:endParaRPr lang="en-US" altLang="zh-CN"/>
          </a:p>
        </p:txBody>
      </p:sp>
    </p:spTree>
    <p:extLst>
      <p:ext uri="{BB962C8B-B14F-4D97-AF65-F5344CB8AC3E}">
        <p14:creationId xmlns:p14="http://schemas.microsoft.com/office/powerpoint/2010/main" xmlns="" val="31340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blinds(horizontal)">
                                      <p:cBhvr>
                                        <p:cTn id="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21</a:t>
            </a:fld>
            <a:endParaRPr lang="en-US" altLang="zh-CN"/>
          </a:p>
        </p:txBody>
      </p:sp>
    </p:spTree>
    <p:extLst>
      <p:ext uri="{BB962C8B-B14F-4D97-AF65-F5344CB8AC3E}">
        <p14:creationId xmlns:p14="http://schemas.microsoft.com/office/powerpoint/2010/main" xmlns="" val="3375140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22</a:t>
            </a:fld>
            <a:endParaRPr lang="en-US" altLang="zh-CN"/>
          </a:p>
        </p:txBody>
      </p:sp>
    </p:spTree>
    <p:extLst>
      <p:ext uri="{BB962C8B-B14F-4D97-AF65-F5344CB8AC3E}">
        <p14:creationId xmlns:p14="http://schemas.microsoft.com/office/powerpoint/2010/main" xmlns="" val="1847529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pic>
        <p:nvPicPr>
          <p:cNvPr id="81921" name="Picture 1"/>
          <p:cNvPicPr>
            <a:picLocks noChangeAspect="1" noChangeArrowheads="1"/>
          </p:cNvPicPr>
          <p:nvPr/>
        </p:nvPicPr>
        <p:blipFill>
          <a:blip r:embed="rId3"/>
          <a:srcRect/>
          <a:stretch>
            <a:fillRect/>
          </a:stretch>
        </p:blipFill>
        <p:spPr bwMode="auto">
          <a:xfrm>
            <a:off x="1881166" y="4214818"/>
            <a:ext cx="2124075" cy="2124075"/>
          </a:xfrm>
          <a:prstGeom prst="rect">
            <a:avLst/>
          </a:prstGeom>
          <a:noFill/>
          <a:ln w="9525">
            <a:noFill/>
            <a:miter lim="800000"/>
            <a:headEnd/>
            <a:tailEnd/>
          </a:ln>
          <a:effectLst/>
        </p:spPr>
      </p:pic>
      <p:sp>
        <p:nvSpPr>
          <p:cNvPr id="5" name="矩形 4"/>
          <p:cNvSpPr/>
          <p:nvPr/>
        </p:nvSpPr>
        <p:spPr>
          <a:xfrm>
            <a:off x="4310058" y="5143512"/>
            <a:ext cx="1836593" cy="461665"/>
          </a:xfrm>
          <a:prstGeom prst="rect">
            <a:avLst/>
          </a:prstGeom>
        </p:spPr>
        <p:txBody>
          <a:bodyPr wrap="none">
            <a:spAutoFit/>
          </a:bodyPr>
          <a:lstStyle/>
          <a:p>
            <a:r>
              <a:rPr lang="en-US" sz="2400" b="1" dirty="0" smtClean="0"/>
              <a:t>Vinton Cerf</a:t>
            </a:r>
            <a:endParaRPr lang="zh-CN" altLang="en-US" sz="2400" b="1" dirty="0"/>
          </a:p>
        </p:txBody>
      </p:sp>
    </p:spTree>
    <p:extLst>
      <p:ext uri="{BB962C8B-B14F-4D97-AF65-F5344CB8AC3E}">
        <p14:creationId xmlns:p14="http://schemas.microsoft.com/office/powerpoint/2010/main" xmlns="" val="27471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21"/>
                                        </p:tgtEl>
                                        <p:attrNameLst>
                                          <p:attrName>style.visibility</p:attrName>
                                        </p:attrNameLst>
                                      </p:cBhvr>
                                      <p:to>
                                        <p:strVal val="visible"/>
                                      </p:to>
                                    </p:set>
                                    <p:animEffect transition="in" filter="blinds(horizontal)">
                                      <p:cBhvr>
                                        <p:cTn id="7" dur="500"/>
                                        <p:tgtEl>
                                          <p:spTgt spid="819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xmlns=""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
        <p:nvSpPr>
          <p:cNvPr id="100" name="灯片编号占位符 99"/>
          <p:cNvSpPr>
            <a:spLocks noGrp="1"/>
          </p:cNvSpPr>
          <p:nvPr>
            <p:ph type="sldNum" sz="quarter" idx="12"/>
          </p:nvPr>
        </p:nvSpPr>
        <p:spPr/>
        <p:txBody>
          <a:bodyPr/>
          <a:lstStyle/>
          <a:p>
            <a:fld id="{7AC79822-BC0D-4DE8-A7E5-90A3732A2B82}" type="slidenum">
              <a:rPr lang="zh-CN" altLang="en-US" smtClean="0"/>
              <a:pPr/>
              <a:t>24</a:t>
            </a:fld>
            <a:endParaRPr lang="en-US" altLang="zh-CN"/>
          </a:p>
        </p:txBody>
      </p:sp>
    </p:spTree>
    <p:extLst>
      <p:ext uri="{BB962C8B-B14F-4D97-AF65-F5344CB8AC3E}">
        <p14:creationId xmlns:p14="http://schemas.microsoft.com/office/powerpoint/2010/main" xmlns="" val="194242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25</a:t>
            </a:fld>
            <a:endParaRPr lang="en-US" altLang="zh-CN"/>
          </a:p>
        </p:txBody>
      </p:sp>
    </p:spTree>
    <p:extLst>
      <p:ext uri="{BB962C8B-B14F-4D97-AF65-F5344CB8AC3E}">
        <p14:creationId xmlns:p14="http://schemas.microsoft.com/office/powerpoint/2010/main" xmlns="" val="2800852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xmlns="" val="999997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2018 </a:t>
            </a:r>
            <a:r>
              <a:rPr lang="zh-CN" altLang="zh-CN" sz="3200" b="1" dirty="0" smtClean="0">
                <a:solidFill>
                  <a:srgbClr val="000099"/>
                </a:solidFill>
                <a:latin typeface="Arial" pitchFamily="34" charset="0"/>
                <a:ea typeface="黑体" pitchFamily="2" charset="-122"/>
                <a:cs typeface="Arial" pitchFamily="34" charset="0"/>
              </a:rPr>
              <a:t>年</a:t>
            </a:r>
            <a:r>
              <a:rPr lang="en-US" altLang="zh-CN" sz="3200" b="1" dirty="0" smtClean="0">
                <a:solidFill>
                  <a:srgbClr val="000099"/>
                </a:solidFill>
                <a:latin typeface="Arial" pitchFamily="34" charset="0"/>
                <a:ea typeface="黑体" pitchFamily="2" charset="-122"/>
                <a:cs typeface="Arial" pitchFamily="34" charset="0"/>
              </a:rPr>
              <a:t> 3 </a:t>
            </a:r>
            <a:r>
              <a:rPr lang="zh-CN" altLang="zh-CN" sz="3200" b="1" dirty="0" smtClean="0">
                <a:solidFill>
                  <a:srgbClr val="000099"/>
                </a:solidFill>
                <a:latin typeface="Arial" pitchFamily="34" charset="0"/>
                <a:ea typeface="黑体" pitchFamily="2" charset="-122"/>
                <a:cs typeface="Arial" pitchFamily="34" charset="0"/>
              </a:rPr>
              <a:t>月</a:t>
            </a:r>
            <a:r>
              <a:rPr lang="zh-CN" altLang="zh-CN" sz="3200" b="1" dirty="0">
                <a:solidFill>
                  <a:srgbClr val="000099"/>
                </a:solidFill>
                <a:latin typeface="Arial" pitchFamily="34" charset="0"/>
                <a:ea typeface="黑体" pitchFamily="2" charset="-122"/>
                <a:cs typeface="Arial" pitchFamily="34" charset="0"/>
              </a:rPr>
              <a:t>，全球已经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428</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a:t>
            </a:r>
            <a:r>
              <a:rPr lang="zh-CN" altLang="zh-CN" sz="2400" b="1" dirty="0" smtClean="0">
                <a:latin typeface="Arial" pitchFamily="34" charset="0"/>
                <a:ea typeface="黑体" pitchFamily="2" charset="-122"/>
                <a:cs typeface="Arial" pitchFamily="34" charset="0"/>
              </a:rPr>
              <a:t>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xmlns="" val="4161220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28</a:t>
            </a:fld>
            <a:endParaRPr lang="en-US" altLang="zh-CN"/>
          </a:p>
        </p:txBody>
      </p:sp>
      <p:pic>
        <p:nvPicPr>
          <p:cNvPr id="72705" name="Picture 1"/>
          <p:cNvPicPr>
            <a:picLocks noChangeAspect="1" noChangeArrowheads="1"/>
          </p:cNvPicPr>
          <p:nvPr/>
        </p:nvPicPr>
        <p:blipFill>
          <a:blip r:embed="rId3"/>
          <a:srcRect/>
          <a:stretch>
            <a:fillRect/>
          </a:stretch>
        </p:blipFill>
        <p:spPr bwMode="auto">
          <a:xfrm>
            <a:off x="7381892" y="3500438"/>
            <a:ext cx="1943100" cy="2876550"/>
          </a:xfrm>
          <a:prstGeom prst="rect">
            <a:avLst/>
          </a:prstGeom>
          <a:noFill/>
          <a:ln w="9525">
            <a:noFill/>
            <a:miter lim="800000"/>
            <a:headEnd/>
            <a:tailEnd/>
          </a:ln>
          <a:effectLst/>
        </p:spPr>
      </p:pic>
    </p:spTree>
    <p:extLst>
      <p:ext uri="{BB962C8B-B14F-4D97-AF65-F5344CB8AC3E}">
        <p14:creationId xmlns:p14="http://schemas.microsoft.com/office/powerpoint/2010/main" xmlns="" val="252306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5"/>
                                        </p:tgtEl>
                                        <p:attrNameLst>
                                          <p:attrName>style.visibility</p:attrName>
                                        </p:attrNameLst>
                                      </p:cBhvr>
                                      <p:to>
                                        <p:strVal val="visible"/>
                                      </p:to>
                                    </p:set>
                                    <p:animEffect transition="in" filter="blinds(horizontal)">
                                      <p:cBhvr>
                                        <p:cTn id="7" dur="500"/>
                                        <p:tgtEl>
                                          <p:spTgt spid="72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4036438"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smtClean="0"/>
              <a:t>2018</a:t>
            </a:r>
            <a:r>
              <a:rPr lang="zh-CN" altLang="zh-CN" dirty="0" smtClean="0"/>
              <a:t>年</a:t>
            </a:r>
            <a:r>
              <a:rPr lang="zh-CN" altLang="en-US" dirty="0" smtClean="0"/>
              <a:t>初</a:t>
            </a:r>
            <a:r>
              <a:rPr lang="zh-CN" altLang="zh-CN" dirty="0" smtClean="0"/>
              <a:t>已</a:t>
            </a:r>
            <a:r>
              <a:rPr lang="zh-CN" altLang="en-US" dirty="0" smtClean="0"/>
              <a:t>达到</a:t>
            </a:r>
            <a:r>
              <a:rPr lang="en-US" altLang="zh-CN" dirty="0" smtClean="0"/>
              <a:t>40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5102096" y="5661248"/>
            <a:ext cx="3922870"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a:t>
            </a:r>
            <a:r>
              <a:rPr lang="zh-CN" altLang="en-US" sz="2000" b="1" dirty="0" smtClean="0">
                <a:latin typeface="+mn-lt"/>
                <a:ea typeface="黑体" pitchFamily="2" charset="-122"/>
              </a:rPr>
              <a:t>起</a:t>
            </a:r>
            <a:r>
              <a:rPr lang="zh-CN" altLang="zh-CN" sz="2000" b="1" dirty="0" smtClean="0">
                <a:latin typeface="+mn-lt"/>
                <a:ea typeface="黑体" pitchFamily="2" charset="-122"/>
              </a:rPr>
              <a:t>互联网</a:t>
            </a:r>
            <a:r>
              <a:rPr lang="zh-CN" altLang="zh-CN" sz="2000" b="1" dirty="0">
                <a:latin typeface="+mn-lt"/>
                <a:ea typeface="黑体" pitchFamily="2" charset="-122"/>
              </a:rPr>
              <a:t>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1930640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3</a:t>
            </a:fld>
            <a:endParaRPr lang="en-US" altLang="zh-CN"/>
          </a:p>
        </p:txBody>
      </p:sp>
    </p:spTree>
    <p:extLst>
      <p:ext uri="{BB962C8B-B14F-4D97-AF65-F5344CB8AC3E}">
        <p14:creationId xmlns:p14="http://schemas.microsoft.com/office/powerpoint/2010/main" xmlns=""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xmlns="" val="2556767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809218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32</a:t>
            </a:fld>
            <a:endParaRPr lang="en-US" altLang="zh-CN"/>
          </a:p>
        </p:txBody>
      </p:sp>
    </p:spTree>
    <p:extLst>
      <p:ext uri="{BB962C8B-B14F-4D97-AF65-F5344CB8AC3E}">
        <p14:creationId xmlns:p14="http://schemas.microsoft.com/office/powerpoint/2010/main" xmlns="" val="3846664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xmlns="" val="2510065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a:t>
            </a:r>
            <a:r>
              <a:rPr lang="zh-CN" altLang="zh-CN" dirty="0" smtClean="0"/>
              <a:t>发展</a:t>
            </a:r>
            <a:r>
              <a:rPr lang="en-US" altLang="zh-CN" dirty="0" smtClean="0"/>
              <a:t>(</a:t>
            </a:r>
            <a:r>
              <a:rPr lang="zh-CN" altLang="en-US" dirty="0" smtClean="0"/>
              <a:t>提前</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34</a:t>
            </a:fld>
            <a:endParaRPr lang="en-US" altLang="zh-CN"/>
          </a:p>
        </p:txBody>
      </p:sp>
    </p:spTree>
    <p:extLst>
      <p:ext uri="{BB962C8B-B14F-4D97-AF65-F5344CB8AC3E}">
        <p14:creationId xmlns:p14="http://schemas.microsoft.com/office/powerpoint/2010/main" xmlns="" val="882122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35</a:t>
            </a:fld>
            <a:endParaRPr lang="en-US" altLang="zh-CN"/>
          </a:p>
        </p:txBody>
      </p:sp>
    </p:spTree>
    <p:extLst>
      <p:ext uri="{BB962C8B-B14F-4D97-AF65-F5344CB8AC3E}">
        <p14:creationId xmlns:p14="http://schemas.microsoft.com/office/powerpoint/2010/main" xmlns="" val="37079981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36</a:t>
            </a:fld>
            <a:endParaRPr lang="en-US" altLang="zh-CN"/>
          </a:p>
        </p:txBody>
      </p:sp>
    </p:spTree>
    <p:extLst>
      <p:ext uri="{BB962C8B-B14F-4D97-AF65-F5344CB8AC3E}">
        <p14:creationId xmlns:p14="http://schemas.microsoft.com/office/powerpoint/2010/main" xmlns="" val="3574481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37</a:t>
            </a:fld>
            <a:endParaRPr lang="en-US" altLang="zh-CN"/>
          </a:p>
        </p:txBody>
      </p:sp>
    </p:spTree>
    <p:extLst>
      <p:ext uri="{BB962C8B-B14F-4D97-AF65-F5344CB8AC3E}">
        <p14:creationId xmlns:p14="http://schemas.microsoft.com/office/powerpoint/2010/main" xmlns="" val="2931483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38</a:t>
            </a:fld>
            <a:endParaRPr lang="en-US" altLang="zh-CN"/>
          </a:p>
        </p:txBody>
      </p:sp>
    </p:spTree>
    <p:extLst>
      <p:ext uri="{BB962C8B-B14F-4D97-AF65-F5344CB8AC3E}">
        <p14:creationId xmlns:p14="http://schemas.microsoft.com/office/powerpoint/2010/main" xmlns="" val="1465114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127766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a:t>
            </a:fld>
            <a:endParaRPr lang="en-US" altLang="zh-CN"/>
          </a:p>
        </p:txBody>
      </p:sp>
    </p:spTree>
    <p:extLst>
      <p:ext uri="{BB962C8B-B14F-4D97-AF65-F5344CB8AC3E}">
        <p14:creationId xmlns:p14="http://schemas.microsoft.com/office/powerpoint/2010/main" xmlns="" val="2258305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40</a:t>
            </a:fld>
            <a:endParaRPr lang="en-US" altLang="zh-CN"/>
          </a:p>
        </p:txBody>
      </p:sp>
    </p:spTree>
    <p:extLst>
      <p:ext uri="{BB962C8B-B14F-4D97-AF65-F5344CB8AC3E}">
        <p14:creationId xmlns:p14="http://schemas.microsoft.com/office/powerpoint/2010/main" xmlns="" val="2388990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41</a:t>
            </a:fld>
            <a:endParaRPr lang="en-US" altLang="zh-CN"/>
          </a:p>
        </p:txBody>
      </p:sp>
    </p:spTree>
    <p:extLst>
      <p:ext uri="{BB962C8B-B14F-4D97-AF65-F5344CB8AC3E}">
        <p14:creationId xmlns:p14="http://schemas.microsoft.com/office/powerpoint/2010/main" xmlns="" val="171408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smtClean="0"/>
              <a:t>Peer</a:t>
            </a:r>
            <a:r>
              <a:rPr lang="zh-CN" altLang="en-US" dirty="0" smtClean="0">
                <a:sym typeface="Symbol" pitchFamily="18" charset="2"/>
              </a:rPr>
              <a:t></a:t>
            </a:r>
            <a:r>
              <a:rPr lang="en-US" altLang="zh-CN" dirty="0" smtClean="0"/>
              <a:t>to</a:t>
            </a:r>
            <a:r>
              <a:rPr lang="zh-CN" altLang="en-US" dirty="0" smtClean="0">
                <a:sym typeface="Symbol"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42</a:t>
            </a:fld>
            <a:endParaRPr lang="en-US" altLang="zh-CN"/>
          </a:p>
        </p:txBody>
      </p:sp>
    </p:spTree>
    <p:extLst>
      <p:ext uri="{BB962C8B-B14F-4D97-AF65-F5344CB8AC3E}">
        <p14:creationId xmlns:p14="http://schemas.microsoft.com/office/powerpoint/2010/main" xmlns="" val="2083081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itchFamily="18" charset="2"/>
              </a:rPr>
              <a:t></a:t>
            </a:r>
            <a:r>
              <a:rPr lang="zh-CN" altLang="en-US" dirty="0" smtClean="0"/>
              <a:t>务</a:t>
            </a:r>
            <a:r>
              <a:rPr lang="zh-CN" altLang="en-US" dirty="0"/>
              <a:t>器方式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zh-CN" altLang="en-US" dirty="0">
                <a:sym typeface="Symbol" pitchFamily="18" charset="2"/>
              </a:rPr>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43</a:t>
            </a:fld>
            <a:endParaRPr lang="en-US" altLang="zh-CN"/>
          </a:p>
        </p:txBody>
      </p:sp>
    </p:spTree>
    <p:extLst>
      <p:ext uri="{BB962C8B-B14F-4D97-AF65-F5344CB8AC3E}">
        <p14:creationId xmlns:p14="http://schemas.microsoft.com/office/powerpoint/2010/main" xmlns="" val="20941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xmlns="" val="792501297"/>
              </p:ext>
            </p:extLst>
          </p:nvPr>
        </p:nvGraphicFramePr>
        <p:xfrm>
          <a:off x="7379486" y="3226296"/>
          <a:ext cx="811742" cy="1049338"/>
        </p:xfrm>
        <a:graphic>
          <a:graphicData uri="http://schemas.openxmlformats.org/presentationml/2006/ole">
            <p:oleObj spid="_x0000_s10245" name="Microsoft ClipArt Gallery" r:id="rId5" imgW="2735263" imgH="3825875" progId="">
              <p:embed/>
            </p:oleObj>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zh-CN"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45</a:t>
            </a:fld>
            <a:endParaRPr lang="en-US" altLang="zh-CN"/>
          </a:p>
        </p:txBody>
      </p:sp>
    </p:spTree>
    <p:extLst>
      <p:ext uri="{BB962C8B-B14F-4D97-AF65-F5344CB8AC3E}">
        <p14:creationId xmlns:p14="http://schemas.microsoft.com/office/powerpoint/2010/main" xmlns=""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46</a:t>
            </a:fld>
            <a:endParaRPr lang="en-US" altLang="zh-CN"/>
          </a:p>
        </p:txBody>
      </p:sp>
    </p:spTree>
    <p:extLst>
      <p:ext uri="{BB962C8B-B14F-4D97-AF65-F5344CB8AC3E}">
        <p14:creationId xmlns:p14="http://schemas.microsoft.com/office/powerpoint/2010/main" xmlns=""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uiExpand="1" build="p"/>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47</a:t>
            </a:fld>
            <a:endParaRPr lang="en-US" altLang="zh-CN"/>
          </a:p>
        </p:txBody>
      </p:sp>
    </p:spTree>
    <p:extLst>
      <p:ext uri="{BB962C8B-B14F-4D97-AF65-F5344CB8AC3E}">
        <p14:creationId xmlns:p14="http://schemas.microsoft.com/office/powerpoint/2010/main" xmlns="" val="24693493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48</a:t>
            </a:fld>
            <a:endParaRPr lang="en-US" altLang="zh-CN"/>
          </a:p>
        </p:txBody>
      </p:sp>
    </p:spTree>
    <p:extLst>
      <p:ext uri="{BB962C8B-B14F-4D97-AF65-F5344CB8AC3E}">
        <p14:creationId xmlns:p14="http://schemas.microsoft.com/office/powerpoint/2010/main" xmlns="" val="325487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xmlns="" val="801166315"/>
              </p:ext>
            </p:extLst>
          </p:nvPr>
        </p:nvGraphicFramePr>
        <p:xfrm>
          <a:off x="7216549" y="3348385"/>
          <a:ext cx="708554" cy="857250"/>
        </p:xfrm>
        <a:graphic>
          <a:graphicData uri="http://schemas.openxmlformats.org/presentationml/2006/ole">
            <p:oleObj spid="_x0000_s11269" name="Microsoft ClipArt Gallery" r:id="rId5" imgW="2735263" imgH="3825875" progId="">
              <p:embed/>
            </p:oleObj>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a:t>
            </a:fld>
            <a:endParaRPr lang="en-US" altLang="zh-CN"/>
          </a:p>
        </p:txBody>
      </p:sp>
    </p:spTree>
    <p:extLst>
      <p:ext uri="{BB962C8B-B14F-4D97-AF65-F5344CB8AC3E}">
        <p14:creationId xmlns:p14="http://schemas.microsoft.com/office/powerpoint/2010/main" xmlns="" val="2265556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50</a:t>
            </a:fld>
            <a:endParaRPr lang="en-US" altLang="zh-CN"/>
          </a:p>
        </p:txBody>
      </p:sp>
    </p:spTree>
    <p:extLst>
      <p:ext uri="{BB962C8B-B14F-4D97-AF65-F5344CB8AC3E}">
        <p14:creationId xmlns:p14="http://schemas.microsoft.com/office/powerpoint/2010/main" xmlns="" val="17971080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51</a:t>
            </a:fld>
            <a:endParaRPr lang="en-US" altLang="zh-CN"/>
          </a:p>
        </p:txBody>
      </p:sp>
    </p:spTree>
    <p:extLst>
      <p:ext uri="{BB962C8B-B14F-4D97-AF65-F5344CB8AC3E}">
        <p14:creationId xmlns:p14="http://schemas.microsoft.com/office/powerpoint/2010/main" xmlns="" val="7334062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281929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xmlns=""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i="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xmlns=""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xmlns="" val="235347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
        <p:nvSpPr>
          <p:cNvPr id="29" name="灯片编号占位符 28"/>
          <p:cNvSpPr>
            <a:spLocks noGrp="1"/>
          </p:cNvSpPr>
          <p:nvPr>
            <p:ph type="sldNum" sz="quarter" idx="12"/>
          </p:nvPr>
        </p:nvSpPr>
        <p:spPr/>
        <p:txBody>
          <a:bodyPr/>
          <a:lstStyle/>
          <a:p>
            <a:fld id="{7AC79822-BC0D-4DE8-A7E5-90A3732A2B82}" type="slidenum">
              <a:rPr lang="zh-CN" altLang="en-US" smtClean="0"/>
              <a:pPr/>
              <a:t>55</a:t>
            </a:fld>
            <a:endParaRPr lang="en-US" altLang="zh-CN"/>
          </a:p>
        </p:txBody>
      </p:sp>
    </p:spTree>
    <p:extLst>
      <p:ext uri="{BB962C8B-B14F-4D97-AF65-F5344CB8AC3E}">
        <p14:creationId xmlns:p14="http://schemas.microsoft.com/office/powerpoint/2010/main" xmlns=""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56</a:t>
            </a:fld>
            <a:endParaRPr lang="en-US" altLang="zh-CN"/>
          </a:p>
        </p:txBody>
      </p:sp>
    </p:spTree>
    <p:extLst>
      <p:ext uri="{BB962C8B-B14F-4D97-AF65-F5344CB8AC3E}">
        <p14:creationId xmlns:p14="http://schemas.microsoft.com/office/powerpoint/2010/main" xmlns=""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57</a:t>
            </a:fld>
            <a:endParaRPr lang="en-US" altLang="zh-CN"/>
          </a:p>
        </p:txBody>
      </p:sp>
    </p:spTree>
    <p:extLst>
      <p:ext uri="{BB962C8B-B14F-4D97-AF65-F5344CB8AC3E}">
        <p14:creationId xmlns:p14="http://schemas.microsoft.com/office/powerpoint/2010/main" xmlns=""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xmlns="">
                  <a:solidFill>
                    <a:srgbClr val="00CC99"/>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xmlns="">
                  <a:solidFill>
                    <a:srgbClr val="00CC99"/>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
        <p:nvSpPr>
          <p:cNvPr id="57" name="灯片编号占位符 56"/>
          <p:cNvSpPr>
            <a:spLocks noGrp="1"/>
          </p:cNvSpPr>
          <p:nvPr>
            <p:ph type="sldNum" sz="quarter" idx="12"/>
          </p:nvPr>
        </p:nvSpPr>
        <p:spPr/>
        <p:txBody>
          <a:bodyPr/>
          <a:lstStyle/>
          <a:p>
            <a:fld id="{7AC79822-BC0D-4DE8-A7E5-90A3732A2B82}" type="slidenum">
              <a:rPr lang="zh-CN" altLang="en-US" smtClean="0"/>
              <a:pPr/>
              <a:t>58</a:t>
            </a:fld>
            <a:endParaRPr lang="en-US" altLang="zh-CN"/>
          </a:p>
        </p:txBody>
      </p:sp>
    </p:spTree>
    <p:extLst>
      <p:ext uri="{BB962C8B-B14F-4D97-AF65-F5344CB8AC3E}">
        <p14:creationId xmlns:p14="http://schemas.microsoft.com/office/powerpoint/2010/main" xmlns=""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59</a:t>
            </a:fld>
            <a:endParaRPr lang="en-US" altLang="zh-CN"/>
          </a:p>
        </p:txBody>
      </p:sp>
    </p:spTree>
    <p:extLst>
      <p:ext uri="{BB962C8B-B14F-4D97-AF65-F5344CB8AC3E}">
        <p14:creationId xmlns:p14="http://schemas.microsoft.com/office/powerpoint/2010/main" xmlns=""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6</a:t>
            </a:fld>
            <a:endParaRPr lang="en-US" altLang="zh-CN"/>
          </a:p>
        </p:txBody>
      </p:sp>
    </p:spTree>
    <p:extLst>
      <p:ext uri="{BB962C8B-B14F-4D97-AF65-F5344CB8AC3E}">
        <p14:creationId xmlns:p14="http://schemas.microsoft.com/office/powerpoint/2010/main" xmlns="" val="255861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灯片编号占位符 17"/>
          <p:cNvSpPr>
            <a:spLocks noGrp="1"/>
          </p:cNvSpPr>
          <p:nvPr>
            <p:ph type="sldNum" sz="quarter" idx="12"/>
          </p:nvPr>
        </p:nvSpPr>
        <p:spPr/>
        <p:txBody>
          <a:bodyPr/>
          <a:lstStyle/>
          <a:p>
            <a:fld id="{7AC79822-BC0D-4DE8-A7E5-90A3732A2B82}" type="slidenum">
              <a:rPr lang="zh-CN" altLang="en-US" smtClean="0"/>
              <a:pPr/>
              <a:t>60</a:t>
            </a:fld>
            <a:endParaRPr lang="en-US" altLang="zh-CN"/>
          </a:p>
        </p:txBody>
      </p:sp>
    </p:spTree>
    <p:extLst>
      <p:ext uri="{BB962C8B-B14F-4D97-AF65-F5344CB8AC3E}">
        <p14:creationId xmlns:p14="http://schemas.microsoft.com/office/powerpoint/2010/main" xmlns="" val="381730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Effect transition="in" filter="blinds(horizontal)">
                                      <p:cBhvr>
                                        <p:cTn id="7" dur="500"/>
                                        <p:tgtEl>
                                          <p:spTgt spid="491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161"/>
                                        </p:tgtEl>
                                        <p:attrNameLst>
                                          <p:attrName>style.visibility</p:attrName>
                                        </p:attrNameLst>
                                      </p:cBhvr>
                                      <p:to>
                                        <p:strVal val="visible"/>
                                      </p:to>
                                    </p:set>
                                    <p:animEffect transition="in" filter="blinds(horizontal)">
                                      <p:cBhvr>
                                        <p:cTn id="10" dur="500"/>
                                        <p:tgtEl>
                                          <p:spTgt spid="49161"/>
                                        </p:tgtEl>
                                      </p:cBhvr>
                                    </p:animEffect>
                                  </p:childTnLst>
                                </p:cTn>
                              </p:par>
                              <p:par>
                                <p:cTn id="11" presetID="3" presetClass="entr" presetSubtype="10" fill="hold" nodeType="withEffect">
                                  <p:stCondLst>
                                    <p:cond delay="0"/>
                                  </p:stCondLst>
                                  <p:childTnLst>
                                    <p:set>
                                      <p:cBhvr>
                                        <p:cTn id="12" dur="1" fill="hold">
                                          <p:stCondLst>
                                            <p:cond delay="0"/>
                                          </p:stCondLst>
                                        </p:cTn>
                                        <p:tgtEl>
                                          <p:spTgt spid="49229"/>
                                        </p:tgtEl>
                                        <p:attrNameLst>
                                          <p:attrName>style.visibility</p:attrName>
                                        </p:attrNameLst>
                                      </p:cBhvr>
                                      <p:to>
                                        <p:strVal val="visible"/>
                                      </p:to>
                                    </p:set>
                                    <p:animEffect transition="in" filter="blinds(horizontal)">
                                      <p:cBhvr>
                                        <p:cTn id="13" dur="500"/>
                                        <p:tgtEl>
                                          <p:spTgt spid="49229"/>
                                        </p:tgtEl>
                                      </p:cBhvr>
                                    </p:animEffect>
                                  </p:childTnLst>
                                </p:cTn>
                              </p:par>
                              <p:par>
                                <p:cTn id="14" presetID="3" presetClass="entr" presetSubtype="10" fill="hold" nodeType="withEffect">
                                  <p:stCondLst>
                                    <p:cond delay="0"/>
                                  </p:stCondLst>
                                  <p:childTnLst>
                                    <p:set>
                                      <p:cBhvr>
                                        <p:cTn id="15" dur="1" fill="hold">
                                          <p:stCondLst>
                                            <p:cond delay="0"/>
                                          </p:stCondLst>
                                        </p:cTn>
                                        <p:tgtEl>
                                          <p:spTgt spid="49233"/>
                                        </p:tgtEl>
                                        <p:attrNameLst>
                                          <p:attrName>style.visibility</p:attrName>
                                        </p:attrNameLst>
                                      </p:cBhvr>
                                      <p:to>
                                        <p:strVal val="visible"/>
                                      </p:to>
                                    </p:set>
                                    <p:animEffect transition="in" filter="blinds(horizontal)">
                                      <p:cBhvr>
                                        <p:cTn id="16" dur="500"/>
                                        <p:tgtEl>
                                          <p:spTgt spid="49233"/>
                                        </p:tgtEl>
                                      </p:cBhvr>
                                    </p:animEffect>
                                  </p:childTnLst>
                                </p:cTn>
                              </p:par>
                              <p:par>
                                <p:cTn id="17" presetID="3"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par>
                                <p:cTn id="20" presetID="3"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animBg="1"/>
      <p:bldP spid="4916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灯片编号占位符 26"/>
          <p:cNvSpPr>
            <a:spLocks noGrp="1"/>
          </p:cNvSpPr>
          <p:nvPr>
            <p:ph type="sldNum" sz="quarter" idx="12"/>
          </p:nvPr>
        </p:nvSpPr>
        <p:spPr/>
        <p:txBody>
          <a:bodyPr/>
          <a:lstStyle/>
          <a:p>
            <a:fld id="{7AC79822-BC0D-4DE8-A7E5-90A3732A2B82}" type="slidenum">
              <a:rPr lang="zh-CN" altLang="en-US" smtClean="0"/>
              <a:pPr/>
              <a:t>61</a:t>
            </a:fld>
            <a:endParaRPr lang="en-US" altLang="zh-CN"/>
          </a:p>
        </p:txBody>
      </p:sp>
    </p:spTree>
    <p:extLst>
      <p:ext uri="{BB962C8B-B14F-4D97-AF65-F5344CB8AC3E}">
        <p14:creationId xmlns:p14="http://schemas.microsoft.com/office/powerpoint/2010/main" xmlns=""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
        <p:nvSpPr>
          <p:cNvPr id="23" name="灯片编号占位符 22"/>
          <p:cNvSpPr>
            <a:spLocks noGrp="1"/>
          </p:cNvSpPr>
          <p:nvPr>
            <p:ph type="sldNum" sz="quarter" idx="12"/>
          </p:nvPr>
        </p:nvSpPr>
        <p:spPr/>
        <p:txBody>
          <a:bodyPr/>
          <a:lstStyle/>
          <a:p>
            <a:fld id="{7AC79822-BC0D-4DE8-A7E5-90A3732A2B82}" type="slidenum">
              <a:rPr lang="zh-CN" altLang="en-US" smtClean="0"/>
              <a:pPr/>
              <a:t>62</a:t>
            </a:fld>
            <a:endParaRPr lang="en-US" altLang="zh-CN"/>
          </a:p>
        </p:txBody>
      </p:sp>
    </p:spTree>
    <p:extLst>
      <p:ext uri="{BB962C8B-B14F-4D97-AF65-F5344CB8AC3E}">
        <p14:creationId xmlns:p14="http://schemas.microsoft.com/office/powerpoint/2010/main" xmlns=""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63</a:t>
            </a:fld>
            <a:endParaRPr lang="en-US" altLang="zh-CN"/>
          </a:p>
        </p:txBody>
      </p:sp>
    </p:spTree>
    <p:extLst>
      <p:ext uri="{BB962C8B-B14F-4D97-AF65-F5344CB8AC3E}">
        <p14:creationId xmlns:p14="http://schemas.microsoft.com/office/powerpoint/2010/main" xmlns=""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
        <p:nvSpPr>
          <p:cNvPr id="20" name="灯片编号占位符 19"/>
          <p:cNvSpPr>
            <a:spLocks noGrp="1"/>
          </p:cNvSpPr>
          <p:nvPr>
            <p:ph type="sldNum" sz="quarter" idx="12"/>
          </p:nvPr>
        </p:nvSpPr>
        <p:spPr/>
        <p:txBody>
          <a:bodyPr/>
          <a:lstStyle/>
          <a:p>
            <a:fld id="{7AC79822-BC0D-4DE8-A7E5-90A3732A2B82}" type="slidenum">
              <a:rPr lang="zh-CN" altLang="en-US" smtClean="0"/>
              <a:pPr/>
              <a:t>64</a:t>
            </a:fld>
            <a:endParaRPr lang="en-US" altLang="zh-CN"/>
          </a:p>
        </p:txBody>
      </p:sp>
    </p:spTree>
    <p:extLst>
      <p:ext uri="{BB962C8B-B14F-4D97-AF65-F5344CB8AC3E}">
        <p14:creationId xmlns:p14="http://schemas.microsoft.com/office/powerpoint/2010/main" xmlns=""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灯片编号占位符 21"/>
          <p:cNvSpPr>
            <a:spLocks noGrp="1"/>
          </p:cNvSpPr>
          <p:nvPr>
            <p:ph type="sldNum" sz="quarter" idx="12"/>
          </p:nvPr>
        </p:nvSpPr>
        <p:spPr/>
        <p:txBody>
          <a:bodyPr/>
          <a:lstStyle/>
          <a:p>
            <a:fld id="{7AC79822-BC0D-4DE8-A7E5-90A3732A2B82}" type="slidenum">
              <a:rPr lang="zh-CN" altLang="en-US" smtClean="0"/>
              <a:pPr/>
              <a:t>65</a:t>
            </a:fld>
            <a:endParaRPr lang="en-US" altLang="zh-CN"/>
          </a:p>
        </p:txBody>
      </p:sp>
    </p:spTree>
    <p:extLst>
      <p:ext uri="{BB962C8B-B14F-4D97-AF65-F5344CB8AC3E}">
        <p14:creationId xmlns:p14="http://schemas.microsoft.com/office/powerpoint/2010/main" xmlns=""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66</a:t>
            </a:fld>
            <a:endParaRPr lang="en-US" altLang="zh-CN"/>
          </a:p>
        </p:txBody>
      </p:sp>
    </p:spTree>
    <p:extLst>
      <p:ext uri="{BB962C8B-B14F-4D97-AF65-F5344CB8AC3E}">
        <p14:creationId xmlns:p14="http://schemas.microsoft.com/office/powerpoint/2010/main" xmlns="" val="3906136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8362987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xmlns="" val="40763771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xmlns=""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en-US" altLang="zh-CN" dirty="0" smtClean="0"/>
              <a:t> Internet</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a:t>
            </a:fld>
            <a:endParaRPr lang="en-US" altLang="zh-CN"/>
          </a:p>
        </p:txBody>
      </p:sp>
    </p:spTree>
    <p:extLst>
      <p:ext uri="{BB962C8B-B14F-4D97-AF65-F5344CB8AC3E}">
        <p14:creationId xmlns:p14="http://schemas.microsoft.com/office/powerpoint/2010/main" xmlns="" val="29440339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58" name="灯片编号占位符 57"/>
          <p:cNvSpPr>
            <a:spLocks noGrp="1"/>
          </p:cNvSpPr>
          <p:nvPr>
            <p:ph type="sldNum" sz="quarter" idx="12"/>
          </p:nvPr>
        </p:nvSpPr>
        <p:spPr/>
        <p:txBody>
          <a:bodyPr/>
          <a:lstStyle/>
          <a:p>
            <a:fld id="{7AC79822-BC0D-4DE8-A7E5-90A3732A2B82}" type="slidenum">
              <a:rPr lang="zh-CN" altLang="en-US" smtClean="0"/>
              <a:pPr/>
              <a:t>70</a:t>
            </a:fld>
            <a:endParaRPr lang="en-US" altLang="zh-CN"/>
          </a:p>
        </p:txBody>
      </p:sp>
    </p:spTree>
    <p:extLst>
      <p:ext uri="{BB962C8B-B14F-4D97-AF65-F5344CB8AC3E}">
        <p14:creationId xmlns:p14="http://schemas.microsoft.com/office/powerpoint/2010/main" xmlns=""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71</a:t>
            </a:fld>
            <a:endParaRPr lang="en-US" altLang="zh-CN"/>
          </a:p>
        </p:txBody>
      </p:sp>
    </p:spTree>
    <p:extLst>
      <p:ext uri="{BB962C8B-B14F-4D97-AF65-F5344CB8AC3E}">
        <p14:creationId xmlns:p14="http://schemas.microsoft.com/office/powerpoint/2010/main" xmlns=""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72</a:t>
            </a:fld>
            <a:endParaRPr lang="en-US" altLang="zh-CN"/>
          </a:p>
        </p:txBody>
      </p:sp>
    </p:spTree>
    <p:extLst>
      <p:ext uri="{BB962C8B-B14F-4D97-AF65-F5344CB8AC3E}">
        <p14:creationId xmlns:p14="http://schemas.microsoft.com/office/powerpoint/2010/main" xmlns=""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xmlns=""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bl>
          </a:graphicData>
        </a:graphic>
      </p:graphicFrame>
      <p:sp>
        <p:nvSpPr>
          <p:cNvPr id="4" name="灯片编号占位符 3"/>
          <p:cNvSpPr>
            <a:spLocks noGrp="1"/>
          </p:cNvSpPr>
          <p:nvPr>
            <p:ph type="sldNum" sz="quarter" idx="12"/>
          </p:nvPr>
        </p:nvSpPr>
        <p:spPr/>
        <p:txBody>
          <a:bodyPr/>
          <a:lstStyle/>
          <a:p>
            <a:fld id="{7AC79822-BC0D-4DE8-A7E5-90A3732A2B82}" type="slidenum">
              <a:rPr lang="zh-CN" altLang="en-US" smtClean="0"/>
              <a:pPr/>
              <a:t>73</a:t>
            </a:fld>
            <a:endParaRPr lang="en-US" altLang="zh-CN"/>
          </a:p>
        </p:txBody>
      </p:sp>
    </p:spTree>
    <p:extLst>
      <p:ext uri="{BB962C8B-B14F-4D97-AF65-F5344CB8AC3E}">
        <p14:creationId xmlns:p14="http://schemas.microsoft.com/office/powerpoint/2010/main" xmlns="" val="4410957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74</a:t>
            </a:fld>
            <a:endParaRPr lang="en-US" altLang="zh-CN"/>
          </a:p>
        </p:txBody>
      </p:sp>
    </p:spTree>
    <p:extLst>
      <p:ext uri="{BB962C8B-B14F-4D97-AF65-F5344CB8AC3E}">
        <p14:creationId xmlns:p14="http://schemas.microsoft.com/office/powerpoint/2010/main" xmlns=""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75</a:t>
            </a:fld>
            <a:endParaRPr lang="en-US" altLang="zh-CN"/>
          </a:p>
        </p:txBody>
      </p:sp>
    </p:spTree>
    <p:extLst>
      <p:ext uri="{BB962C8B-B14F-4D97-AF65-F5344CB8AC3E}">
        <p14:creationId xmlns:p14="http://schemas.microsoft.com/office/powerpoint/2010/main" xmlns=""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9050">
                  <a:solidFill>
                    <a:schemeClr val="bg2"/>
                  </a:solidFill>
                  <a:round/>
                  <a:headEnd/>
                  <a:tailEnd type="none" w="sm"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xmlns="">
                <a:solidFill>
                  <a:srgbClr val="DDDDDD"/>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xmlns=""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77</a:t>
            </a:fld>
            <a:endParaRPr lang="en-US" altLang="zh-CN"/>
          </a:p>
        </p:txBody>
      </p:sp>
    </p:spTree>
    <p:extLst>
      <p:ext uri="{BB962C8B-B14F-4D97-AF65-F5344CB8AC3E}">
        <p14:creationId xmlns:p14="http://schemas.microsoft.com/office/powerpoint/2010/main" xmlns="" val="16991877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78</a:t>
            </a:fld>
            <a:endParaRPr lang="en-US" altLang="zh-CN"/>
          </a:p>
        </p:txBody>
      </p:sp>
    </p:spTree>
    <p:extLst>
      <p:ext uri="{BB962C8B-B14F-4D97-AF65-F5344CB8AC3E}">
        <p14:creationId xmlns:p14="http://schemas.microsoft.com/office/powerpoint/2010/main" xmlns="" val="34950193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79</a:t>
            </a:fld>
            <a:endParaRPr lang="en-US" altLang="zh-CN"/>
          </a:p>
        </p:txBody>
      </p:sp>
    </p:spTree>
    <p:extLst>
      <p:ext uri="{BB962C8B-B14F-4D97-AF65-F5344CB8AC3E}">
        <p14:creationId xmlns:p14="http://schemas.microsoft.com/office/powerpoint/2010/main" xmlns="" val="1317545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a:t>
            </a:fld>
            <a:endParaRPr lang="en-US" altLang="zh-CN"/>
          </a:p>
        </p:txBody>
      </p:sp>
    </p:spTree>
    <p:extLst>
      <p:ext uri="{BB962C8B-B14F-4D97-AF65-F5344CB8AC3E}">
        <p14:creationId xmlns:p14="http://schemas.microsoft.com/office/powerpoint/2010/main" xmlns="" val="23489176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80</a:t>
            </a:fld>
            <a:endParaRPr lang="en-US" altLang="zh-CN"/>
          </a:p>
        </p:txBody>
      </p:sp>
    </p:spTree>
    <p:extLst>
      <p:ext uri="{BB962C8B-B14F-4D97-AF65-F5344CB8AC3E}">
        <p14:creationId xmlns:p14="http://schemas.microsoft.com/office/powerpoint/2010/main" xmlns="" val="355992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81</a:t>
            </a:fld>
            <a:endParaRPr lang="en-US" altLang="zh-CN"/>
          </a:p>
        </p:txBody>
      </p:sp>
    </p:spTree>
    <p:extLst>
      <p:ext uri="{BB962C8B-B14F-4D97-AF65-F5344CB8AC3E}">
        <p14:creationId xmlns:p14="http://schemas.microsoft.com/office/powerpoint/2010/main" xmlns="" val="6562081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82</a:t>
            </a:fld>
            <a:endParaRPr lang="en-US" altLang="zh-CN"/>
          </a:p>
        </p:txBody>
      </p:sp>
    </p:spTree>
    <p:extLst>
      <p:ext uri="{BB962C8B-B14F-4D97-AF65-F5344CB8AC3E}">
        <p14:creationId xmlns:p14="http://schemas.microsoft.com/office/powerpoint/2010/main" xmlns="" val="417582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83</a:t>
            </a:fld>
            <a:endParaRPr lang="en-US" altLang="zh-CN"/>
          </a:p>
        </p:txBody>
      </p:sp>
    </p:spTree>
    <p:extLst>
      <p:ext uri="{BB962C8B-B14F-4D97-AF65-F5344CB8AC3E}">
        <p14:creationId xmlns:p14="http://schemas.microsoft.com/office/powerpoint/2010/main" xmlns="" val="174927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84</a:t>
            </a:fld>
            <a:endParaRPr lang="en-US" altLang="zh-CN"/>
          </a:p>
        </p:txBody>
      </p:sp>
    </p:spTree>
    <p:extLst>
      <p:ext uri="{BB962C8B-B14F-4D97-AF65-F5344CB8AC3E}">
        <p14:creationId xmlns:p14="http://schemas.microsoft.com/office/powerpoint/2010/main" xmlns="" val="9994097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85</a:t>
            </a:fld>
            <a:endParaRPr lang="en-US" altLang="zh-CN"/>
          </a:p>
        </p:txBody>
      </p:sp>
    </p:spTree>
    <p:extLst>
      <p:ext uri="{BB962C8B-B14F-4D97-AF65-F5344CB8AC3E}">
        <p14:creationId xmlns:p14="http://schemas.microsoft.com/office/powerpoint/2010/main" xmlns="" val="29345862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86</a:t>
            </a:fld>
            <a:endParaRPr lang="en-US" altLang="zh-CN"/>
          </a:p>
        </p:txBody>
      </p:sp>
    </p:spTree>
    <p:extLst>
      <p:ext uri="{BB962C8B-B14F-4D97-AF65-F5344CB8AC3E}">
        <p14:creationId xmlns:p14="http://schemas.microsoft.com/office/powerpoint/2010/main" xmlns="" val="41936829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87</a:t>
            </a:fld>
            <a:endParaRPr lang="en-US" altLang="zh-CN"/>
          </a:p>
        </p:txBody>
      </p:sp>
    </p:spTree>
    <p:extLst>
      <p:ext uri="{BB962C8B-B14F-4D97-AF65-F5344CB8AC3E}">
        <p14:creationId xmlns:p14="http://schemas.microsoft.com/office/powerpoint/2010/main" xmlns="" val="40553895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88</a:t>
            </a:fld>
            <a:endParaRPr lang="en-US" altLang="zh-CN"/>
          </a:p>
        </p:txBody>
      </p:sp>
    </p:spTree>
    <p:extLst>
      <p:ext uri="{BB962C8B-B14F-4D97-AF65-F5344CB8AC3E}">
        <p14:creationId xmlns:p14="http://schemas.microsoft.com/office/powerpoint/2010/main" xmlns=""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89</a:t>
            </a:fld>
            <a:endParaRPr lang="en-US" altLang="zh-CN"/>
          </a:p>
        </p:txBody>
      </p:sp>
    </p:spTree>
    <p:extLst>
      <p:ext uri="{BB962C8B-B14F-4D97-AF65-F5344CB8AC3E}">
        <p14:creationId xmlns:p14="http://schemas.microsoft.com/office/powerpoint/2010/main" xmlns="" val="392266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a:t>
            </a:fld>
            <a:endParaRPr lang="en-US" altLang="zh-CN"/>
          </a:p>
        </p:txBody>
      </p:sp>
    </p:spTree>
    <p:extLst>
      <p:ext uri="{BB962C8B-B14F-4D97-AF65-F5344CB8AC3E}">
        <p14:creationId xmlns:p14="http://schemas.microsoft.com/office/powerpoint/2010/main" xmlns="" val="32230622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
        <p:nvSpPr>
          <p:cNvPr id="32" name="灯片编号占位符 31"/>
          <p:cNvSpPr>
            <a:spLocks noGrp="1"/>
          </p:cNvSpPr>
          <p:nvPr>
            <p:ph type="sldNum" sz="quarter" idx="12"/>
          </p:nvPr>
        </p:nvSpPr>
        <p:spPr/>
        <p:txBody>
          <a:bodyPr/>
          <a:lstStyle/>
          <a:p>
            <a:fld id="{7AC79822-BC0D-4DE8-A7E5-90A3732A2B82}" type="slidenum">
              <a:rPr lang="zh-CN" altLang="en-US" smtClean="0"/>
              <a:pPr/>
              <a:t>90</a:t>
            </a:fld>
            <a:endParaRPr lang="en-US" altLang="zh-CN"/>
          </a:p>
        </p:txBody>
      </p:sp>
    </p:spTree>
    <p:extLst>
      <p:ext uri="{BB962C8B-B14F-4D97-AF65-F5344CB8AC3E}">
        <p14:creationId xmlns:p14="http://schemas.microsoft.com/office/powerpoint/2010/main" xmlns=""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91</a:t>
            </a:fld>
            <a:endParaRPr lang="en-US" altLang="zh-CN"/>
          </a:p>
        </p:txBody>
      </p:sp>
    </p:spTree>
    <p:extLst>
      <p:ext uri="{BB962C8B-B14F-4D97-AF65-F5344CB8AC3E}">
        <p14:creationId xmlns:p14="http://schemas.microsoft.com/office/powerpoint/2010/main" xmlns="" val="2143520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92</a:t>
            </a:fld>
            <a:endParaRPr lang="en-US" altLang="zh-CN"/>
          </a:p>
        </p:txBody>
      </p:sp>
    </p:spTree>
    <p:extLst>
      <p:ext uri="{BB962C8B-B14F-4D97-AF65-F5344CB8AC3E}">
        <p14:creationId xmlns:p14="http://schemas.microsoft.com/office/powerpoint/2010/main" xmlns="" val="22489251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
        <p:nvSpPr>
          <p:cNvPr id="11" name="灯片编号占位符 10"/>
          <p:cNvSpPr>
            <a:spLocks noGrp="1"/>
          </p:cNvSpPr>
          <p:nvPr>
            <p:ph type="sldNum" sz="quarter" idx="12"/>
          </p:nvPr>
        </p:nvSpPr>
        <p:spPr/>
        <p:txBody>
          <a:bodyPr/>
          <a:lstStyle/>
          <a:p>
            <a:fld id="{7AC79822-BC0D-4DE8-A7E5-90A3732A2B82}" type="slidenum">
              <a:rPr lang="zh-CN" altLang="en-US" smtClean="0"/>
              <a:pPr/>
              <a:t>93</a:t>
            </a:fld>
            <a:endParaRPr lang="en-US" altLang="zh-CN"/>
          </a:p>
        </p:txBody>
      </p:sp>
    </p:spTree>
    <p:extLst>
      <p:ext uri="{BB962C8B-B14F-4D97-AF65-F5344CB8AC3E}">
        <p14:creationId xmlns:p14="http://schemas.microsoft.com/office/powerpoint/2010/main" xmlns=""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
        <p:nvSpPr>
          <p:cNvPr id="11" name="灯片编号占位符 10"/>
          <p:cNvSpPr>
            <a:spLocks noGrp="1"/>
          </p:cNvSpPr>
          <p:nvPr>
            <p:ph type="sldNum" sz="quarter" idx="12"/>
          </p:nvPr>
        </p:nvSpPr>
        <p:spPr/>
        <p:txBody>
          <a:bodyPr/>
          <a:lstStyle/>
          <a:p>
            <a:fld id="{7AC79822-BC0D-4DE8-A7E5-90A3732A2B82}" type="slidenum">
              <a:rPr lang="zh-CN" altLang="en-US" smtClean="0"/>
              <a:pPr/>
              <a:t>94</a:t>
            </a:fld>
            <a:endParaRPr lang="en-US" altLang="zh-CN"/>
          </a:p>
        </p:txBody>
      </p:sp>
    </p:spTree>
    <p:extLst>
      <p:ext uri="{BB962C8B-B14F-4D97-AF65-F5344CB8AC3E}">
        <p14:creationId xmlns:p14="http://schemas.microsoft.com/office/powerpoint/2010/main" xmlns=""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pPr/>
              <a:t>95</a:t>
            </a:fld>
            <a:endParaRPr lang="en-US" altLang="zh-CN"/>
          </a:p>
        </p:txBody>
      </p:sp>
    </p:spTree>
    <p:extLst>
      <p:ext uri="{BB962C8B-B14F-4D97-AF65-F5344CB8AC3E}">
        <p14:creationId xmlns:p14="http://schemas.microsoft.com/office/powerpoint/2010/main" xmlns="" val="35181158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
        <p:nvSpPr>
          <p:cNvPr id="6" name="灯片编号占位符 5"/>
          <p:cNvSpPr>
            <a:spLocks noGrp="1"/>
          </p:cNvSpPr>
          <p:nvPr>
            <p:ph type="sldNum" sz="quarter" idx="12"/>
          </p:nvPr>
        </p:nvSpPr>
        <p:spPr/>
        <p:txBody>
          <a:bodyPr/>
          <a:lstStyle/>
          <a:p>
            <a:fld id="{7AC79822-BC0D-4DE8-A7E5-90A3732A2B82}" type="slidenum">
              <a:rPr lang="zh-CN" altLang="en-US" smtClean="0"/>
              <a:pPr/>
              <a:t>96</a:t>
            </a:fld>
            <a:endParaRPr lang="en-US" altLang="zh-CN"/>
          </a:p>
        </p:txBody>
      </p:sp>
    </p:spTree>
    <p:extLst>
      <p:ext uri="{BB962C8B-B14F-4D97-AF65-F5344CB8AC3E}">
        <p14:creationId xmlns:p14="http://schemas.microsoft.com/office/powerpoint/2010/main" xmlns=""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xmlns=""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pPr/>
              <a:t>98</a:t>
            </a:fld>
            <a:endParaRPr lang="en-US" altLang="zh-CN"/>
          </a:p>
        </p:txBody>
      </p:sp>
    </p:spTree>
    <p:extLst>
      <p:ext uri="{BB962C8B-B14F-4D97-AF65-F5344CB8AC3E}">
        <p14:creationId xmlns:p14="http://schemas.microsoft.com/office/powerpoint/2010/main" xmlns="" val="379418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
        <p:nvSpPr>
          <p:cNvPr id="14" name="灯片编号占位符 13"/>
          <p:cNvSpPr>
            <a:spLocks noGrp="1"/>
          </p:cNvSpPr>
          <p:nvPr>
            <p:ph type="sldNum" sz="quarter" idx="12"/>
          </p:nvPr>
        </p:nvSpPr>
        <p:spPr/>
        <p:txBody>
          <a:bodyPr/>
          <a:lstStyle/>
          <a:p>
            <a:fld id="{7AC79822-BC0D-4DE8-A7E5-90A3732A2B82}" type="slidenum">
              <a:rPr lang="zh-CN" altLang="en-US" smtClean="0"/>
              <a:pPr/>
              <a:t>99</a:t>
            </a:fld>
            <a:endParaRPr lang="en-US" altLang="zh-CN"/>
          </a:p>
        </p:txBody>
      </p:sp>
    </p:spTree>
    <p:extLst>
      <p:ext uri="{BB962C8B-B14F-4D97-AF65-F5344CB8AC3E}">
        <p14:creationId xmlns:p14="http://schemas.microsoft.com/office/powerpoint/2010/main" xmlns="" val="147121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227"/>
                                        </p:tgtEl>
                                        <p:attrNameLst>
                                          <p:attrName>style.visibility</p:attrName>
                                        </p:attrNameLst>
                                      </p:cBhvr>
                                      <p:to>
                                        <p:strVal val="visible"/>
                                      </p:to>
                                    </p:set>
                                    <p:animEffect transition="in" filter="blinds(horizontal)">
                                      <p:cBhvr>
                                        <p:cTn id="7" dur="500"/>
                                        <p:tgtEl>
                                          <p:spTgt spid="932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221"/>
                                        </p:tgtEl>
                                        <p:attrNameLst>
                                          <p:attrName>style.visibility</p:attrName>
                                        </p:attrNameLst>
                                      </p:cBhvr>
                                      <p:to>
                                        <p:strVal val="visible"/>
                                      </p:to>
                                    </p:set>
                                    <p:animEffect transition="in" filter="blinds(horizontal)">
                                      <p:cBhvr>
                                        <p:cTn id="12" dur="500"/>
                                        <p:tgtEl>
                                          <p:spTgt spid="932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3222"/>
                                        </p:tgtEl>
                                        <p:attrNameLst>
                                          <p:attrName>style.visibility</p:attrName>
                                        </p:attrNameLst>
                                      </p:cBhvr>
                                      <p:to>
                                        <p:strVal val="visible"/>
                                      </p:to>
                                    </p:set>
                                    <p:animEffect transition="in" filter="blinds(horizontal)">
                                      <p:cBhvr>
                                        <p:cTn id="15" dur="500"/>
                                        <p:tgtEl>
                                          <p:spTgt spid="932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3223"/>
                                        </p:tgtEl>
                                        <p:attrNameLst>
                                          <p:attrName>style.visibility</p:attrName>
                                        </p:attrNameLst>
                                      </p:cBhvr>
                                      <p:to>
                                        <p:strVal val="visible"/>
                                      </p:to>
                                    </p:set>
                                    <p:animEffect transition="in" filter="blinds(horizontal)">
                                      <p:cBhvr>
                                        <p:cTn id="18" dur="500"/>
                                        <p:tgtEl>
                                          <p:spTgt spid="9322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3224"/>
                                        </p:tgtEl>
                                        <p:attrNameLst>
                                          <p:attrName>style.visibility</p:attrName>
                                        </p:attrNameLst>
                                      </p:cBhvr>
                                      <p:to>
                                        <p:strVal val="visible"/>
                                      </p:to>
                                    </p:set>
                                    <p:animEffect transition="in" filter="blinds(horizontal)">
                                      <p:cBhvr>
                                        <p:cTn id="21" dur="500"/>
                                        <p:tgtEl>
                                          <p:spTgt spid="9322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3225"/>
                                        </p:tgtEl>
                                        <p:attrNameLst>
                                          <p:attrName>style.visibility</p:attrName>
                                        </p:attrNameLst>
                                      </p:cBhvr>
                                      <p:to>
                                        <p:strVal val="visible"/>
                                      </p:to>
                                    </p:set>
                                    <p:animEffect transition="in" filter="blinds(horizontal)">
                                      <p:cBhvr>
                                        <p:cTn id="24" dur="500"/>
                                        <p:tgtEl>
                                          <p:spTgt spid="9322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3226"/>
                                        </p:tgtEl>
                                        <p:attrNameLst>
                                          <p:attrName>style.visibility</p:attrName>
                                        </p:attrNameLst>
                                      </p:cBhvr>
                                      <p:to>
                                        <p:strVal val="visible"/>
                                      </p:to>
                                    </p:set>
                                    <p:animEffect transition="in" filter="blinds(horizontal)">
                                      <p:cBhvr>
                                        <p:cTn id="27" dur="500"/>
                                        <p:tgtEl>
                                          <p:spTgt spid="9322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1" grpId="0" animBg="1"/>
      <p:bldP spid="93222" grpId="0" animBg="1"/>
      <p:bldP spid="93223" grpId="0" animBg="1"/>
      <p:bldP spid="93224" grpId="0" animBg="1"/>
      <p:bldP spid="93225" grpId="0" animBg="1"/>
      <p:bldP spid="93226" grpId="0" animBg="1"/>
      <p:bldP spid="93227" grpId="0" animBg="1"/>
      <p:bldP spid="2" grpId="0" animBg="1"/>
      <p:bldP spid="3" grpId="0"/>
    </p:bld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2043</TotalTime>
  <Words>9963</Words>
  <Application>Microsoft Office PowerPoint</Application>
  <PresentationFormat>A4 纸张(210x297 毫米)</PresentationFormat>
  <Paragraphs>1777</Paragraphs>
  <Slides>158</Slides>
  <Notes>123</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158</vt:i4>
      </vt:variant>
    </vt:vector>
  </HeadingPairs>
  <TitlesOfParts>
    <vt:vector size="163" baseType="lpstr">
      <vt:lpstr>Presentation</vt:lpstr>
      <vt:lpstr>Visio</vt:lpstr>
      <vt:lpstr>Microsoft ClipArt Gallery</vt:lpstr>
      <vt:lpstr>VISIO</vt:lpstr>
      <vt:lpstr>公式</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幻灯片 26</vt:lpstr>
      <vt:lpstr>幻灯片 27</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1.4  计算机网络在我国的发展(提前)</vt:lpstr>
      <vt:lpstr>1.4  计算机网络在我国的发展</vt:lpstr>
      <vt:lpstr>1.4  计算机网络在我国的发展</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幻灯片 44</vt:lpstr>
      <vt:lpstr>客户软件的特点 </vt:lpstr>
      <vt:lpstr>服务器软件的特点 </vt:lpstr>
      <vt:lpstr>2. 对等连接方式 </vt:lpstr>
      <vt:lpstr>对等连接方式的特点</vt:lpstr>
      <vt:lpstr>幻灯片 49</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幻灯片 67</vt:lpstr>
      <vt:lpstr>幻灯片 68</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幻灯片 152</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Administrator</cp:lastModifiedBy>
  <cp:revision>39</cp:revision>
  <dcterms:created xsi:type="dcterms:W3CDTF">2016-10-01T05:27:09Z</dcterms:created>
  <dcterms:modified xsi:type="dcterms:W3CDTF">2018-03-15T01:46:30Z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