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54" autoAdjust="0"/>
    <p:restoredTop sz="91185" autoAdjust="0"/>
  </p:normalViewPr>
  <p:slideViewPr>
    <p:cSldViewPr>
      <p:cViewPr varScale="1">
        <p:scale>
          <a:sx n="59" d="100"/>
          <a:sy n="59" d="100"/>
        </p:scale>
        <p:origin x="-738"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73</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75</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76</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77</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78</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79</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83</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85</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99</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6846428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635509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7508900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653446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 xmlns:p14="http://schemas.microsoft.com/office/powerpoint/2010/main" val="1098139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4583244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046753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081324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 xmlns:p14="http://schemas.microsoft.com/office/powerpoint/2010/main" val="607053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 xmlns:p14="http://schemas.microsoft.com/office/powerpoint/2010/main" val="19825503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 xmlns:p14="http://schemas.microsoft.com/office/powerpoint/2010/main" val="18859875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dirty="0"/>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tmplLst>
          <p:tmpl lvl="1">
            <p:tnLst>
              <p:par>
                <p:cTn presetID="3" presetClass="entr" presetSubtype="1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Lst>
      </p:bldP>
    </p:bldLst>
  </p:timing>
  <p:hf hdr="0" ftr="0" dt="0"/>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
        <p:nvSpPr>
          <p:cNvPr id="4" name="灯片编号占位符 3"/>
          <p:cNvSpPr>
            <a:spLocks noGrp="1"/>
          </p:cNvSpPr>
          <p:nvPr>
            <p:ph type="sldNum" sz="quarter" idx="4"/>
          </p:nvPr>
        </p:nvSpPr>
        <p:spPr/>
        <p:txBody>
          <a:bodyPr/>
          <a:lstStyle/>
          <a:p>
            <a:fld id="{AC80574E-8B94-4515-ADE1-BF6C35829DF0}" type="slidenum">
              <a:rPr lang="zh-CN" altLang="en-US" smtClean="0"/>
              <a:pPr/>
              <a:t>1</a:t>
            </a:fld>
            <a:endParaRPr lang="en-US" altLang="zh-CN"/>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
        <p:nvSpPr>
          <p:cNvPr id="14" name="灯片编号占位符 13"/>
          <p:cNvSpPr>
            <a:spLocks noGrp="1"/>
          </p:cNvSpPr>
          <p:nvPr>
            <p:ph type="sldNum" sz="quarter" idx="12"/>
          </p:nvPr>
        </p:nvSpPr>
        <p:spPr/>
        <p:txBody>
          <a:bodyPr/>
          <a:lstStyle/>
          <a:p>
            <a:fld id="{7AC79822-BC0D-4DE8-A7E5-90A3732A2B82}" type="slidenum">
              <a:rPr lang="zh-CN" altLang="en-US" smtClean="0"/>
              <a:pPr/>
              <a:t>10</a:t>
            </a:fld>
            <a:endParaRPr lang="en-US" altLang="zh-CN"/>
          </a:p>
        </p:txBody>
      </p:sp>
    </p:spTree>
    <p:extLst>
      <p:ext uri="{BB962C8B-B14F-4D97-AF65-F5344CB8AC3E}">
        <p14:creationId xmlns=""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91"/>
                                        </p:tgtEl>
                                        <p:attrNameLst>
                                          <p:attrName>style.visibility</p:attrName>
                                        </p:attrNameLst>
                                      </p:cBhvr>
                                      <p:to>
                                        <p:strVal val="visible"/>
                                      </p:to>
                                    </p:set>
                                    <p:animEffect transition="in" filter="blinds(horizontal)">
                                      <p:cBhvr>
                                        <p:cTn id="12" dur="500"/>
                                        <p:tgtEl>
                                          <p:spTgt spid="126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17"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100</a:t>
            </a:fld>
            <a:endParaRPr lang="en-US" altLang="zh-CN"/>
          </a:p>
        </p:txBody>
      </p:sp>
    </p:spTree>
    <p:extLst>
      <p:ext uri="{BB962C8B-B14F-4D97-AF65-F5344CB8AC3E}">
        <p14:creationId xmlns="" xmlns:p14="http://schemas.microsoft.com/office/powerpoint/2010/main" val="94014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101</a:t>
            </a:fld>
            <a:endParaRPr lang="en-US" altLang="zh-CN"/>
          </a:p>
        </p:txBody>
      </p:sp>
    </p:spTree>
    <p:extLst>
      <p:ext uri="{BB962C8B-B14F-4D97-AF65-F5344CB8AC3E}">
        <p14:creationId xmlns="" xmlns:p14="http://schemas.microsoft.com/office/powerpoint/2010/main" val="4179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102</a:t>
            </a:fld>
            <a:endParaRPr lang="en-US" altLang="zh-CN"/>
          </a:p>
        </p:txBody>
      </p:sp>
    </p:spTree>
    <p:extLst>
      <p:ext uri="{BB962C8B-B14F-4D97-AF65-F5344CB8AC3E}">
        <p14:creationId xmlns="" xmlns:p14="http://schemas.microsoft.com/office/powerpoint/2010/main" val="29872222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103</a:t>
            </a:fld>
            <a:endParaRPr lang="en-US" altLang="zh-CN"/>
          </a:p>
        </p:txBody>
      </p:sp>
    </p:spTree>
    <p:extLst>
      <p:ext uri="{BB962C8B-B14F-4D97-AF65-F5344CB8AC3E}">
        <p14:creationId xmlns="" xmlns:p14="http://schemas.microsoft.com/office/powerpoint/2010/main"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
        <p:nvSpPr>
          <p:cNvPr id="18" name="灯片编号占位符 17"/>
          <p:cNvSpPr>
            <a:spLocks noGrp="1"/>
          </p:cNvSpPr>
          <p:nvPr>
            <p:ph type="sldNum" sz="quarter" idx="12"/>
          </p:nvPr>
        </p:nvSpPr>
        <p:spPr/>
        <p:txBody>
          <a:bodyPr/>
          <a:lstStyle/>
          <a:p>
            <a:fld id="{7AC79822-BC0D-4DE8-A7E5-90A3732A2B82}" type="slidenum">
              <a:rPr lang="zh-CN" altLang="en-US" smtClean="0"/>
              <a:pPr/>
              <a:t>104</a:t>
            </a:fld>
            <a:endParaRPr lang="en-US" altLang="zh-CN"/>
          </a:p>
        </p:txBody>
      </p:sp>
    </p:spTree>
    <p:extLst>
      <p:ext uri="{BB962C8B-B14F-4D97-AF65-F5344CB8AC3E}">
        <p14:creationId xmlns="" xmlns:p14="http://schemas.microsoft.com/office/powerpoint/2010/main" val="26460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105</a:t>
            </a:fld>
            <a:endParaRPr lang="en-US" altLang="zh-CN"/>
          </a:p>
        </p:txBody>
      </p:sp>
    </p:spTree>
    <p:extLst>
      <p:ext uri="{BB962C8B-B14F-4D97-AF65-F5344CB8AC3E}">
        <p14:creationId xmlns="" xmlns:p14="http://schemas.microsoft.com/office/powerpoint/2010/main"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 xmlns:a14="http://schemas.microsoft.com/office/drawing/2010/main" w="9525">
                    <a:solidFill>
                      <a:srgbClr val="FFCC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
        <p:nvSpPr>
          <p:cNvPr id="83" name="灯片编号占位符 82"/>
          <p:cNvSpPr>
            <a:spLocks noGrp="1"/>
          </p:cNvSpPr>
          <p:nvPr>
            <p:ph type="sldNum" sz="quarter" idx="12"/>
          </p:nvPr>
        </p:nvSpPr>
        <p:spPr/>
        <p:txBody>
          <a:bodyPr/>
          <a:lstStyle/>
          <a:p>
            <a:fld id="{137DC1DE-D772-415A-B75D-6C2A3BBF0EE5}" type="slidenum">
              <a:rPr lang="zh-CN" altLang="en-US" smtClean="0"/>
              <a:pPr/>
              <a:t>106</a:t>
            </a:fld>
            <a:endParaRPr lang="en-US" altLang="zh-CN"/>
          </a:p>
        </p:txBody>
      </p:sp>
    </p:spTree>
    <p:extLst>
      <p:ext uri="{BB962C8B-B14F-4D97-AF65-F5344CB8AC3E}">
        <p14:creationId xmlns="" xmlns:p14="http://schemas.microsoft.com/office/powerpoint/2010/main"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107</a:t>
            </a:fld>
            <a:endParaRPr lang="en-US" altLang="zh-CN"/>
          </a:p>
        </p:txBody>
      </p:sp>
    </p:spTree>
    <p:extLst>
      <p:ext uri="{BB962C8B-B14F-4D97-AF65-F5344CB8AC3E}">
        <p14:creationId xmlns=""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108</a:t>
            </a:fld>
            <a:endParaRPr lang="en-US" altLang="zh-CN"/>
          </a:p>
        </p:txBody>
      </p:sp>
    </p:spTree>
    <p:extLst>
      <p:ext uri="{BB962C8B-B14F-4D97-AF65-F5344CB8AC3E}">
        <p14:creationId xmlns="" xmlns:p14="http://schemas.microsoft.com/office/powerpoint/2010/main" val="342662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109</a:t>
            </a:fld>
            <a:endParaRPr lang="en-US" altLang="zh-CN"/>
          </a:p>
        </p:txBody>
      </p:sp>
    </p:spTree>
    <p:extLst>
      <p:ext uri="{BB962C8B-B14F-4D97-AF65-F5344CB8AC3E}">
        <p14:creationId xmlns="" xmlns:p14="http://schemas.microsoft.com/office/powerpoint/2010/main"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1. </a:t>
            </a:r>
            <a:r>
              <a:rPr lang="zh-CN" altLang="en-US" dirty="0"/>
              <a:t>封装成帧</a:t>
            </a:r>
          </a:p>
          <a:p>
            <a:pPr>
              <a:buFont typeface="Wingdings" pitchFamily="2" charset="2"/>
              <a:buNone/>
            </a:pPr>
            <a:r>
              <a:rPr lang="en-US" altLang="zh-CN" dirty="0" smtClean="0"/>
              <a:t>2. </a:t>
            </a:r>
            <a:r>
              <a:rPr lang="zh-CN" altLang="en-US" dirty="0"/>
              <a:t>透明传输</a:t>
            </a:r>
          </a:p>
          <a:p>
            <a:pPr>
              <a:buFont typeface="Wingdings" pitchFamily="2" charset="2"/>
              <a:buNone/>
            </a:pPr>
            <a:r>
              <a:rPr lang="en-US" altLang="zh-CN" dirty="0" smtClean="0"/>
              <a:t>3. </a:t>
            </a:r>
            <a:r>
              <a:rPr lang="zh-CN" altLang="en-US" dirty="0"/>
              <a:t>差错控制 </a:t>
            </a:r>
          </a:p>
          <a:p>
            <a:pPr>
              <a:buFont typeface="Wingdings" pitchFamily="2" charset="2"/>
              <a:buNone/>
            </a:pPr>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a:t>
            </a:fld>
            <a:endParaRPr lang="en-US" altLang="zh-CN"/>
          </a:p>
        </p:txBody>
      </p:sp>
    </p:spTree>
    <p:extLst>
      <p:ext uri="{BB962C8B-B14F-4D97-AF65-F5344CB8AC3E}">
        <p14:creationId xmlns="" xmlns:p14="http://schemas.microsoft.com/office/powerpoint/2010/main"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110</a:t>
            </a:fld>
            <a:endParaRPr lang="en-US" altLang="zh-CN"/>
          </a:p>
        </p:txBody>
      </p:sp>
    </p:spTree>
    <p:extLst>
      <p:ext uri="{BB962C8B-B14F-4D97-AF65-F5344CB8AC3E}">
        <p14:creationId xmlns="" xmlns:p14="http://schemas.microsoft.com/office/powerpoint/2010/main"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111</a:t>
            </a:fld>
            <a:endParaRPr lang="en-US" altLang="zh-CN"/>
          </a:p>
        </p:txBody>
      </p:sp>
    </p:spTree>
    <p:extLst>
      <p:ext uri="{BB962C8B-B14F-4D97-AF65-F5344CB8AC3E}">
        <p14:creationId xmlns="" xmlns:p14="http://schemas.microsoft.com/office/powerpoint/2010/main"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112</a:t>
            </a:fld>
            <a:endParaRPr lang="en-US" altLang="zh-CN"/>
          </a:p>
        </p:txBody>
      </p:sp>
    </p:spTree>
    <p:extLst>
      <p:ext uri="{BB962C8B-B14F-4D97-AF65-F5344CB8AC3E}">
        <p14:creationId xmlns="" xmlns:p14="http://schemas.microsoft.com/office/powerpoint/2010/main" val="29828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
        <p:nvSpPr>
          <p:cNvPr id="42" name="灯片编号占位符 41"/>
          <p:cNvSpPr>
            <a:spLocks noGrp="1"/>
          </p:cNvSpPr>
          <p:nvPr>
            <p:ph type="sldNum" sz="quarter" idx="12"/>
          </p:nvPr>
        </p:nvSpPr>
        <p:spPr/>
        <p:txBody>
          <a:bodyPr/>
          <a:lstStyle/>
          <a:p>
            <a:fld id="{7AC79822-BC0D-4DE8-A7E5-90A3732A2B82}" type="slidenum">
              <a:rPr lang="zh-CN" altLang="en-US" smtClean="0"/>
              <a:pPr/>
              <a:t>113</a:t>
            </a:fld>
            <a:endParaRPr lang="en-US" altLang="zh-CN"/>
          </a:p>
        </p:txBody>
      </p:sp>
    </p:spTree>
    <p:extLst>
      <p:ext uri="{BB962C8B-B14F-4D97-AF65-F5344CB8AC3E}">
        <p14:creationId xmlns="" xmlns:p14="http://schemas.microsoft.com/office/powerpoint/2010/main" val="34138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114</a:t>
            </a:fld>
            <a:endParaRPr lang="en-US" altLang="zh-CN"/>
          </a:p>
        </p:txBody>
      </p:sp>
    </p:spTree>
    <p:extLst>
      <p:ext uri="{BB962C8B-B14F-4D97-AF65-F5344CB8AC3E}">
        <p14:creationId xmlns="" xmlns:p14="http://schemas.microsoft.com/office/powerpoint/2010/main"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115</a:t>
            </a:fld>
            <a:endParaRPr lang="en-US" altLang="zh-CN"/>
          </a:p>
        </p:txBody>
      </p:sp>
    </p:spTree>
    <p:extLst>
      <p:ext uri="{BB962C8B-B14F-4D97-AF65-F5344CB8AC3E}">
        <p14:creationId xmlns="" xmlns:p14="http://schemas.microsoft.com/office/powerpoint/2010/main"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
        <p:nvSpPr>
          <p:cNvPr id="47" name="灯片编号占位符 46"/>
          <p:cNvSpPr>
            <a:spLocks noGrp="1"/>
          </p:cNvSpPr>
          <p:nvPr>
            <p:ph type="sldNum" sz="quarter" idx="12"/>
          </p:nvPr>
        </p:nvSpPr>
        <p:spPr/>
        <p:txBody>
          <a:bodyPr/>
          <a:lstStyle/>
          <a:p>
            <a:fld id="{14338B79-8FD5-46F1-8A19-651A319ADB19}" type="slidenum">
              <a:rPr lang="zh-CN" altLang="en-US" smtClean="0"/>
              <a:pPr/>
              <a:t>116</a:t>
            </a:fld>
            <a:endParaRPr lang="en-US" altLang="zh-CN"/>
          </a:p>
        </p:txBody>
      </p:sp>
    </p:spTree>
    <p:extLst>
      <p:ext uri="{BB962C8B-B14F-4D97-AF65-F5344CB8AC3E}">
        <p14:creationId xmlns="" xmlns:p14="http://schemas.microsoft.com/office/powerpoint/2010/main" val="196684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117</a:t>
            </a:fld>
            <a:endParaRPr lang="en-US" altLang="zh-CN"/>
          </a:p>
        </p:txBody>
      </p:sp>
    </p:spTree>
    <p:extLst>
      <p:ext uri="{BB962C8B-B14F-4D97-AF65-F5344CB8AC3E}">
        <p14:creationId xmlns="" xmlns:p14="http://schemas.microsoft.com/office/powerpoint/2010/main"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
        <p:nvSpPr>
          <p:cNvPr id="47" name="灯片编号占位符 46"/>
          <p:cNvSpPr>
            <a:spLocks noGrp="1"/>
          </p:cNvSpPr>
          <p:nvPr>
            <p:ph type="sldNum" sz="quarter" idx="12"/>
          </p:nvPr>
        </p:nvSpPr>
        <p:spPr/>
        <p:txBody>
          <a:bodyPr/>
          <a:lstStyle/>
          <a:p>
            <a:fld id="{7AC79822-BC0D-4DE8-A7E5-90A3732A2B82}" type="slidenum">
              <a:rPr lang="zh-CN" altLang="en-US" smtClean="0"/>
              <a:pPr/>
              <a:t>118</a:t>
            </a:fld>
            <a:endParaRPr lang="en-US" altLang="zh-CN"/>
          </a:p>
        </p:txBody>
      </p:sp>
    </p:spTree>
    <p:extLst>
      <p:ext uri="{BB962C8B-B14F-4D97-AF65-F5344CB8AC3E}">
        <p14:creationId xmlns="" xmlns:p14="http://schemas.microsoft.com/office/powerpoint/2010/main" val="85788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
        <p:nvSpPr>
          <p:cNvPr id="98" name="灯片编号占位符 97"/>
          <p:cNvSpPr>
            <a:spLocks noGrp="1"/>
          </p:cNvSpPr>
          <p:nvPr>
            <p:ph type="sldNum" sz="quarter" idx="12"/>
          </p:nvPr>
        </p:nvSpPr>
        <p:spPr/>
        <p:txBody>
          <a:bodyPr/>
          <a:lstStyle/>
          <a:p>
            <a:fld id="{7AC79822-BC0D-4DE8-A7E5-90A3732A2B82}" type="slidenum">
              <a:rPr lang="zh-CN" altLang="en-US" smtClean="0"/>
              <a:pPr/>
              <a:t>119</a:t>
            </a:fld>
            <a:endParaRPr lang="en-US" altLang="zh-CN"/>
          </a:p>
        </p:txBody>
      </p:sp>
    </p:spTree>
    <p:extLst>
      <p:ext uri="{BB962C8B-B14F-4D97-AF65-F5344CB8AC3E}">
        <p14:creationId xmlns="" xmlns:p14="http://schemas.microsoft.com/office/powerpoint/2010/main" val="30882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
        <p:nvSpPr>
          <p:cNvPr id="26" name="灯片编号占位符 25"/>
          <p:cNvSpPr>
            <a:spLocks noGrp="1"/>
          </p:cNvSpPr>
          <p:nvPr>
            <p:ph type="sldNum" sz="quarter" idx="12"/>
          </p:nvPr>
        </p:nvSpPr>
        <p:spPr/>
        <p:txBody>
          <a:bodyPr/>
          <a:lstStyle/>
          <a:p>
            <a:fld id="{7AC79822-BC0D-4DE8-A7E5-90A3732A2B82}" type="slidenum">
              <a:rPr lang="zh-CN" altLang="en-US" smtClean="0"/>
              <a:pPr/>
              <a:t>12</a:t>
            </a:fld>
            <a:endParaRPr lang="en-US" altLang="zh-CN"/>
          </a:p>
        </p:txBody>
      </p:sp>
    </p:spTree>
    <p:extLst>
      <p:ext uri="{BB962C8B-B14F-4D97-AF65-F5344CB8AC3E}">
        <p14:creationId xmlns="" xmlns:p14="http://schemas.microsoft.com/office/powerpoint/2010/main" val="36477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2260"/>
                                        </p:tgtEl>
                                        <p:attrNameLst>
                                          <p:attrName>style.visibility</p:attrName>
                                        </p:attrNameLst>
                                      </p:cBhvr>
                                      <p:to>
                                        <p:strVal val="visible"/>
                                      </p:to>
                                    </p:set>
                                    <p:animEffect transition="in" filter="blinds(horizontal)">
                                      <p:cBhvr>
                                        <p:cTn id="17" dur="500"/>
                                        <p:tgtEl>
                                          <p:spTgt spid="35226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52261"/>
                                        </p:tgtEl>
                                        <p:attrNameLst>
                                          <p:attrName>style.visibility</p:attrName>
                                        </p:attrNameLst>
                                      </p:cBhvr>
                                      <p:to>
                                        <p:strVal val="visible"/>
                                      </p:to>
                                    </p:set>
                                    <p:animEffect transition="in" filter="blinds(horizontal)">
                                      <p:cBhvr>
                                        <p:cTn id="20" dur="500"/>
                                        <p:tgtEl>
                                          <p:spTgt spid="35226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52262"/>
                                        </p:tgtEl>
                                        <p:attrNameLst>
                                          <p:attrName>style.visibility</p:attrName>
                                        </p:attrNameLst>
                                      </p:cBhvr>
                                      <p:to>
                                        <p:strVal val="visible"/>
                                      </p:to>
                                    </p:set>
                                    <p:animEffect transition="in" filter="blinds(horizontal)">
                                      <p:cBhvr>
                                        <p:cTn id="23" dur="500"/>
                                        <p:tgtEl>
                                          <p:spTgt spid="35226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2263"/>
                                        </p:tgtEl>
                                        <p:attrNameLst>
                                          <p:attrName>style.visibility</p:attrName>
                                        </p:attrNameLst>
                                      </p:cBhvr>
                                      <p:to>
                                        <p:strVal val="visible"/>
                                      </p:to>
                                    </p:set>
                                    <p:animEffect transition="in" filter="blinds(horizontal)">
                                      <p:cBhvr>
                                        <p:cTn id="26" dur="500"/>
                                        <p:tgtEl>
                                          <p:spTgt spid="35226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52264"/>
                                        </p:tgtEl>
                                        <p:attrNameLst>
                                          <p:attrName>style.visibility</p:attrName>
                                        </p:attrNameLst>
                                      </p:cBhvr>
                                      <p:to>
                                        <p:strVal val="visible"/>
                                      </p:to>
                                    </p:set>
                                    <p:animEffect transition="in" filter="blinds(horizontal)">
                                      <p:cBhvr>
                                        <p:cTn id="29" dur="500"/>
                                        <p:tgtEl>
                                          <p:spTgt spid="35226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2265"/>
                                        </p:tgtEl>
                                        <p:attrNameLst>
                                          <p:attrName>style.visibility</p:attrName>
                                        </p:attrNameLst>
                                      </p:cBhvr>
                                      <p:to>
                                        <p:strVal val="visible"/>
                                      </p:to>
                                    </p:set>
                                    <p:animEffect transition="in" filter="blinds(horizontal)">
                                      <p:cBhvr>
                                        <p:cTn id="32" dur="500"/>
                                        <p:tgtEl>
                                          <p:spTgt spid="35226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2266"/>
                                        </p:tgtEl>
                                        <p:attrNameLst>
                                          <p:attrName>style.visibility</p:attrName>
                                        </p:attrNameLst>
                                      </p:cBhvr>
                                      <p:to>
                                        <p:strVal val="visible"/>
                                      </p:to>
                                    </p:set>
                                    <p:animEffect transition="in" filter="blinds(horizontal)">
                                      <p:cBhvr>
                                        <p:cTn id="35" dur="500"/>
                                        <p:tgtEl>
                                          <p:spTgt spid="35226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2267"/>
                                        </p:tgtEl>
                                        <p:attrNameLst>
                                          <p:attrName>style.visibility</p:attrName>
                                        </p:attrNameLst>
                                      </p:cBhvr>
                                      <p:to>
                                        <p:strVal val="visible"/>
                                      </p:to>
                                    </p:set>
                                    <p:animEffect transition="in" filter="blinds(horizontal)">
                                      <p:cBhvr>
                                        <p:cTn id="38" dur="500"/>
                                        <p:tgtEl>
                                          <p:spTgt spid="35226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52268"/>
                                        </p:tgtEl>
                                        <p:attrNameLst>
                                          <p:attrName>style.visibility</p:attrName>
                                        </p:attrNameLst>
                                      </p:cBhvr>
                                      <p:to>
                                        <p:strVal val="visible"/>
                                      </p:to>
                                    </p:set>
                                    <p:animEffect transition="in" filter="blinds(horizontal)">
                                      <p:cBhvr>
                                        <p:cTn id="41" dur="500"/>
                                        <p:tgtEl>
                                          <p:spTgt spid="35226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52269"/>
                                        </p:tgtEl>
                                        <p:attrNameLst>
                                          <p:attrName>style.visibility</p:attrName>
                                        </p:attrNameLst>
                                      </p:cBhvr>
                                      <p:to>
                                        <p:strVal val="visible"/>
                                      </p:to>
                                    </p:set>
                                    <p:animEffect transition="in" filter="blinds(horizontal)">
                                      <p:cBhvr>
                                        <p:cTn id="44" dur="500"/>
                                        <p:tgtEl>
                                          <p:spTgt spid="35226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52270"/>
                                        </p:tgtEl>
                                        <p:attrNameLst>
                                          <p:attrName>style.visibility</p:attrName>
                                        </p:attrNameLst>
                                      </p:cBhvr>
                                      <p:to>
                                        <p:strVal val="visible"/>
                                      </p:to>
                                    </p:set>
                                    <p:animEffect transition="in" filter="blinds(horizontal)">
                                      <p:cBhvr>
                                        <p:cTn id="47" dur="500"/>
                                        <p:tgtEl>
                                          <p:spTgt spid="35227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52271"/>
                                        </p:tgtEl>
                                        <p:attrNameLst>
                                          <p:attrName>style.visibility</p:attrName>
                                        </p:attrNameLst>
                                      </p:cBhvr>
                                      <p:to>
                                        <p:strVal val="visible"/>
                                      </p:to>
                                    </p:set>
                                    <p:animEffect transition="in" filter="blinds(horizontal)">
                                      <p:cBhvr>
                                        <p:cTn id="50" dur="500"/>
                                        <p:tgtEl>
                                          <p:spTgt spid="35227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52272"/>
                                        </p:tgtEl>
                                        <p:attrNameLst>
                                          <p:attrName>style.visibility</p:attrName>
                                        </p:attrNameLst>
                                      </p:cBhvr>
                                      <p:to>
                                        <p:strVal val="visible"/>
                                      </p:to>
                                    </p:set>
                                    <p:animEffect transition="in" filter="blinds(horizontal)">
                                      <p:cBhvr>
                                        <p:cTn id="53" dur="500"/>
                                        <p:tgtEl>
                                          <p:spTgt spid="35227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52273"/>
                                        </p:tgtEl>
                                        <p:attrNameLst>
                                          <p:attrName>style.visibility</p:attrName>
                                        </p:attrNameLst>
                                      </p:cBhvr>
                                      <p:to>
                                        <p:strVal val="visible"/>
                                      </p:to>
                                    </p:set>
                                    <p:animEffect transition="in" filter="blinds(horizontal)">
                                      <p:cBhvr>
                                        <p:cTn id="56" dur="500"/>
                                        <p:tgtEl>
                                          <p:spTgt spid="35227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52274"/>
                                        </p:tgtEl>
                                        <p:attrNameLst>
                                          <p:attrName>style.visibility</p:attrName>
                                        </p:attrNameLst>
                                      </p:cBhvr>
                                      <p:to>
                                        <p:strVal val="visible"/>
                                      </p:to>
                                    </p:set>
                                    <p:animEffect transition="in" filter="blinds(horizontal)">
                                      <p:cBhvr>
                                        <p:cTn id="59" dur="500"/>
                                        <p:tgtEl>
                                          <p:spTgt spid="35227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2275"/>
                                        </p:tgtEl>
                                        <p:attrNameLst>
                                          <p:attrName>style.visibility</p:attrName>
                                        </p:attrNameLst>
                                      </p:cBhvr>
                                      <p:to>
                                        <p:strVal val="visible"/>
                                      </p:to>
                                    </p:set>
                                    <p:animEffect transition="in" filter="blinds(horizontal)">
                                      <p:cBhvr>
                                        <p:cTn id="62" dur="500"/>
                                        <p:tgtEl>
                                          <p:spTgt spid="35227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52276"/>
                                        </p:tgtEl>
                                        <p:attrNameLst>
                                          <p:attrName>style.visibility</p:attrName>
                                        </p:attrNameLst>
                                      </p:cBhvr>
                                      <p:to>
                                        <p:strVal val="visible"/>
                                      </p:to>
                                    </p:set>
                                    <p:animEffect transition="in" filter="blinds(horizontal)">
                                      <p:cBhvr>
                                        <p:cTn id="65" dur="500"/>
                                        <p:tgtEl>
                                          <p:spTgt spid="35227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52277"/>
                                        </p:tgtEl>
                                        <p:attrNameLst>
                                          <p:attrName>style.visibility</p:attrName>
                                        </p:attrNameLst>
                                      </p:cBhvr>
                                      <p:to>
                                        <p:strVal val="visible"/>
                                      </p:to>
                                    </p:set>
                                    <p:animEffect transition="in" filter="blinds(horizontal)">
                                      <p:cBhvr>
                                        <p:cTn id="68" dur="500"/>
                                        <p:tgtEl>
                                          <p:spTgt spid="3522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blinds(horizontal)">
                                      <p:cBhvr>
                                        <p:cTn id="74" dur="500"/>
                                        <p:tgtEl>
                                          <p:spTgt spid="2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uiExpand="1" build="p"/>
      <p:bldP spid="352260" grpId="0" animBg="1"/>
      <p:bldP spid="352261" grpId="0" animBg="1"/>
      <p:bldP spid="352262" grpId="0" animBg="1"/>
      <p:bldP spid="352263" grpId="0" animBg="1"/>
      <p:bldP spid="352264" grpId="0" animBg="1"/>
      <p:bldP spid="352265" grpId="0" animBg="1"/>
      <p:bldP spid="352266" grpId="0" animBg="1"/>
      <p:bldP spid="352267" grpId="0" animBg="1"/>
      <p:bldP spid="352268" grpId="0" animBg="1"/>
      <p:bldP spid="352269" grpId="0" animBg="1"/>
      <p:bldP spid="352270" grpId="0" animBg="1"/>
      <p:bldP spid="352271" grpId="0" animBg="1"/>
      <p:bldP spid="352272" grpId="0" animBg="1"/>
      <p:bldP spid="352273" grpId="0" animBg="1"/>
      <p:bldP spid="352274" grpId="0" animBg="1"/>
      <p:bldP spid="352275" grpId="0" animBg="1"/>
      <p:bldP spid="352276" grpId="0" animBg="1"/>
      <p:bldP spid="352277" grpId="0" animBg="1"/>
      <p:bldP spid="24" grpId="0" animBg="1"/>
      <p:bldP spid="25" grpId="0"/>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120</a:t>
            </a:fld>
            <a:endParaRPr lang="en-US" altLang="zh-CN"/>
          </a:p>
        </p:txBody>
      </p:sp>
    </p:spTree>
    <p:extLst>
      <p:ext uri="{BB962C8B-B14F-4D97-AF65-F5344CB8AC3E}">
        <p14:creationId xmlns="" xmlns:p14="http://schemas.microsoft.com/office/powerpoint/2010/main"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121</a:t>
            </a:fld>
            <a:endParaRPr lang="en-US" altLang="zh-CN"/>
          </a:p>
        </p:txBody>
      </p:sp>
    </p:spTree>
    <p:extLst>
      <p:ext uri="{BB962C8B-B14F-4D97-AF65-F5344CB8AC3E}">
        <p14:creationId xmlns="" xmlns:p14="http://schemas.microsoft.com/office/powerpoint/2010/main"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122</a:t>
            </a:fld>
            <a:endParaRPr lang="en-US" altLang="zh-CN"/>
          </a:p>
        </p:txBody>
      </p:sp>
    </p:spTree>
    <p:extLst>
      <p:ext uri="{BB962C8B-B14F-4D97-AF65-F5344CB8AC3E}">
        <p14:creationId xmlns="" xmlns:p14="http://schemas.microsoft.com/office/powerpoint/2010/main"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
        <p:nvSpPr>
          <p:cNvPr id="54" name="灯片编号占位符 53"/>
          <p:cNvSpPr>
            <a:spLocks noGrp="1"/>
          </p:cNvSpPr>
          <p:nvPr>
            <p:ph type="sldNum" sz="quarter" idx="12"/>
          </p:nvPr>
        </p:nvSpPr>
        <p:spPr/>
        <p:txBody>
          <a:bodyPr/>
          <a:lstStyle/>
          <a:p>
            <a:fld id="{137DC1DE-D772-415A-B75D-6C2A3BBF0EE5}" type="slidenum">
              <a:rPr lang="zh-CN" altLang="en-US" smtClean="0"/>
              <a:pPr/>
              <a:t>123</a:t>
            </a:fld>
            <a:endParaRPr lang="en-US" altLang="zh-CN"/>
          </a:p>
        </p:txBody>
      </p:sp>
    </p:spTree>
    <p:extLst>
      <p:ext uri="{BB962C8B-B14F-4D97-AF65-F5344CB8AC3E}">
        <p14:creationId xmlns="" xmlns:p14="http://schemas.microsoft.com/office/powerpoint/2010/main"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54" name="灯片编号占位符 53"/>
          <p:cNvSpPr>
            <a:spLocks noGrp="1"/>
          </p:cNvSpPr>
          <p:nvPr>
            <p:ph type="sldNum" sz="quarter" idx="12"/>
          </p:nvPr>
        </p:nvSpPr>
        <p:spPr/>
        <p:txBody>
          <a:bodyPr/>
          <a:lstStyle/>
          <a:p>
            <a:fld id="{137DC1DE-D772-415A-B75D-6C2A3BBF0EE5}" type="slidenum">
              <a:rPr lang="zh-CN" altLang="en-US" smtClean="0"/>
              <a:pPr/>
              <a:t>124</a:t>
            </a:fld>
            <a:endParaRPr lang="en-US" altLang="zh-CN"/>
          </a:p>
        </p:txBody>
      </p:sp>
    </p:spTree>
    <p:extLst>
      <p:ext uri="{BB962C8B-B14F-4D97-AF65-F5344CB8AC3E}">
        <p14:creationId xmlns=""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105" name="灯片编号占位符 104"/>
          <p:cNvSpPr>
            <a:spLocks noGrp="1"/>
          </p:cNvSpPr>
          <p:nvPr>
            <p:ph type="sldNum" sz="quarter" idx="12"/>
          </p:nvPr>
        </p:nvSpPr>
        <p:spPr/>
        <p:txBody>
          <a:bodyPr/>
          <a:lstStyle/>
          <a:p>
            <a:fld id="{137DC1DE-D772-415A-B75D-6C2A3BBF0EE5}" type="slidenum">
              <a:rPr lang="zh-CN" altLang="en-US" smtClean="0"/>
              <a:pPr/>
              <a:t>125</a:t>
            </a:fld>
            <a:endParaRPr lang="en-US" altLang="zh-CN"/>
          </a:p>
        </p:txBody>
      </p:sp>
    </p:spTree>
    <p:extLst>
      <p:ext uri="{BB962C8B-B14F-4D97-AF65-F5344CB8AC3E}">
        <p14:creationId xmlns=""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105" name="灯片编号占位符 104"/>
          <p:cNvSpPr>
            <a:spLocks noGrp="1"/>
          </p:cNvSpPr>
          <p:nvPr>
            <p:ph type="sldNum" sz="quarter" idx="12"/>
          </p:nvPr>
        </p:nvSpPr>
        <p:spPr/>
        <p:txBody>
          <a:bodyPr/>
          <a:lstStyle/>
          <a:p>
            <a:fld id="{137DC1DE-D772-415A-B75D-6C2A3BBF0EE5}" type="slidenum">
              <a:rPr lang="zh-CN" altLang="en-US" smtClean="0"/>
              <a:pPr/>
              <a:t>126</a:t>
            </a:fld>
            <a:endParaRPr lang="en-US" altLang="zh-CN"/>
          </a:p>
        </p:txBody>
      </p:sp>
    </p:spTree>
    <p:extLst>
      <p:ext uri="{BB962C8B-B14F-4D97-AF65-F5344CB8AC3E}">
        <p14:creationId xmlns=""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127</a:t>
            </a:fld>
            <a:endParaRPr lang="en-US" altLang="zh-CN"/>
          </a:p>
        </p:txBody>
      </p:sp>
    </p:spTree>
    <p:extLst>
      <p:ext uri="{BB962C8B-B14F-4D97-AF65-F5344CB8AC3E}">
        <p14:creationId xmlns="" xmlns:p14="http://schemas.microsoft.com/office/powerpoint/2010/main"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rgbClr val="CC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
        <p:nvSpPr>
          <p:cNvPr id="77" name="灯片编号占位符 76"/>
          <p:cNvSpPr>
            <a:spLocks noGrp="1"/>
          </p:cNvSpPr>
          <p:nvPr>
            <p:ph type="sldNum" sz="quarter" idx="12"/>
          </p:nvPr>
        </p:nvSpPr>
        <p:spPr/>
        <p:txBody>
          <a:bodyPr/>
          <a:lstStyle/>
          <a:p>
            <a:fld id="{14338B79-8FD5-46F1-8A19-651A319ADB19}" type="slidenum">
              <a:rPr lang="zh-CN" altLang="en-US" smtClean="0"/>
              <a:pPr/>
              <a:t>128</a:t>
            </a:fld>
            <a:endParaRPr lang="en-US" altLang="zh-CN"/>
          </a:p>
        </p:txBody>
      </p:sp>
    </p:spTree>
    <p:extLst>
      <p:ext uri="{BB962C8B-B14F-4D97-AF65-F5344CB8AC3E}">
        <p14:creationId xmlns="" xmlns:p14="http://schemas.microsoft.com/office/powerpoint/2010/main"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129</a:t>
            </a:fld>
            <a:endParaRPr lang="en-US" altLang="zh-CN"/>
          </a:p>
        </p:txBody>
      </p:sp>
    </p:spTree>
    <p:extLst>
      <p:ext uri="{BB962C8B-B14F-4D97-AF65-F5344CB8AC3E}">
        <p14:creationId xmlns="" xmlns:p14="http://schemas.microsoft.com/office/powerpoint/2010/main"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
        <p:nvSpPr>
          <p:cNvPr id="16" name="灯片编号占位符 15"/>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 xmlns:p14="http://schemas.microsoft.com/office/powerpoint/2010/main" val="42506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3284"/>
                                        </p:tgtEl>
                                        <p:attrNameLst>
                                          <p:attrName>style.visibility</p:attrName>
                                        </p:attrNameLst>
                                      </p:cBhvr>
                                      <p:to>
                                        <p:strVal val="visible"/>
                                      </p:to>
                                    </p:set>
                                    <p:animEffect transition="in" filter="blinds(horizontal)">
                                      <p:cBhvr>
                                        <p:cTn id="17" dur="500"/>
                                        <p:tgtEl>
                                          <p:spTgt spid="35328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53285"/>
                                        </p:tgtEl>
                                        <p:attrNameLst>
                                          <p:attrName>style.visibility</p:attrName>
                                        </p:attrNameLst>
                                      </p:cBhvr>
                                      <p:to>
                                        <p:strVal val="visible"/>
                                      </p:to>
                                    </p:set>
                                    <p:animEffect transition="in" filter="blinds(horizontal)">
                                      <p:cBhvr>
                                        <p:cTn id="20" dur="500"/>
                                        <p:tgtEl>
                                          <p:spTgt spid="35328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53286"/>
                                        </p:tgtEl>
                                        <p:attrNameLst>
                                          <p:attrName>style.visibility</p:attrName>
                                        </p:attrNameLst>
                                      </p:cBhvr>
                                      <p:to>
                                        <p:strVal val="visible"/>
                                      </p:to>
                                    </p:set>
                                    <p:animEffect transition="in" filter="blinds(horizontal)">
                                      <p:cBhvr>
                                        <p:cTn id="23" dur="500"/>
                                        <p:tgtEl>
                                          <p:spTgt spid="35328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3287"/>
                                        </p:tgtEl>
                                        <p:attrNameLst>
                                          <p:attrName>style.visibility</p:attrName>
                                        </p:attrNameLst>
                                      </p:cBhvr>
                                      <p:to>
                                        <p:strVal val="visible"/>
                                      </p:to>
                                    </p:set>
                                    <p:animEffect transition="in" filter="blinds(horizontal)">
                                      <p:cBhvr>
                                        <p:cTn id="26" dur="500"/>
                                        <p:tgtEl>
                                          <p:spTgt spid="35328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53288"/>
                                        </p:tgtEl>
                                        <p:attrNameLst>
                                          <p:attrName>style.visibility</p:attrName>
                                        </p:attrNameLst>
                                      </p:cBhvr>
                                      <p:to>
                                        <p:strVal val="visible"/>
                                      </p:to>
                                    </p:set>
                                    <p:animEffect transition="in" filter="blinds(horizontal)">
                                      <p:cBhvr>
                                        <p:cTn id="29" dur="500"/>
                                        <p:tgtEl>
                                          <p:spTgt spid="3532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3289"/>
                                        </p:tgtEl>
                                        <p:attrNameLst>
                                          <p:attrName>style.visibility</p:attrName>
                                        </p:attrNameLst>
                                      </p:cBhvr>
                                      <p:to>
                                        <p:strVal val="visible"/>
                                      </p:to>
                                    </p:set>
                                    <p:animEffect transition="in" filter="blinds(horizontal)">
                                      <p:cBhvr>
                                        <p:cTn id="32" dur="500"/>
                                        <p:tgtEl>
                                          <p:spTgt spid="35328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3290"/>
                                        </p:tgtEl>
                                        <p:attrNameLst>
                                          <p:attrName>style.visibility</p:attrName>
                                        </p:attrNameLst>
                                      </p:cBhvr>
                                      <p:to>
                                        <p:strVal val="visible"/>
                                      </p:to>
                                    </p:set>
                                    <p:animEffect transition="in" filter="blinds(horizontal)">
                                      <p:cBhvr>
                                        <p:cTn id="35" dur="500"/>
                                        <p:tgtEl>
                                          <p:spTgt spid="35329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3291"/>
                                        </p:tgtEl>
                                        <p:attrNameLst>
                                          <p:attrName>style.visibility</p:attrName>
                                        </p:attrNameLst>
                                      </p:cBhvr>
                                      <p:to>
                                        <p:strVal val="visible"/>
                                      </p:to>
                                    </p:set>
                                    <p:animEffect transition="in" filter="blinds(horizontal)">
                                      <p:cBhvr>
                                        <p:cTn id="38" dur="500"/>
                                        <p:tgtEl>
                                          <p:spTgt spid="35329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53292"/>
                                        </p:tgtEl>
                                        <p:attrNameLst>
                                          <p:attrName>style.visibility</p:attrName>
                                        </p:attrNameLst>
                                      </p:cBhvr>
                                      <p:to>
                                        <p:strVal val="visible"/>
                                      </p:to>
                                    </p:set>
                                    <p:animEffect transition="in" filter="blinds(horizontal)">
                                      <p:cBhvr>
                                        <p:cTn id="41" dur="500"/>
                                        <p:tgtEl>
                                          <p:spTgt spid="35329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53293"/>
                                        </p:tgtEl>
                                        <p:attrNameLst>
                                          <p:attrName>style.visibility</p:attrName>
                                        </p:attrNameLst>
                                      </p:cBhvr>
                                      <p:to>
                                        <p:strVal val="visible"/>
                                      </p:to>
                                    </p:set>
                                    <p:animEffect transition="in" filter="blinds(horizontal)">
                                      <p:cBhvr>
                                        <p:cTn id="44" dur="500"/>
                                        <p:tgtEl>
                                          <p:spTgt spid="35329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53294"/>
                                        </p:tgtEl>
                                        <p:attrNameLst>
                                          <p:attrName>style.visibility</p:attrName>
                                        </p:attrNameLst>
                                      </p:cBhvr>
                                      <p:to>
                                        <p:strVal val="visible"/>
                                      </p:to>
                                    </p:set>
                                    <p:animEffect transition="in" filter="blinds(horizontal)">
                                      <p:cBhvr>
                                        <p:cTn id="47" dur="500"/>
                                        <p:tgtEl>
                                          <p:spTgt spid="35329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53284" grpId="0" animBg="1"/>
      <p:bldP spid="353285" grpId="0" animBg="1"/>
      <p:bldP spid="353286" grpId="0" animBg="1"/>
      <p:bldP spid="353287" grpId="0" animBg="1"/>
      <p:bldP spid="353288" grpId="0" animBg="1"/>
      <p:bldP spid="353289" grpId="0"/>
      <p:bldP spid="353290" grpId="0"/>
      <p:bldP spid="353291" grpId="0" animBg="1"/>
      <p:bldP spid="353292" grpId="0" animBg="1"/>
      <p:bldP spid="353293" grpId="0"/>
      <p:bldP spid="353294" grpId="0" animBg="1"/>
      <p:bldP spid="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130</a:t>
            </a:fld>
            <a:endParaRPr lang="en-US" altLang="zh-CN"/>
          </a:p>
        </p:txBody>
      </p:sp>
    </p:spTree>
    <p:extLst>
      <p:ext uri="{BB962C8B-B14F-4D97-AF65-F5344CB8AC3E}">
        <p14:creationId xmlns=""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131</a:t>
            </a:fld>
            <a:endParaRPr lang="en-US" altLang="zh-CN"/>
          </a:p>
        </p:txBody>
      </p:sp>
    </p:spTree>
    <p:extLst>
      <p:ext uri="{BB962C8B-B14F-4D97-AF65-F5344CB8AC3E}">
        <p14:creationId xmlns=""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132</a:t>
            </a:fld>
            <a:endParaRPr lang="en-US" altLang="zh-CN"/>
          </a:p>
        </p:txBody>
      </p:sp>
    </p:spTree>
    <p:extLst>
      <p:ext uri="{BB962C8B-B14F-4D97-AF65-F5344CB8AC3E}">
        <p14:creationId xmlns="" xmlns:p14="http://schemas.microsoft.com/office/powerpoint/2010/main"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133</a:t>
            </a:fld>
            <a:endParaRPr lang="en-US" altLang="zh-CN"/>
          </a:p>
        </p:txBody>
      </p:sp>
    </p:spTree>
    <p:extLst>
      <p:ext uri="{BB962C8B-B14F-4D97-AF65-F5344CB8AC3E}">
        <p14:creationId xmlns=""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 xmlns:p14="http://schemas.microsoft.com/office/powerpoint/2010/main" val="3667644575"/>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2 </a:t>
                      </a:r>
                      <a:r>
                        <a:rPr lang="zh-CN" sz="2000" b="1" dirty="0" smtClean="0">
                          <a:effectLst/>
                          <a:latin typeface="+mn-lt"/>
                          <a:ea typeface="黑体" pitchFamily="2" charset="-122"/>
                        </a:rPr>
                        <a:t>对</a:t>
                      </a:r>
                      <a:r>
                        <a:rPr lang="zh-CN" sz="2000" b="1" dirty="0">
                          <a:effectLst/>
                          <a:latin typeface="+mn-lt"/>
                          <a:ea typeface="黑体" pitchFamily="2" charset="-122"/>
                        </a:rPr>
                        <a:t>屏蔽双绞线</a:t>
                      </a:r>
                      <a:r>
                        <a:rPr lang="zh-CN" sz="2000" b="1" dirty="0" smtClean="0">
                          <a:effectLst/>
                          <a:latin typeface="+mn-lt"/>
                          <a:ea typeface="黑体" pitchFamily="2" charset="-122"/>
                        </a:rPr>
                        <a:t>电缆</a:t>
                      </a:r>
                      <a:r>
                        <a:rPr lang="en-US" altLang="zh-CN" sz="2000" b="1" dirty="0" smtClean="0">
                          <a:effectLst/>
                          <a:latin typeface="+mn-lt"/>
                          <a:ea typeface="黑体" pitchFamily="2" charset="-122"/>
                        </a:rPr>
                        <a:t> </a:t>
                      </a:r>
                      <a:r>
                        <a:rPr lang="en-US" sz="2000" b="1" dirty="0" smtClean="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en-US" sz="2000" b="1" dirty="0" smtClean="0">
                          <a:effectLst/>
                          <a:latin typeface="+mn-lt"/>
                          <a:ea typeface="黑体" pitchFamily="2" charset="-122"/>
                        </a:rPr>
                        <a:t>UTP 5 </a:t>
                      </a:r>
                      <a:r>
                        <a:rPr lang="zh-CN" sz="2000" b="1" dirty="0" smtClean="0">
                          <a:effectLst/>
                          <a:latin typeface="+mn-lt"/>
                          <a:ea typeface="黑体" pitchFamily="2" charset="-122"/>
                        </a:rPr>
                        <a:t>类</a:t>
                      </a:r>
                      <a:r>
                        <a:rPr lang="zh-CN" sz="2000" b="1" dirty="0">
                          <a:effectLst/>
                          <a:latin typeface="+mn-lt"/>
                          <a:ea typeface="黑体" pitchFamily="2" charset="-122"/>
                        </a:rPr>
                        <a:t>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134</a:t>
            </a:fld>
            <a:endParaRPr lang="en-US" altLang="zh-CN"/>
          </a:p>
        </p:txBody>
      </p:sp>
    </p:spTree>
    <p:extLst>
      <p:ext uri="{BB962C8B-B14F-4D97-AF65-F5344CB8AC3E}">
        <p14:creationId xmlns="" xmlns:p14="http://schemas.microsoft.com/office/powerpoint/2010/main"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135</a:t>
            </a:fld>
            <a:endParaRPr lang="en-US" altLang="zh-CN"/>
          </a:p>
        </p:txBody>
      </p:sp>
    </p:spTree>
    <p:extLst>
      <p:ext uri="{BB962C8B-B14F-4D97-AF65-F5344CB8AC3E}">
        <p14:creationId xmlns="" xmlns:p14="http://schemas.microsoft.com/office/powerpoint/2010/main"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
        <p:nvSpPr>
          <p:cNvPr id="29" name="灯片编号占位符 28"/>
          <p:cNvSpPr>
            <a:spLocks noGrp="1"/>
          </p:cNvSpPr>
          <p:nvPr>
            <p:ph type="sldNum" sz="quarter" idx="12"/>
          </p:nvPr>
        </p:nvSpPr>
        <p:spPr/>
        <p:txBody>
          <a:bodyPr/>
          <a:lstStyle/>
          <a:p>
            <a:fld id="{7AC79822-BC0D-4DE8-A7E5-90A3732A2B82}" type="slidenum">
              <a:rPr lang="zh-CN" altLang="en-US" smtClean="0"/>
              <a:pPr/>
              <a:t>136</a:t>
            </a:fld>
            <a:endParaRPr lang="en-US" altLang="zh-CN"/>
          </a:p>
        </p:txBody>
      </p:sp>
    </p:spTree>
    <p:extLst>
      <p:ext uri="{BB962C8B-B14F-4D97-AF65-F5344CB8AC3E}">
        <p14:creationId xmlns="" xmlns:p14="http://schemas.microsoft.com/office/powerpoint/2010/main" val="217603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linds(horizontal)">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
        <p:nvSpPr>
          <p:cNvPr id="23" name="灯片编号占位符 22"/>
          <p:cNvSpPr>
            <a:spLocks noGrp="1"/>
          </p:cNvSpPr>
          <p:nvPr>
            <p:ph type="sldNum" sz="quarter" idx="12"/>
          </p:nvPr>
        </p:nvSpPr>
        <p:spPr/>
        <p:txBody>
          <a:bodyPr/>
          <a:lstStyle/>
          <a:p>
            <a:fld id="{7AC79822-BC0D-4DE8-A7E5-90A3732A2B82}" type="slidenum">
              <a:rPr lang="zh-CN" altLang="en-US" smtClean="0"/>
              <a:pPr/>
              <a:t>137</a:t>
            </a:fld>
            <a:endParaRPr lang="en-US" altLang="zh-CN"/>
          </a:p>
        </p:txBody>
      </p:sp>
    </p:spTree>
    <p:extLst>
      <p:ext uri="{BB962C8B-B14F-4D97-AF65-F5344CB8AC3E}">
        <p14:creationId xmlns="" xmlns:p14="http://schemas.microsoft.com/office/powerpoint/2010/main" val="351324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138</a:t>
            </a:fld>
            <a:endParaRPr lang="en-US" altLang="zh-CN"/>
          </a:p>
        </p:txBody>
      </p:sp>
    </p:spTree>
    <p:extLst>
      <p:ext uri="{BB962C8B-B14F-4D97-AF65-F5344CB8AC3E}">
        <p14:creationId xmlns="" xmlns:p14="http://schemas.microsoft.com/office/powerpoint/2010/main"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
        <p:nvSpPr>
          <p:cNvPr id="40" name="灯片编号占位符 39"/>
          <p:cNvSpPr>
            <a:spLocks noGrp="1"/>
          </p:cNvSpPr>
          <p:nvPr>
            <p:ph type="sldNum" sz="quarter" idx="12"/>
          </p:nvPr>
        </p:nvSpPr>
        <p:spPr/>
        <p:txBody>
          <a:bodyPr/>
          <a:lstStyle/>
          <a:p>
            <a:fld id="{14338B79-8FD5-46F1-8A19-651A319ADB19}" type="slidenum">
              <a:rPr lang="zh-CN" altLang="en-US" smtClean="0"/>
              <a:pPr/>
              <a:t>139</a:t>
            </a:fld>
            <a:endParaRPr lang="en-US" altLang="zh-CN"/>
          </a:p>
        </p:txBody>
      </p:sp>
    </p:spTree>
    <p:extLst>
      <p:ext uri="{BB962C8B-B14F-4D97-AF65-F5344CB8AC3E}">
        <p14:creationId xmlns="" xmlns:p14="http://schemas.microsoft.com/office/powerpoint/2010/main"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
        <p:nvSpPr>
          <p:cNvPr id="25" name="灯片编号占位符 24"/>
          <p:cNvSpPr>
            <a:spLocks noGrp="1"/>
          </p:cNvSpPr>
          <p:nvPr>
            <p:ph type="sldNum" sz="quarter" idx="12"/>
          </p:nvPr>
        </p:nvSpPr>
        <p:spPr/>
        <p:txBody>
          <a:bodyPr/>
          <a:lstStyle/>
          <a:p>
            <a:fld id="{7AC79822-BC0D-4DE8-A7E5-90A3732A2B82}" type="slidenum">
              <a:rPr lang="zh-CN" altLang="en-US" smtClean="0"/>
              <a:pPr/>
              <a:t>14</a:t>
            </a:fld>
            <a:endParaRPr lang="en-US" altLang="zh-CN"/>
          </a:p>
        </p:txBody>
      </p:sp>
    </p:spTree>
    <p:extLst>
      <p:ext uri="{BB962C8B-B14F-4D97-AF65-F5344CB8AC3E}">
        <p14:creationId xmlns="" xmlns:p14="http://schemas.microsoft.com/office/powerpoint/2010/main" val="72090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6374"/>
                                        </p:tgtEl>
                                        <p:attrNameLst>
                                          <p:attrName>style.visibility</p:attrName>
                                        </p:attrNameLst>
                                      </p:cBhvr>
                                      <p:to>
                                        <p:strVal val="visible"/>
                                      </p:to>
                                    </p:set>
                                    <p:animEffect transition="in" filter="blinds(horizontal)">
                                      <p:cBhvr>
                                        <p:cTn id="12" dur="500"/>
                                        <p:tgtEl>
                                          <p:spTgt spid="3563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6356"/>
                                        </p:tgtEl>
                                        <p:attrNameLst>
                                          <p:attrName>style.visibility</p:attrName>
                                        </p:attrNameLst>
                                      </p:cBhvr>
                                      <p:to>
                                        <p:strVal val="visible"/>
                                      </p:to>
                                    </p:set>
                                    <p:animEffect transition="in" filter="blinds(horizontal)">
                                      <p:cBhvr>
                                        <p:cTn id="15" dur="500"/>
                                        <p:tgtEl>
                                          <p:spTgt spid="35635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6357"/>
                                        </p:tgtEl>
                                        <p:attrNameLst>
                                          <p:attrName>style.visibility</p:attrName>
                                        </p:attrNameLst>
                                      </p:cBhvr>
                                      <p:to>
                                        <p:strVal val="visible"/>
                                      </p:to>
                                    </p:set>
                                    <p:animEffect transition="in" filter="blinds(horizontal)">
                                      <p:cBhvr>
                                        <p:cTn id="18" dur="500"/>
                                        <p:tgtEl>
                                          <p:spTgt spid="35635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56358"/>
                                        </p:tgtEl>
                                        <p:attrNameLst>
                                          <p:attrName>style.visibility</p:attrName>
                                        </p:attrNameLst>
                                      </p:cBhvr>
                                      <p:to>
                                        <p:strVal val="visible"/>
                                      </p:to>
                                    </p:set>
                                    <p:animEffect transition="in" filter="blinds(horizontal)">
                                      <p:cBhvr>
                                        <p:cTn id="21" dur="500"/>
                                        <p:tgtEl>
                                          <p:spTgt spid="35635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6359"/>
                                        </p:tgtEl>
                                        <p:attrNameLst>
                                          <p:attrName>style.visibility</p:attrName>
                                        </p:attrNameLst>
                                      </p:cBhvr>
                                      <p:to>
                                        <p:strVal val="visible"/>
                                      </p:to>
                                    </p:set>
                                    <p:animEffect transition="in" filter="blinds(horizontal)">
                                      <p:cBhvr>
                                        <p:cTn id="24" dur="500"/>
                                        <p:tgtEl>
                                          <p:spTgt spid="35635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6360"/>
                                        </p:tgtEl>
                                        <p:attrNameLst>
                                          <p:attrName>style.visibility</p:attrName>
                                        </p:attrNameLst>
                                      </p:cBhvr>
                                      <p:to>
                                        <p:strVal val="visible"/>
                                      </p:to>
                                    </p:set>
                                    <p:animEffect transition="in" filter="blinds(horizontal)">
                                      <p:cBhvr>
                                        <p:cTn id="27" dur="500"/>
                                        <p:tgtEl>
                                          <p:spTgt spid="35636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56361"/>
                                        </p:tgtEl>
                                        <p:attrNameLst>
                                          <p:attrName>style.visibility</p:attrName>
                                        </p:attrNameLst>
                                      </p:cBhvr>
                                      <p:to>
                                        <p:strVal val="visible"/>
                                      </p:to>
                                    </p:set>
                                    <p:animEffect transition="in" filter="blinds(horizontal)">
                                      <p:cBhvr>
                                        <p:cTn id="30" dur="500"/>
                                        <p:tgtEl>
                                          <p:spTgt spid="35636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56362"/>
                                        </p:tgtEl>
                                        <p:attrNameLst>
                                          <p:attrName>style.visibility</p:attrName>
                                        </p:attrNameLst>
                                      </p:cBhvr>
                                      <p:to>
                                        <p:strVal val="visible"/>
                                      </p:to>
                                    </p:set>
                                    <p:animEffect transition="in" filter="blinds(horizontal)">
                                      <p:cBhvr>
                                        <p:cTn id="33" dur="500"/>
                                        <p:tgtEl>
                                          <p:spTgt spid="35636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56363"/>
                                        </p:tgtEl>
                                        <p:attrNameLst>
                                          <p:attrName>style.visibility</p:attrName>
                                        </p:attrNameLst>
                                      </p:cBhvr>
                                      <p:to>
                                        <p:strVal val="visible"/>
                                      </p:to>
                                    </p:set>
                                    <p:animEffect transition="in" filter="blinds(horizontal)">
                                      <p:cBhvr>
                                        <p:cTn id="36" dur="500"/>
                                        <p:tgtEl>
                                          <p:spTgt spid="35636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56364"/>
                                        </p:tgtEl>
                                        <p:attrNameLst>
                                          <p:attrName>style.visibility</p:attrName>
                                        </p:attrNameLst>
                                      </p:cBhvr>
                                      <p:to>
                                        <p:strVal val="visible"/>
                                      </p:to>
                                    </p:set>
                                    <p:animEffect transition="in" filter="blinds(horizontal)">
                                      <p:cBhvr>
                                        <p:cTn id="39" dur="500"/>
                                        <p:tgtEl>
                                          <p:spTgt spid="35636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6365"/>
                                        </p:tgtEl>
                                        <p:attrNameLst>
                                          <p:attrName>style.visibility</p:attrName>
                                        </p:attrNameLst>
                                      </p:cBhvr>
                                      <p:to>
                                        <p:strVal val="visible"/>
                                      </p:to>
                                    </p:set>
                                    <p:animEffect transition="in" filter="blinds(horizontal)">
                                      <p:cBhvr>
                                        <p:cTn id="42" dur="500"/>
                                        <p:tgtEl>
                                          <p:spTgt spid="35636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56366"/>
                                        </p:tgtEl>
                                        <p:attrNameLst>
                                          <p:attrName>style.visibility</p:attrName>
                                        </p:attrNameLst>
                                      </p:cBhvr>
                                      <p:to>
                                        <p:strVal val="visible"/>
                                      </p:to>
                                    </p:set>
                                    <p:animEffect transition="in" filter="blinds(horizontal)">
                                      <p:cBhvr>
                                        <p:cTn id="45" dur="500"/>
                                        <p:tgtEl>
                                          <p:spTgt spid="35636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56367"/>
                                        </p:tgtEl>
                                        <p:attrNameLst>
                                          <p:attrName>style.visibility</p:attrName>
                                        </p:attrNameLst>
                                      </p:cBhvr>
                                      <p:to>
                                        <p:strVal val="visible"/>
                                      </p:to>
                                    </p:set>
                                    <p:animEffect transition="in" filter="blinds(horizontal)">
                                      <p:cBhvr>
                                        <p:cTn id="48" dur="500"/>
                                        <p:tgtEl>
                                          <p:spTgt spid="35636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56368"/>
                                        </p:tgtEl>
                                        <p:attrNameLst>
                                          <p:attrName>style.visibility</p:attrName>
                                        </p:attrNameLst>
                                      </p:cBhvr>
                                      <p:to>
                                        <p:strVal val="visible"/>
                                      </p:to>
                                    </p:set>
                                    <p:animEffect transition="in" filter="blinds(horizontal)">
                                      <p:cBhvr>
                                        <p:cTn id="51" dur="500"/>
                                        <p:tgtEl>
                                          <p:spTgt spid="35636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56369"/>
                                        </p:tgtEl>
                                        <p:attrNameLst>
                                          <p:attrName>style.visibility</p:attrName>
                                        </p:attrNameLst>
                                      </p:cBhvr>
                                      <p:to>
                                        <p:strVal val="visible"/>
                                      </p:to>
                                    </p:set>
                                    <p:animEffect transition="in" filter="blinds(horizontal)">
                                      <p:cBhvr>
                                        <p:cTn id="54" dur="500"/>
                                        <p:tgtEl>
                                          <p:spTgt spid="3563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56370"/>
                                        </p:tgtEl>
                                        <p:attrNameLst>
                                          <p:attrName>style.visibility</p:attrName>
                                        </p:attrNameLst>
                                      </p:cBhvr>
                                      <p:to>
                                        <p:strVal val="visible"/>
                                      </p:to>
                                    </p:set>
                                    <p:animEffect transition="in" filter="blinds(horizontal)">
                                      <p:cBhvr>
                                        <p:cTn id="57" dur="500"/>
                                        <p:tgtEl>
                                          <p:spTgt spid="35637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56371"/>
                                        </p:tgtEl>
                                        <p:attrNameLst>
                                          <p:attrName>style.visibility</p:attrName>
                                        </p:attrNameLst>
                                      </p:cBhvr>
                                      <p:to>
                                        <p:strVal val="visible"/>
                                      </p:to>
                                    </p:set>
                                    <p:animEffect transition="in" filter="blinds(horizontal)">
                                      <p:cBhvr>
                                        <p:cTn id="60" dur="500"/>
                                        <p:tgtEl>
                                          <p:spTgt spid="35637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56372"/>
                                        </p:tgtEl>
                                        <p:attrNameLst>
                                          <p:attrName>style.visibility</p:attrName>
                                        </p:attrNameLst>
                                      </p:cBhvr>
                                      <p:to>
                                        <p:strVal val="visible"/>
                                      </p:to>
                                    </p:set>
                                    <p:animEffect transition="in" filter="blinds(horizontal)">
                                      <p:cBhvr>
                                        <p:cTn id="63" dur="500"/>
                                        <p:tgtEl>
                                          <p:spTgt spid="3563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56373"/>
                                        </p:tgtEl>
                                        <p:attrNameLst>
                                          <p:attrName>style.visibility</p:attrName>
                                        </p:attrNameLst>
                                      </p:cBhvr>
                                      <p:to>
                                        <p:strVal val="visible"/>
                                      </p:to>
                                    </p:set>
                                    <p:animEffect transition="in" filter="blinds(horizontal)">
                                      <p:cBhvr>
                                        <p:cTn id="66" dur="500"/>
                                        <p:tgtEl>
                                          <p:spTgt spid="3563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56375"/>
                                        </p:tgtEl>
                                        <p:attrNameLst>
                                          <p:attrName>style.visibility</p:attrName>
                                        </p:attrNameLst>
                                      </p:cBhvr>
                                      <p:to>
                                        <p:strVal val="visible"/>
                                      </p:to>
                                    </p:set>
                                    <p:animEffect transition="in" filter="blinds(horizontal)">
                                      <p:cBhvr>
                                        <p:cTn id="69" dur="500"/>
                                        <p:tgtEl>
                                          <p:spTgt spid="35637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56374" grpId="0" animBg="1"/>
      <p:bldP spid="356356" grpId="0" animBg="1"/>
      <p:bldP spid="356357" grpId="0" animBg="1"/>
      <p:bldP spid="356358" grpId="0" animBg="1"/>
      <p:bldP spid="356359" grpId="0" animBg="1"/>
      <p:bldP spid="356360" grpId="0"/>
      <p:bldP spid="356361" grpId="0" animBg="1"/>
      <p:bldP spid="356362" grpId="0"/>
      <p:bldP spid="356363" grpId="0" animBg="1"/>
      <p:bldP spid="356364" grpId="0"/>
      <p:bldP spid="356365" grpId="0" animBg="1"/>
      <p:bldP spid="356366" grpId="0" animBg="1"/>
      <p:bldP spid="356367" grpId="0" animBg="1"/>
      <p:bldP spid="356368" grpId="0" animBg="1"/>
      <p:bldP spid="356369" grpId="0" animBg="1"/>
      <p:bldP spid="356370" grpId="0" animBg="1"/>
      <p:bldP spid="356371" grpId="0" animBg="1"/>
      <p:bldP spid="356372" grpId="0" animBg="1"/>
      <p:bldP spid="356373" grpId="0" animBg="1"/>
      <p:bldP spid="356375" grpId="0"/>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140</a:t>
            </a:fld>
            <a:endParaRPr lang="en-US" altLang="zh-CN"/>
          </a:p>
        </p:txBody>
      </p:sp>
    </p:spTree>
    <p:extLst>
      <p:ext uri="{BB962C8B-B14F-4D97-AF65-F5344CB8AC3E}">
        <p14:creationId xmlns=""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2045760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zh-CN" sz="2000" b="1" dirty="0">
                          <a:effectLst/>
                          <a:latin typeface="+mn-lt"/>
                          <a:ea typeface="黑体" pitchFamily="2" charset="-122"/>
                        </a:rPr>
                        <a:t>双芯</a:t>
                      </a:r>
                      <a:r>
                        <a:rPr lang="zh-CN" sz="2000" b="1" dirty="0" smtClean="0">
                          <a:effectLst/>
                          <a:latin typeface="+mn-lt"/>
                          <a:ea typeface="黑体" pitchFamily="2" charset="-122"/>
                        </a:rPr>
                        <a:t>同轴电缆</a:t>
                      </a:r>
                      <a:r>
                        <a:rPr lang="en-US" altLang="zh-CN" sz="2000" b="1" dirty="0" smtClean="0">
                          <a:effectLst/>
                          <a:latin typeface="+mn-lt"/>
                          <a:ea typeface="黑体" pitchFamily="2" charset="-122"/>
                        </a:rPr>
                        <a:t> </a:t>
                      </a:r>
                      <a:r>
                        <a:rPr lang="pt-BR" sz="2000" b="1" dirty="0" smtClean="0">
                          <a:effectLst/>
                          <a:latin typeface="+mn-lt"/>
                          <a:ea typeface="黑体" pitchFamily="2" charset="-122"/>
                        </a:rPr>
                        <a:t>(</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pt-BR" sz="2000" b="1" dirty="0" smtClean="0">
                          <a:effectLst/>
                          <a:latin typeface="+mn-lt"/>
                          <a:ea typeface="黑体" pitchFamily="2" charset="-122"/>
                        </a:rPr>
                        <a:t>6A </a:t>
                      </a:r>
                      <a:r>
                        <a:rPr lang="zh-CN" sz="2000" b="1" dirty="0" smtClean="0">
                          <a:effectLst/>
                          <a:latin typeface="+mn-lt"/>
                          <a:ea typeface="黑体" pitchFamily="2" charset="-122"/>
                        </a:rPr>
                        <a:t>类</a:t>
                      </a:r>
                      <a:r>
                        <a:rPr lang="en-US" altLang="zh-CN" sz="2000" b="1" dirty="0" smtClean="0">
                          <a:effectLst/>
                          <a:latin typeface="+mn-lt"/>
                          <a:ea typeface="黑体" pitchFamily="2" charset="-122"/>
                        </a:rPr>
                        <a:t> </a:t>
                      </a:r>
                      <a:r>
                        <a:rPr lang="pt-BR" sz="2000" b="1" dirty="0" smtClean="0">
                          <a:effectLst/>
                          <a:latin typeface="+mn-lt"/>
                          <a:ea typeface="黑体" pitchFamily="2" charset="-122"/>
                        </a:rPr>
                        <a:t>UTP </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 </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141</a:t>
            </a:fld>
            <a:endParaRPr lang="en-US" altLang="zh-CN"/>
          </a:p>
        </p:txBody>
      </p:sp>
    </p:spTree>
    <p:extLst>
      <p:ext uri="{BB962C8B-B14F-4D97-AF65-F5344CB8AC3E}">
        <p14:creationId xmlns="" xmlns:p14="http://schemas.microsoft.com/office/powerpoint/2010/main"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142</a:t>
            </a:fld>
            <a:endParaRPr lang="en-US" altLang="zh-CN"/>
          </a:p>
        </p:txBody>
      </p:sp>
    </p:spTree>
    <p:extLst>
      <p:ext uri="{BB962C8B-B14F-4D97-AF65-F5344CB8AC3E}">
        <p14:creationId xmlns="" xmlns:p14="http://schemas.microsoft.com/office/powerpoint/2010/main"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978953781"/>
              </p:ext>
            </p:extLst>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 </a:t>
                      </a:r>
                      <a:r>
                        <a:rPr lang="en-US" sz="2000" b="1" kern="1200" dirty="0">
                          <a:effectLst/>
                          <a:latin typeface="+mn-lt"/>
                          <a:ea typeface="黑体" pitchFamily="2" charset="-122"/>
                        </a:rPr>
                        <a:t>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7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100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r>
                        <a:rPr lang="zh-CN" altLang="en-US" sz="2000" b="1" dirty="0" smtClean="0">
                          <a:effectLst/>
                          <a:latin typeface="+mn-lt"/>
                          <a:ea typeface="黑体" pitchFamily="2" charset="-122"/>
                        </a:rPr>
                        <a:t>，</a:t>
                      </a:r>
                      <a:endParaRPr lang="en-US" sz="2000" b="1" dirty="0" smtClean="0">
                        <a:effectLst/>
                        <a:latin typeface="+mn-lt"/>
                        <a:ea typeface="黑体" pitchFamily="2" charset="-122"/>
                      </a:endParaRPr>
                    </a:p>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40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
        <p:nvSpPr>
          <p:cNvPr id="6" name="灯片编号占位符 5"/>
          <p:cNvSpPr>
            <a:spLocks noGrp="1"/>
          </p:cNvSpPr>
          <p:nvPr>
            <p:ph type="sldNum" sz="quarter" idx="12"/>
          </p:nvPr>
        </p:nvSpPr>
        <p:spPr/>
        <p:txBody>
          <a:bodyPr/>
          <a:lstStyle/>
          <a:p>
            <a:fld id="{14338B79-8FD5-46F1-8A19-651A319ADB19}" type="slidenum">
              <a:rPr lang="zh-CN" altLang="en-US" smtClean="0"/>
              <a:pPr/>
              <a:t>143</a:t>
            </a:fld>
            <a:endParaRPr lang="en-US" altLang="zh-CN"/>
          </a:p>
        </p:txBody>
      </p:sp>
    </p:spTree>
    <p:extLst>
      <p:ext uri="{BB962C8B-B14F-4D97-AF65-F5344CB8AC3E}">
        <p14:creationId xmlns="" xmlns:p14="http://schemas.microsoft.com/office/powerpoint/2010/main"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144</a:t>
            </a:fld>
            <a:endParaRPr lang="en-US" altLang="zh-CN"/>
          </a:p>
        </p:txBody>
      </p:sp>
    </p:spTree>
    <p:extLst>
      <p:ext uri="{BB962C8B-B14F-4D97-AF65-F5344CB8AC3E}">
        <p14:creationId xmlns="" xmlns:p14="http://schemas.microsoft.com/office/powerpoint/2010/main"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145</a:t>
            </a:fld>
            <a:endParaRPr lang="en-US" altLang="zh-CN"/>
          </a:p>
        </p:txBody>
      </p:sp>
    </p:spTree>
    <p:extLst>
      <p:ext uri="{BB962C8B-B14F-4D97-AF65-F5344CB8AC3E}">
        <p14:creationId xmlns="" xmlns:p14="http://schemas.microsoft.com/office/powerpoint/2010/main"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146</a:t>
            </a:fld>
            <a:endParaRPr lang="en-US" altLang="zh-CN"/>
          </a:p>
        </p:txBody>
      </p:sp>
    </p:spTree>
    <p:extLst>
      <p:ext uri="{BB962C8B-B14F-4D97-AF65-F5344CB8AC3E}">
        <p14:creationId xmlns=""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147</a:t>
            </a:fld>
            <a:endParaRPr lang="en-US" altLang="zh-CN"/>
          </a:p>
        </p:txBody>
      </p:sp>
    </p:spTree>
    <p:extLst>
      <p:ext uri="{BB962C8B-B14F-4D97-AF65-F5344CB8AC3E}">
        <p14:creationId xmlns="" xmlns:p14="http://schemas.microsoft.com/office/powerpoint/2010/main"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a:t>
            </a:fld>
            <a:endParaRPr lang="en-US" altLang="zh-CN"/>
          </a:p>
        </p:txBody>
      </p:sp>
    </p:spTree>
    <p:extLst>
      <p:ext uri="{BB962C8B-B14F-4D97-AF65-F5344CB8AC3E}">
        <p14:creationId xmlns="" xmlns:p14="http://schemas.microsoft.com/office/powerpoint/2010/main"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
        <p:nvSpPr>
          <p:cNvPr id="52" name="灯片编号占位符 51"/>
          <p:cNvSpPr>
            <a:spLocks noGrp="1"/>
          </p:cNvSpPr>
          <p:nvPr>
            <p:ph type="sldNum" sz="quarter" idx="12"/>
          </p:nvPr>
        </p:nvSpPr>
        <p:spPr/>
        <p:txBody>
          <a:bodyPr/>
          <a:lstStyle/>
          <a:p>
            <a:fld id="{14338B79-8FD5-46F1-8A19-651A319ADB19}" type="slidenum">
              <a:rPr lang="zh-CN" altLang="en-US" smtClean="0"/>
              <a:pPr/>
              <a:t>16</a:t>
            </a:fld>
            <a:endParaRPr lang="en-US" altLang="zh-CN"/>
          </a:p>
        </p:txBody>
      </p:sp>
    </p:spTree>
    <p:extLst>
      <p:ext uri="{BB962C8B-B14F-4D97-AF65-F5344CB8AC3E}">
        <p14:creationId xmlns="" xmlns:p14="http://schemas.microsoft.com/office/powerpoint/2010/main" val="321101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blinds(horizontal)">
                                      <p:cBhvr>
                                        <p:cTn id="7" dur="500"/>
                                        <p:tgtEl>
                                          <p:spTgt spid="3604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0463"/>
                                        </p:tgtEl>
                                        <p:attrNameLst>
                                          <p:attrName>style.visibility</p:attrName>
                                        </p:attrNameLst>
                                      </p:cBhvr>
                                      <p:to>
                                        <p:strVal val="visible"/>
                                      </p:to>
                                    </p:set>
                                    <p:animEffect transition="in" filter="blinds(horizontal)">
                                      <p:cBhvr>
                                        <p:cTn id="10" dur="500"/>
                                        <p:tgtEl>
                                          <p:spTgt spid="36046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0464"/>
                                        </p:tgtEl>
                                        <p:attrNameLst>
                                          <p:attrName>style.visibility</p:attrName>
                                        </p:attrNameLst>
                                      </p:cBhvr>
                                      <p:to>
                                        <p:strVal val="visible"/>
                                      </p:to>
                                    </p:set>
                                    <p:animEffect transition="in" filter="blinds(horizontal)">
                                      <p:cBhvr>
                                        <p:cTn id="13" dur="500"/>
                                        <p:tgtEl>
                                          <p:spTgt spid="36046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0465"/>
                                        </p:tgtEl>
                                        <p:attrNameLst>
                                          <p:attrName>style.visibility</p:attrName>
                                        </p:attrNameLst>
                                      </p:cBhvr>
                                      <p:to>
                                        <p:strVal val="visible"/>
                                      </p:to>
                                    </p:set>
                                    <p:animEffect transition="in" filter="blinds(horizontal)">
                                      <p:cBhvr>
                                        <p:cTn id="16" dur="500"/>
                                        <p:tgtEl>
                                          <p:spTgt spid="36046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0466"/>
                                        </p:tgtEl>
                                        <p:attrNameLst>
                                          <p:attrName>style.visibility</p:attrName>
                                        </p:attrNameLst>
                                      </p:cBhvr>
                                      <p:to>
                                        <p:strVal val="visible"/>
                                      </p:to>
                                    </p:set>
                                    <p:animEffect transition="in" filter="blinds(horizontal)">
                                      <p:cBhvr>
                                        <p:cTn id="19" dur="500"/>
                                        <p:tgtEl>
                                          <p:spTgt spid="36046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60467"/>
                                        </p:tgtEl>
                                        <p:attrNameLst>
                                          <p:attrName>style.visibility</p:attrName>
                                        </p:attrNameLst>
                                      </p:cBhvr>
                                      <p:to>
                                        <p:strVal val="visible"/>
                                      </p:to>
                                    </p:set>
                                    <p:animEffect transition="in" filter="blinds(horizontal)">
                                      <p:cBhvr>
                                        <p:cTn id="22" dur="500"/>
                                        <p:tgtEl>
                                          <p:spTgt spid="36046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0468"/>
                                        </p:tgtEl>
                                        <p:attrNameLst>
                                          <p:attrName>style.visibility</p:attrName>
                                        </p:attrNameLst>
                                      </p:cBhvr>
                                      <p:to>
                                        <p:strVal val="visible"/>
                                      </p:to>
                                    </p:set>
                                    <p:animEffect transition="in" filter="blinds(horizontal)">
                                      <p:cBhvr>
                                        <p:cTn id="25" dur="500"/>
                                        <p:tgtEl>
                                          <p:spTgt spid="36046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60469"/>
                                        </p:tgtEl>
                                        <p:attrNameLst>
                                          <p:attrName>style.visibility</p:attrName>
                                        </p:attrNameLst>
                                      </p:cBhvr>
                                      <p:to>
                                        <p:strVal val="visible"/>
                                      </p:to>
                                    </p:set>
                                    <p:animEffect transition="in" filter="blinds(horizontal)">
                                      <p:cBhvr>
                                        <p:cTn id="28" dur="500"/>
                                        <p:tgtEl>
                                          <p:spTgt spid="36046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60470"/>
                                        </p:tgtEl>
                                        <p:attrNameLst>
                                          <p:attrName>style.visibility</p:attrName>
                                        </p:attrNameLst>
                                      </p:cBhvr>
                                      <p:to>
                                        <p:strVal val="visible"/>
                                      </p:to>
                                    </p:set>
                                    <p:animEffect transition="in" filter="blinds(horizontal)">
                                      <p:cBhvr>
                                        <p:cTn id="31" dur="500"/>
                                        <p:tgtEl>
                                          <p:spTgt spid="36047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0471"/>
                                        </p:tgtEl>
                                        <p:attrNameLst>
                                          <p:attrName>style.visibility</p:attrName>
                                        </p:attrNameLst>
                                      </p:cBhvr>
                                      <p:to>
                                        <p:strVal val="visible"/>
                                      </p:to>
                                    </p:set>
                                    <p:animEffect transition="in" filter="blinds(horizontal)">
                                      <p:cBhvr>
                                        <p:cTn id="34" dur="500"/>
                                        <p:tgtEl>
                                          <p:spTgt spid="36047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0482"/>
                                        </p:tgtEl>
                                        <p:attrNameLst>
                                          <p:attrName>style.visibility</p:attrName>
                                        </p:attrNameLst>
                                      </p:cBhvr>
                                      <p:to>
                                        <p:strVal val="visible"/>
                                      </p:to>
                                    </p:set>
                                    <p:animEffect transition="in" filter="blinds(horizontal)">
                                      <p:cBhvr>
                                        <p:cTn id="37" dur="500"/>
                                        <p:tgtEl>
                                          <p:spTgt spid="3604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60483"/>
                                        </p:tgtEl>
                                        <p:attrNameLst>
                                          <p:attrName>style.visibility</p:attrName>
                                        </p:attrNameLst>
                                      </p:cBhvr>
                                      <p:to>
                                        <p:strVal val="visible"/>
                                      </p:to>
                                    </p:set>
                                    <p:animEffect transition="in" filter="blinds(horizontal)">
                                      <p:cBhvr>
                                        <p:cTn id="40" dur="500"/>
                                        <p:tgtEl>
                                          <p:spTgt spid="36048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60485"/>
                                        </p:tgtEl>
                                        <p:attrNameLst>
                                          <p:attrName>style.visibility</p:attrName>
                                        </p:attrNameLst>
                                      </p:cBhvr>
                                      <p:to>
                                        <p:strVal val="visible"/>
                                      </p:to>
                                    </p:set>
                                    <p:animEffect transition="in" filter="blinds(horizontal)">
                                      <p:cBhvr>
                                        <p:cTn id="43" dur="500"/>
                                        <p:tgtEl>
                                          <p:spTgt spid="36048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60486"/>
                                        </p:tgtEl>
                                        <p:attrNameLst>
                                          <p:attrName>style.visibility</p:attrName>
                                        </p:attrNameLst>
                                      </p:cBhvr>
                                      <p:to>
                                        <p:strVal val="visible"/>
                                      </p:to>
                                    </p:set>
                                    <p:animEffect transition="in" filter="blinds(horizontal)">
                                      <p:cBhvr>
                                        <p:cTn id="46" dur="500"/>
                                        <p:tgtEl>
                                          <p:spTgt spid="36048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60487"/>
                                        </p:tgtEl>
                                        <p:attrNameLst>
                                          <p:attrName>style.visibility</p:attrName>
                                        </p:attrNameLst>
                                      </p:cBhvr>
                                      <p:to>
                                        <p:strVal val="visible"/>
                                      </p:to>
                                    </p:set>
                                    <p:animEffect transition="in" filter="blinds(horizontal)">
                                      <p:cBhvr>
                                        <p:cTn id="49" dur="500"/>
                                        <p:tgtEl>
                                          <p:spTgt spid="36048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60488"/>
                                        </p:tgtEl>
                                        <p:attrNameLst>
                                          <p:attrName>style.visibility</p:attrName>
                                        </p:attrNameLst>
                                      </p:cBhvr>
                                      <p:to>
                                        <p:strVal val="visible"/>
                                      </p:to>
                                    </p:set>
                                    <p:animEffect transition="in" filter="blinds(horizontal)">
                                      <p:cBhvr>
                                        <p:cTn id="52" dur="500"/>
                                        <p:tgtEl>
                                          <p:spTgt spid="36048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60489"/>
                                        </p:tgtEl>
                                        <p:attrNameLst>
                                          <p:attrName>style.visibility</p:attrName>
                                        </p:attrNameLst>
                                      </p:cBhvr>
                                      <p:to>
                                        <p:strVal val="visible"/>
                                      </p:to>
                                    </p:set>
                                    <p:animEffect transition="in" filter="blinds(horizontal)">
                                      <p:cBhvr>
                                        <p:cTn id="55" dur="500"/>
                                        <p:tgtEl>
                                          <p:spTgt spid="36048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0490"/>
                                        </p:tgtEl>
                                        <p:attrNameLst>
                                          <p:attrName>style.visibility</p:attrName>
                                        </p:attrNameLst>
                                      </p:cBhvr>
                                      <p:to>
                                        <p:strVal val="visible"/>
                                      </p:to>
                                    </p:set>
                                    <p:animEffect transition="in" filter="blinds(horizontal)">
                                      <p:cBhvr>
                                        <p:cTn id="58" dur="500"/>
                                        <p:tgtEl>
                                          <p:spTgt spid="36049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60496"/>
                                        </p:tgtEl>
                                        <p:attrNameLst>
                                          <p:attrName>style.visibility</p:attrName>
                                        </p:attrNameLst>
                                      </p:cBhvr>
                                      <p:to>
                                        <p:strVal val="visible"/>
                                      </p:to>
                                    </p:set>
                                    <p:animEffect transition="in" filter="blinds(horizontal)">
                                      <p:cBhvr>
                                        <p:cTn id="61" dur="500"/>
                                        <p:tgtEl>
                                          <p:spTgt spid="36049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60497"/>
                                        </p:tgtEl>
                                        <p:attrNameLst>
                                          <p:attrName>style.visibility</p:attrName>
                                        </p:attrNameLst>
                                      </p:cBhvr>
                                      <p:to>
                                        <p:strVal val="visible"/>
                                      </p:to>
                                    </p:set>
                                    <p:animEffect transition="in" filter="blinds(horizontal)">
                                      <p:cBhvr>
                                        <p:cTn id="64" dur="500"/>
                                        <p:tgtEl>
                                          <p:spTgt spid="36049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60498"/>
                                        </p:tgtEl>
                                        <p:attrNameLst>
                                          <p:attrName>style.visibility</p:attrName>
                                        </p:attrNameLst>
                                      </p:cBhvr>
                                      <p:to>
                                        <p:strVal val="visible"/>
                                      </p:to>
                                    </p:set>
                                    <p:animEffect transition="in" filter="blinds(horizontal)">
                                      <p:cBhvr>
                                        <p:cTn id="67" dur="500"/>
                                        <p:tgtEl>
                                          <p:spTgt spid="36049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60499"/>
                                        </p:tgtEl>
                                        <p:attrNameLst>
                                          <p:attrName>style.visibility</p:attrName>
                                        </p:attrNameLst>
                                      </p:cBhvr>
                                      <p:to>
                                        <p:strVal val="visible"/>
                                      </p:to>
                                    </p:set>
                                    <p:animEffect transition="in" filter="blinds(horizontal)">
                                      <p:cBhvr>
                                        <p:cTn id="70" dur="500"/>
                                        <p:tgtEl>
                                          <p:spTgt spid="36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P spid="360463" grpId="0" animBg="1"/>
      <p:bldP spid="360464" grpId="0" animBg="1"/>
      <p:bldP spid="360465" grpId="0" animBg="1"/>
      <p:bldP spid="360466" grpId="0" animBg="1"/>
      <p:bldP spid="360467" grpId="0" animBg="1"/>
      <p:bldP spid="360468" grpId="0" animBg="1"/>
      <p:bldP spid="360469" grpId="0" animBg="1"/>
      <p:bldP spid="360470" grpId="0" animBg="1"/>
      <p:bldP spid="360471" grpId="0" animBg="1"/>
      <p:bldP spid="360482" grpId="0" animBg="1"/>
      <p:bldP spid="360483" grpId="0" animBg="1"/>
      <p:bldP spid="360485" grpId="0" animBg="1"/>
      <p:bldP spid="360486" grpId="0"/>
      <p:bldP spid="360487" grpId="0"/>
      <p:bldP spid="360488" grpId="0"/>
      <p:bldP spid="360489" grpId="0"/>
      <p:bldP spid="360490" grpId="0" animBg="1"/>
      <p:bldP spid="360496" grpId="0" animBg="1"/>
      <p:bldP spid="360497" grpId="0" animBg="1"/>
      <p:bldP spid="360498" grpId="0" animBg="1"/>
      <p:bldP spid="3604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17</a:t>
            </a:fld>
            <a:endParaRPr lang="en-US" altLang="zh-CN"/>
          </a:p>
        </p:txBody>
      </p:sp>
    </p:spTree>
    <p:extLst>
      <p:ext uri="{BB962C8B-B14F-4D97-AF65-F5344CB8AC3E}">
        <p14:creationId xmlns="" xmlns:p14="http://schemas.microsoft.com/office/powerpoint/2010/main"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18</a:t>
            </a:fld>
            <a:endParaRPr lang="en-US" altLang="zh-CN"/>
          </a:p>
        </p:txBody>
      </p:sp>
    </p:spTree>
    <p:extLst>
      <p:ext uri="{BB962C8B-B14F-4D97-AF65-F5344CB8AC3E}">
        <p14:creationId xmlns=""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19</a:t>
            </a:fld>
            <a:endParaRPr lang="en-US" altLang="zh-CN"/>
          </a:p>
        </p:txBody>
      </p:sp>
    </p:spTree>
    <p:extLst>
      <p:ext uri="{BB962C8B-B14F-4D97-AF65-F5344CB8AC3E}">
        <p14:creationId xmlns=""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Tree>
    <p:extLst>
      <p:ext uri="{BB962C8B-B14F-4D97-AF65-F5344CB8AC3E}">
        <p14:creationId xmlns="" xmlns:p14="http://schemas.microsoft.com/office/powerpoint/2010/main"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20</a:t>
            </a:fld>
            <a:endParaRPr lang="en-US" altLang="zh-CN"/>
          </a:p>
        </p:txBody>
      </p:sp>
    </p:spTree>
    <p:extLst>
      <p:ext uri="{BB962C8B-B14F-4D97-AF65-F5344CB8AC3E}">
        <p14:creationId xmlns=""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 name="灯片编号占位符 62"/>
          <p:cNvSpPr>
            <a:spLocks noGrp="1"/>
          </p:cNvSpPr>
          <p:nvPr>
            <p:ph type="sldNum" sz="quarter" idx="12"/>
          </p:nvPr>
        </p:nvSpPr>
        <p:spPr/>
        <p:txBody>
          <a:bodyPr/>
          <a:lstStyle/>
          <a:p>
            <a:fld id="{7AC79822-BC0D-4DE8-A7E5-90A3732A2B82}" type="slidenum">
              <a:rPr lang="zh-CN" altLang="en-US" smtClean="0"/>
              <a:pPr/>
              <a:t>21</a:t>
            </a:fld>
            <a:endParaRPr lang="en-US" altLang="zh-CN"/>
          </a:p>
        </p:txBody>
      </p:sp>
    </p:spTree>
    <p:extLst>
      <p:ext uri="{BB962C8B-B14F-4D97-AF65-F5344CB8AC3E}">
        <p14:creationId xmlns="" xmlns:p14="http://schemas.microsoft.com/office/powerpoint/2010/main"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22</a:t>
            </a:fld>
            <a:endParaRPr lang="en-US" altLang="zh-CN"/>
          </a:p>
        </p:txBody>
      </p:sp>
    </p:spTree>
    <p:extLst>
      <p:ext uri="{BB962C8B-B14F-4D97-AF65-F5344CB8AC3E}">
        <p14:creationId xmlns=""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23</a:t>
            </a:fld>
            <a:endParaRPr lang="en-US" altLang="zh-CN"/>
          </a:p>
        </p:txBody>
      </p:sp>
    </p:spTree>
    <p:extLst>
      <p:ext uri="{BB962C8B-B14F-4D97-AF65-F5344CB8AC3E}">
        <p14:creationId xmlns=""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24</a:t>
            </a:fld>
            <a:endParaRPr lang="en-US" altLang="zh-CN"/>
          </a:p>
        </p:txBody>
      </p:sp>
    </p:spTree>
    <p:extLst>
      <p:ext uri="{BB962C8B-B14F-4D97-AF65-F5344CB8AC3E}">
        <p14:creationId xmlns=""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spTree>
    <p:extLst>
      <p:ext uri="{BB962C8B-B14F-4D97-AF65-F5344CB8AC3E}">
        <p14:creationId xmlns="" xmlns:p14="http://schemas.microsoft.com/office/powerpoint/2010/main"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26</a:t>
            </a:fld>
            <a:endParaRPr lang="en-US" altLang="zh-CN"/>
          </a:p>
        </p:txBody>
      </p:sp>
    </p:spTree>
    <p:extLst>
      <p:ext uri="{BB962C8B-B14F-4D97-AF65-F5344CB8AC3E}">
        <p14:creationId xmlns="" xmlns:p14="http://schemas.microsoft.com/office/powerpoint/2010/main"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27</a:t>
            </a:fld>
            <a:endParaRPr lang="en-US" altLang="zh-CN"/>
          </a:p>
        </p:txBody>
      </p:sp>
    </p:spTree>
    <p:extLst>
      <p:ext uri="{BB962C8B-B14F-4D97-AF65-F5344CB8AC3E}">
        <p14:creationId xmlns=""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24" name="灯片编号占位符 23"/>
          <p:cNvSpPr>
            <a:spLocks noGrp="1"/>
          </p:cNvSpPr>
          <p:nvPr>
            <p:ph type="sldNum" sz="quarter" idx="12"/>
          </p:nvPr>
        </p:nvSpPr>
        <p:spPr/>
        <p:txBody>
          <a:bodyPr/>
          <a:lstStyle/>
          <a:p>
            <a:fld id="{14338B79-8FD5-46F1-8A19-651A319ADB19}" type="slidenum">
              <a:rPr lang="zh-CN" altLang="en-US" smtClean="0"/>
              <a:pPr/>
              <a:t>28</a:t>
            </a:fld>
            <a:endParaRPr lang="en-US" altLang="zh-CN"/>
          </a:p>
        </p:txBody>
      </p:sp>
    </p:spTree>
    <p:extLst>
      <p:ext uri="{BB962C8B-B14F-4D97-AF65-F5344CB8AC3E}">
        <p14:creationId xmlns="" xmlns:p14="http://schemas.microsoft.com/office/powerpoint/2010/main"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29</a:t>
            </a:fld>
            <a:endParaRPr lang="en-US" altLang="zh-CN"/>
          </a:p>
        </p:txBody>
      </p:sp>
    </p:spTree>
    <p:extLst>
      <p:ext uri="{BB962C8B-B14F-4D97-AF65-F5344CB8AC3E}">
        <p14:creationId xmlns="" xmlns:p14="http://schemas.microsoft.com/office/powerpoint/2010/main"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a:t>
            </a:fld>
            <a:endParaRPr lang="en-US" altLang="zh-CN"/>
          </a:p>
        </p:txBody>
      </p:sp>
    </p:spTree>
    <p:extLst>
      <p:ext uri="{BB962C8B-B14F-4D97-AF65-F5344CB8AC3E}">
        <p14:creationId xmlns="" xmlns:p14="http://schemas.microsoft.com/office/powerpoint/2010/main"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30</a:t>
            </a:fld>
            <a:endParaRPr lang="en-US" altLang="zh-CN"/>
          </a:p>
        </p:txBody>
      </p:sp>
    </p:spTree>
    <p:extLst>
      <p:ext uri="{BB962C8B-B14F-4D97-AF65-F5344CB8AC3E}">
        <p14:creationId xmlns="" xmlns:p14="http://schemas.microsoft.com/office/powerpoint/2010/main"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31</a:t>
            </a:fld>
            <a:endParaRPr lang="en-US" altLang="zh-CN"/>
          </a:p>
        </p:txBody>
      </p:sp>
    </p:spTree>
    <p:extLst>
      <p:ext uri="{BB962C8B-B14F-4D97-AF65-F5344CB8AC3E}">
        <p14:creationId xmlns="" xmlns:p14="http://schemas.microsoft.com/office/powerpoint/2010/main"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32</a:t>
            </a:fld>
            <a:endParaRPr lang="en-US" altLang="zh-CN"/>
          </a:p>
        </p:txBody>
      </p:sp>
    </p:spTree>
    <p:extLst>
      <p:ext uri="{BB962C8B-B14F-4D97-AF65-F5344CB8AC3E}">
        <p14:creationId xmlns="" xmlns:p14="http://schemas.microsoft.com/office/powerpoint/2010/main"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33</a:t>
            </a:fld>
            <a:endParaRPr lang="en-US" altLang="zh-CN"/>
          </a:p>
        </p:txBody>
      </p:sp>
    </p:spTree>
    <p:extLst>
      <p:ext uri="{BB962C8B-B14F-4D97-AF65-F5344CB8AC3E}">
        <p14:creationId xmlns=""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
        <p:nvSpPr>
          <p:cNvPr id="43" name="灯片编号占位符 42"/>
          <p:cNvSpPr>
            <a:spLocks noGrp="1"/>
          </p:cNvSpPr>
          <p:nvPr>
            <p:ph type="sldNum" sz="quarter" idx="12"/>
          </p:nvPr>
        </p:nvSpPr>
        <p:spPr/>
        <p:txBody>
          <a:bodyPr/>
          <a:lstStyle/>
          <a:p>
            <a:fld id="{14338B79-8FD5-46F1-8A19-651A319ADB19}" type="slidenum">
              <a:rPr lang="zh-CN" altLang="en-US" smtClean="0"/>
              <a:pPr/>
              <a:t>34</a:t>
            </a:fld>
            <a:endParaRPr lang="en-US" altLang="zh-CN"/>
          </a:p>
        </p:txBody>
      </p:sp>
    </p:spTree>
    <p:extLst>
      <p:ext uri="{BB962C8B-B14F-4D97-AF65-F5344CB8AC3E}">
        <p14:creationId xmlns="" xmlns:p14="http://schemas.microsoft.com/office/powerpoint/2010/main"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35</a:t>
            </a:fld>
            <a:endParaRPr lang="en-US" altLang="zh-CN"/>
          </a:p>
        </p:txBody>
      </p:sp>
    </p:spTree>
    <p:extLst>
      <p:ext uri="{BB962C8B-B14F-4D97-AF65-F5344CB8AC3E}">
        <p14:creationId xmlns=""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36</a:t>
            </a:fld>
            <a:endParaRPr lang="en-US" altLang="zh-CN"/>
          </a:p>
        </p:txBody>
      </p:sp>
    </p:spTree>
    <p:extLst>
      <p:ext uri="{BB962C8B-B14F-4D97-AF65-F5344CB8AC3E}">
        <p14:creationId xmlns=""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37</a:t>
            </a:fld>
            <a:endParaRPr lang="en-US" altLang="zh-CN"/>
          </a:p>
        </p:txBody>
      </p:sp>
    </p:spTree>
    <p:extLst>
      <p:ext uri="{BB962C8B-B14F-4D97-AF65-F5344CB8AC3E}">
        <p14:creationId xmlns="" xmlns:p14="http://schemas.microsoft.com/office/powerpoint/2010/main"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 xmlns:a14="http://schemas.microsoft.com/office/drawing/2010/main" w="12700">
                <a:solidFill>
                  <a:schemeClr val="tx1"/>
                </a:solidFill>
                <a:prstDash val="dash"/>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 xmlns:a14="http://schemas.microsoft.com/office/drawing/2010/main" w="12700">
                <a:solidFill>
                  <a:schemeClr val="tx1"/>
                </a:solidFill>
                <a:prstDash val="dash"/>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
        <p:nvSpPr>
          <p:cNvPr id="25" name="灯片编号占位符 24"/>
          <p:cNvSpPr>
            <a:spLocks noGrp="1"/>
          </p:cNvSpPr>
          <p:nvPr>
            <p:ph type="sldNum" sz="quarter" idx="12"/>
          </p:nvPr>
        </p:nvSpPr>
        <p:spPr/>
        <p:txBody>
          <a:bodyPr/>
          <a:lstStyle/>
          <a:p>
            <a:fld id="{14338B79-8FD5-46F1-8A19-651A319ADB19}" type="slidenum">
              <a:rPr lang="zh-CN" altLang="en-US" smtClean="0"/>
              <a:pPr/>
              <a:t>38</a:t>
            </a:fld>
            <a:endParaRPr lang="en-US" altLang="zh-CN"/>
          </a:p>
        </p:txBody>
      </p:sp>
    </p:spTree>
    <p:extLst>
      <p:ext uri="{BB962C8B-B14F-4D97-AF65-F5344CB8AC3E}">
        <p14:creationId xmlns="" xmlns:p14="http://schemas.microsoft.com/office/powerpoint/2010/main"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39</a:t>
            </a:fld>
            <a:endParaRPr lang="en-US" altLang="zh-CN"/>
          </a:p>
        </p:txBody>
      </p:sp>
    </p:spTree>
    <p:extLst>
      <p:ext uri="{BB962C8B-B14F-4D97-AF65-F5344CB8AC3E}">
        <p14:creationId xmlns=""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linds(horizontal)">
                                      <p:cBhvr>
                                        <p:cTn id="7" dur="500"/>
                                        <p:tgtEl>
                                          <p:spTgt spid="19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12" dur="500"/>
                                        <p:tgtEl>
                                          <p:spTgt spid="19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17" dur="500"/>
                                        <p:tgtEl>
                                          <p:spTgt spid="199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22" dur="500"/>
                                        <p:tgtEl>
                                          <p:spTgt spid="19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
        <p:nvSpPr>
          <p:cNvPr id="579" name="灯片编号占位符 578"/>
          <p:cNvSpPr>
            <a:spLocks noGrp="1"/>
          </p:cNvSpPr>
          <p:nvPr>
            <p:ph type="sldNum" sz="quarter" idx="12"/>
          </p:nvPr>
        </p:nvSpPr>
        <p:spPr/>
        <p:txBody>
          <a:bodyPr/>
          <a:lstStyle/>
          <a:p>
            <a:fld id="{14338B79-8FD5-46F1-8A19-651A319ADB19}" type="slidenum">
              <a:rPr lang="zh-CN" altLang="en-US" smtClean="0"/>
              <a:pPr/>
              <a:t>4</a:t>
            </a:fld>
            <a:endParaRPr lang="en-US" altLang="zh-CN"/>
          </a:p>
        </p:txBody>
      </p:sp>
    </p:spTree>
    <p:extLst>
      <p:ext uri="{BB962C8B-B14F-4D97-AF65-F5344CB8AC3E}">
        <p14:creationId xmlns=""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40</a:t>
            </a:fld>
            <a:endParaRPr lang="en-US" altLang="zh-CN"/>
          </a:p>
        </p:txBody>
      </p:sp>
    </p:spTree>
    <p:extLst>
      <p:ext uri="{BB962C8B-B14F-4D97-AF65-F5344CB8AC3E}">
        <p14:creationId xmlns=""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
        <p:nvSpPr>
          <p:cNvPr id="35" name="灯片编号占位符 34"/>
          <p:cNvSpPr>
            <a:spLocks noGrp="1"/>
          </p:cNvSpPr>
          <p:nvPr>
            <p:ph type="sldNum" sz="quarter" idx="12"/>
          </p:nvPr>
        </p:nvSpPr>
        <p:spPr/>
        <p:txBody>
          <a:bodyPr/>
          <a:lstStyle/>
          <a:p>
            <a:fld id="{137DC1DE-D772-415A-B75D-6C2A3BBF0EE5}" type="slidenum">
              <a:rPr lang="zh-CN" altLang="en-US" smtClean="0"/>
              <a:pPr/>
              <a:t>41</a:t>
            </a:fld>
            <a:endParaRPr lang="en-US" altLang="zh-CN"/>
          </a:p>
        </p:txBody>
      </p:sp>
    </p:spTree>
    <p:extLst>
      <p:ext uri="{BB962C8B-B14F-4D97-AF65-F5344CB8AC3E}">
        <p14:creationId xmlns="" xmlns:p14="http://schemas.microsoft.com/office/powerpoint/2010/main"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42</a:t>
            </a:fld>
            <a:endParaRPr lang="en-US" altLang="zh-CN"/>
          </a:p>
        </p:txBody>
      </p:sp>
    </p:spTree>
    <p:extLst>
      <p:ext uri="{BB962C8B-B14F-4D97-AF65-F5344CB8AC3E}">
        <p14:creationId xmlns="" xmlns:p14="http://schemas.microsoft.com/office/powerpoint/2010/main"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43</a:t>
            </a:fld>
            <a:endParaRPr lang="en-US" altLang="zh-CN"/>
          </a:p>
        </p:txBody>
      </p:sp>
    </p:spTree>
    <p:extLst>
      <p:ext uri="{BB962C8B-B14F-4D97-AF65-F5344CB8AC3E}">
        <p14:creationId xmlns=""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灯片编号占位符 52"/>
          <p:cNvSpPr>
            <a:spLocks noGrp="1"/>
          </p:cNvSpPr>
          <p:nvPr>
            <p:ph type="sldNum" sz="quarter" idx="12"/>
          </p:nvPr>
        </p:nvSpPr>
        <p:spPr/>
        <p:txBody>
          <a:bodyPr/>
          <a:lstStyle/>
          <a:p>
            <a:fld id="{14338B79-8FD5-46F1-8A19-651A319ADB19}" type="slidenum">
              <a:rPr lang="zh-CN" altLang="en-US" smtClean="0"/>
              <a:pPr/>
              <a:t>44</a:t>
            </a:fld>
            <a:endParaRPr lang="en-US" altLang="zh-CN"/>
          </a:p>
        </p:txBody>
      </p:sp>
    </p:spTree>
    <p:extLst>
      <p:ext uri="{BB962C8B-B14F-4D97-AF65-F5344CB8AC3E}">
        <p14:creationId xmlns="" xmlns:p14="http://schemas.microsoft.com/office/powerpoint/2010/main" val="273463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68"/>
                                        </p:tgtEl>
                                        <p:attrNameLst>
                                          <p:attrName>style.visibility</p:attrName>
                                        </p:attrNameLst>
                                      </p:cBhvr>
                                      <p:to>
                                        <p:strVal val="visible"/>
                                      </p:to>
                                    </p:set>
                                    <p:animEffect transition="in" filter="blinds(horizontal)">
                                      <p:cBhvr>
                                        <p:cTn id="17" dur="500"/>
                                        <p:tgtEl>
                                          <p:spTgt spid="1003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45</a:t>
            </a:fld>
            <a:endParaRPr lang="en-US" altLang="zh-CN"/>
          </a:p>
        </p:txBody>
      </p:sp>
    </p:spTree>
    <p:extLst>
      <p:ext uri="{BB962C8B-B14F-4D97-AF65-F5344CB8AC3E}">
        <p14:creationId xmlns=""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46</a:t>
            </a:fld>
            <a:endParaRPr lang="en-US" altLang="zh-CN"/>
          </a:p>
        </p:txBody>
      </p:sp>
    </p:spTree>
    <p:extLst>
      <p:ext uri="{BB962C8B-B14F-4D97-AF65-F5344CB8AC3E}">
        <p14:creationId xmlns=""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47</a:t>
            </a:fld>
            <a:endParaRPr lang="en-US" altLang="zh-CN"/>
          </a:p>
        </p:txBody>
      </p:sp>
    </p:spTree>
    <p:extLst>
      <p:ext uri="{BB962C8B-B14F-4D97-AF65-F5344CB8AC3E}">
        <p14:creationId xmlns=""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
        <p:nvSpPr>
          <p:cNvPr id="48" name="灯片编号占位符 47"/>
          <p:cNvSpPr>
            <a:spLocks noGrp="1"/>
          </p:cNvSpPr>
          <p:nvPr>
            <p:ph type="sldNum" sz="quarter" idx="12"/>
          </p:nvPr>
        </p:nvSpPr>
        <p:spPr/>
        <p:txBody>
          <a:bodyPr/>
          <a:lstStyle/>
          <a:p>
            <a:fld id="{14338B79-8FD5-46F1-8A19-651A319ADB19}" type="slidenum">
              <a:rPr lang="zh-CN" altLang="en-US" smtClean="0"/>
              <a:pPr/>
              <a:t>48</a:t>
            </a:fld>
            <a:endParaRPr lang="en-US" altLang="zh-CN"/>
          </a:p>
        </p:txBody>
      </p:sp>
    </p:spTree>
    <p:extLst>
      <p:ext uri="{BB962C8B-B14F-4D97-AF65-F5344CB8AC3E}">
        <p14:creationId xmlns=""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49</a:t>
            </a:fld>
            <a:endParaRPr lang="en-US" altLang="zh-CN"/>
          </a:p>
        </p:txBody>
      </p:sp>
    </p:spTree>
    <p:extLst>
      <p:ext uri="{BB962C8B-B14F-4D97-AF65-F5344CB8AC3E}">
        <p14:creationId xmlns=""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
        <p:nvSpPr>
          <p:cNvPr id="585" name="灯片编号占位符 584"/>
          <p:cNvSpPr>
            <a:spLocks noGrp="1"/>
          </p:cNvSpPr>
          <p:nvPr>
            <p:ph type="sldNum" sz="quarter" idx="12"/>
          </p:nvPr>
        </p:nvSpPr>
        <p:spPr/>
        <p:txBody>
          <a:bodyPr/>
          <a:lstStyle/>
          <a:p>
            <a:fld id="{14338B79-8FD5-46F1-8A19-651A319ADB19}" type="slidenum">
              <a:rPr lang="zh-CN" altLang="en-US" smtClean="0"/>
              <a:pPr/>
              <a:t>5</a:t>
            </a:fld>
            <a:endParaRPr lang="en-US" altLang="zh-CN"/>
          </a:p>
        </p:txBody>
      </p:sp>
    </p:spTree>
    <p:extLst>
      <p:ext uri="{BB962C8B-B14F-4D97-AF65-F5344CB8AC3E}">
        <p14:creationId xmlns=""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50</a:t>
            </a:fld>
            <a:endParaRPr lang="en-US" altLang="zh-CN"/>
          </a:p>
        </p:txBody>
      </p:sp>
    </p:spTree>
    <p:extLst>
      <p:ext uri="{BB962C8B-B14F-4D97-AF65-F5344CB8AC3E}">
        <p14:creationId xmlns=""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
        <p:nvSpPr>
          <p:cNvPr id="22" name="灯片编号占位符 21"/>
          <p:cNvSpPr>
            <a:spLocks noGrp="1"/>
          </p:cNvSpPr>
          <p:nvPr>
            <p:ph type="sldNum" sz="quarter" idx="12"/>
          </p:nvPr>
        </p:nvSpPr>
        <p:spPr/>
        <p:txBody>
          <a:bodyPr/>
          <a:lstStyle/>
          <a:p>
            <a:fld id="{14338B79-8FD5-46F1-8A19-651A319ADB19}" type="slidenum">
              <a:rPr lang="zh-CN" altLang="en-US" smtClean="0"/>
              <a:pPr/>
              <a:t>51</a:t>
            </a:fld>
            <a:endParaRPr lang="en-US" altLang="zh-CN"/>
          </a:p>
        </p:txBody>
      </p:sp>
    </p:spTree>
    <p:extLst>
      <p:ext uri="{BB962C8B-B14F-4D97-AF65-F5344CB8AC3E}">
        <p14:creationId xmlns="" xmlns:p14="http://schemas.microsoft.com/office/powerpoint/2010/main" val="284371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74"/>
                                        </p:tgtEl>
                                        <p:attrNameLst>
                                          <p:attrName>style.visibility</p:attrName>
                                        </p:attrNameLst>
                                      </p:cBhvr>
                                      <p:to>
                                        <p:strVal val="visible"/>
                                      </p:to>
                                    </p:set>
                                    <p:animEffect transition="in" filter="blinds(horizontal)">
                                      <p:cBhvr>
                                        <p:cTn id="7" dur="500"/>
                                        <p:tgtEl>
                                          <p:spTgt spid="4034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3476"/>
                                        </p:tgtEl>
                                        <p:attrNameLst>
                                          <p:attrName>style.visibility</p:attrName>
                                        </p:attrNameLst>
                                      </p:cBhvr>
                                      <p:to>
                                        <p:strVal val="visible"/>
                                      </p:to>
                                    </p:set>
                                    <p:animEffect transition="in" filter="blinds(horizontal)">
                                      <p:cBhvr>
                                        <p:cTn id="10" dur="500"/>
                                        <p:tgtEl>
                                          <p:spTgt spid="4034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3477"/>
                                        </p:tgtEl>
                                        <p:attrNameLst>
                                          <p:attrName>style.visibility</p:attrName>
                                        </p:attrNameLst>
                                      </p:cBhvr>
                                      <p:to>
                                        <p:strVal val="visible"/>
                                      </p:to>
                                    </p:set>
                                    <p:animEffect transition="in" filter="blinds(horizontal)">
                                      <p:cBhvr>
                                        <p:cTn id="13" dur="500"/>
                                        <p:tgtEl>
                                          <p:spTgt spid="40347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3478"/>
                                        </p:tgtEl>
                                        <p:attrNameLst>
                                          <p:attrName>style.visibility</p:attrName>
                                        </p:attrNameLst>
                                      </p:cBhvr>
                                      <p:to>
                                        <p:strVal val="visible"/>
                                      </p:to>
                                    </p:set>
                                    <p:animEffect transition="in" filter="blinds(horizontal)">
                                      <p:cBhvr>
                                        <p:cTn id="16" dur="500"/>
                                        <p:tgtEl>
                                          <p:spTgt spid="40347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3479"/>
                                        </p:tgtEl>
                                        <p:attrNameLst>
                                          <p:attrName>style.visibility</p:attrName>
                                        </p:attrNameLst>
                                      </p:cBhvr>
                                      <p:to>
                                        <p:strVal val="visible"/>
                                      </p:to>
                                    </p:set>
                                    <p:animEffect transition="in" filter="blinds(horizontal)">
                                      <p:cBhvr>
                                        <p:cTn id="19" dur="500"/>
                                        <p:tgtEl>
                                          <p:spTgt spid="40347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3480"/>
                                        </p:tgtEl>
                                        <p:attrNameLst>
                                          <p:attrName>style.visibility</p:attrName>
                                        </p:attrNameLst>
                                      </p:cBhvr>
                                      <p:to>
                                        <p:strVal val="visible"/>
                                      </p:to>
                                    </p:set>
                                    <p:animEffect transition="in" filter="blinds(horizontal)">
                                      <p:cBhvr>
                                        <p:cTn id="22" dur="500"/>
                                        <p:tgtEl>
                                          <p:spTgt spid="40348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3481"/>
                                        </p:tgtEl>
                                        <p:attrNameLst>
                                          <p:attrName>style.visibility</p:attrName>
                                        </p:attrNameLst>
                                      </p:cBhvr>
                                      <p:to>
                                        <p:strVal val="visible"/>
                                      </p:to>
                                    </p:set>
                                    <p:animEffect transition="in" filter="blinds(horizontal)">
                                      <p:cBhvr>
                                        <p:cTn id="25" dur="500"/>
                                        <p:tgtEl>
                                          <p:spTgt spid="40348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3482"/>
                                        </p:tgtEl>
                                        <p:attrNameLst>
                                          <p:attrName>style.visibility</p:attrName>
                                        </p:attrNameLst>
                                      </p:cBhvr>
                                      <p:to>
                                        <p:strVal val="visible"/>
                                      </p:to>
                                    </p:set>
                                    <p:animEffect transition="in" filter="blinds(horizontal)">
                                      <p:cBhvr>
                                        <p:cTn id="28" dur="500"/>
                                        <p:tgtEl>
                                          <p:spTgt spid="40348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3483"/>
                                        </p:tgtEl>
                                        <p:attrNameLst>
                                          <p:attrName>style.visibility</p:attrName>
                                        </p:attrNameLst>
                                      </p:cBhvr>
                                      <p:to>
                                        <p:strVal val="visible"/>
                                      </p:to>
                                    </p:set>
                                    <p:animEffect transition="in" filter="blinds(horizontal)">
                                      <p:cBhvr>
                                        <p:cTn id="31" dur="500"/>
                                        <p:tgtEl>
                                          <p:spTgt spid="40348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3484"/>
                                        </p:tgtEl>
                                        <p:attrNameLst>
                                          <p:attrName>style.visibility</p:attrName>
                                        </p:attrNameLst>
                                      </p:cBhvr>
                                      <p:to>
                                        <p:strVal val="visible"/>
                                      </p:to>
                                    </p:set>
                                    <p:animEffect transition="in" filter="blinds(horizontal)">
                                      <p:cBhvr>
                                        <p:cTn id="34" dur="500"/>
                                        <p:tgtEl>
                                          <p:spTgt spid="40348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03485"/>
                                        </p:tgtEl>
                                        <p:attrNameLst>
                                          <p:attrName>style.visibility</p:attrName>
                                        </p:attrNameLst>
                                      </p:cBhvr>
                                      <p:to>
                                        <p:strVal val="visible"/>
                                      </p:to>
                                    </p:set>
                                    <p:animEffect transition="in" filter="blinds(horizontal)">
                                      <p:cBhvr>
                                        <p:cTn id="37" dur="500"/>
                                        <p:tgtEl>
                                          <p:spTgt spid="40348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03487"/>
                                        </p:tgtEl>
                                        <p:attrNameLst>
                                          <p:attrName>style.visibility</p:attrName>
                                        </p:attrNameLst>
                                      </p:cBhvr>
                                      <p:to>
                                        <p:strVal val="visible"/>
                                      </p:to>
                                    </p:set>
                                    <p:animEffect transition="in" filter="blinds(horizontal)">
                                      <p:cBhvr>
                                        <p:cTn id="40" dur="500"/>
                                        <p:tgtEl>
                                          <p:spTgt spid="40348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03488"/>
                                        </p:tgtEl>
                                        <p:attrNameLst>
                                          <p:attrName>style.visibility</p:attrName>
                                        </p:attrNameLst>
                                      </p:cBhvr>
                                      <p:to>
                                        <p:strVal val="visible"/>
                                      </p:to>
                                    </p:set>
                                    <p:animEffect transition="in" filter="blinds(horizontal)">
                                      <p:cBhvr>
                                        <p:cTn id="43" dur="500"/>
                                        <p:tgtEl>
                                          <p:spTgt spid="40348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3489"/>
                                        </p:tgtEl>
                                        <p:attrNameLst>
                                          <p:attrName>style.visibility</p:attrName>
                                        </p:attrNameLst>
                                      </p:cBhvr>
                                      <p:to>
                                        <p:strVal val="visible"/>
                                      </p:to>
                                    </p:set>
                                    <p:animEffect transition="in" filter="blinds(horizontal)">
                                      <p:cBhvr>
                                        <p:cTn id="46" dur="500"/>
                                        <p:tgtEl>
                                          <p:spTgt spid="40348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3490"/>
                                        </p:tgtEl>
                                        <p:attrNameLst>
                                          <p:attrName>style.visibility</p:attrName>
                                        </p:attrNameLst>
                                      </p:cBhvr>
                                      <p:to>
                                        <p:strVal val="visible"/>
                                      </p:to>
                                    </p:set>
                                    <p:animEffect transition="in" filter="blinds(horizontal)">
                                      <p:cBhvr>
                                        <p:cTn id="49" dur="500"/>
                                        <p:tgtEl>
                                          <p:spTgt spid="40349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03491"/>
                                        </p:tgtEl>
                                        <p:attrNameLst>
                                          <p:attrName>style.visibility</p:attrName>
                                        </p:attrNameLst>
                                      </p:cBhvr>
                                      <p:to>
                                        <p:strVal val="visible"/>
                                      </p:to>
                                    </p:set>
                                    <p:animEffect transition="in" filter="blinds(horizontal)">
                                      <p:cBhvr>
                                        <p:cTn id="52" dur="500"/>
                                        <p:tgtEl>
                                          <p:spTgt spid="40349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3492"/>
                                        </p:tgtEl>
                                        <p:attrNameLst>
                                          <p:attrName>style.visibility</p:attrName>
                                        </p:attrNameLst>
                                      </p:cBhvr>
                                      <p:to>
                                        <p:strVal val="visible"/>
                                      </p:to>
                                    </p:set>
                                    <p:animEffect transition="in" filter="blinds(horizontal)">
                                      <p:cBhvr>
                                        <p:cTn id="55" dur="500"/>
                                        <p:tgtEl>
                                          <p:spTgt spid="40349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3475"/>
                                        </p:tgtEl>
                                        <p:attrNameLst>
                                          <p:attrName>style.visibility</p:attrName>
                                        </p:attrNameLst>
                                      </p:cBhvr>
                                      <p:to>
                                        <p:strVal val="visible"/>
                                      </p:to>
                                    </p:set>
                                    <p:animEffect transition="in" filter="blinds(horizontal)">
                                      <p:cBhvr>
                                        <p:cTn id="58" dur="500"/>
                                        <p:tgtEl>
                                          <p:spTgt spid="40347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03486"/>
                                        </p:tgtEl>
                                        <p:attrNameLst>
                                          <p:attrName>style.visibility</p:attrName>
                                        </p:attrNameLst>
                                      </p:cBhvr>
                                      <p:to>
                                        <p:strVal val="visible"/>
                                      </p:to>
                                    </p:set>
                                    <p:animEffect transition="in" filter="blinds(horizontal)">
                                      <p:cBhvr>
                                        <p:cTn id="61" dur="500"/>
                                        <p:tgtEl>
                                          <p:spTgt spid="403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4" grpId="0" animBg="1"/>
      <p:bldP spid="403476" grpId="0" animBg="1"/>
      <p:bldP spid="403477" grpId="0"/>
      <p:bldP spid="403478" grpId="0" animBg="1"/>
      <p:bldP spid="403479" grpId="0"/>
      <p:bldP spid="403480" grpId="0" animBg="1"/>
      <p:bldP spid="403481" grpId="0" animBg="1"/>
      <p:bldP spid="403482" grpId="0"/>
      <p:bldP spid="403483" grpId="0" animBg="1"/>
      <p:bldP spid="403484" grpId="0"/>
      <p:bldP spid="403485" grpId="0"/>
      <p:bldP spid="403487" grpId="0" animBg="1"/>
      <p:bldP spid="403488" grpId="0"/>
      <p:bldP spid="403489" grpId="0" animBg="1"/>
      <p:bldP spid="403490" grpId="0" animBg="1"/>
      <p:bldP spid="403491" grpId="0" animBg="1"/>
      <p:bldP spid="403492" grpId="0" animBg="1"/>
      <p:bldP spid="403475" grpId="0" animBg="1"/>
      <p:bldP spid="40348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 xmlns:a14="http://schemas.microsoft.com/office/drawing/2010/main">
                  <a:solidFill>
                    <a:srgbClr val="333399"/>
                  </a:solidFill>
                </a14:hiddenFill>
              </a:ext>
              <a:ext uri="{91240B29-F687-4F45-9708-019B960494DF}">
                <a14:hiddenLine xmlns="" xmlns:a14="http://schemas.microsoft.com/office/drawing/2010/main" w="9525">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 xmlns:a14="http://schemas.microsoft.com/office/drawing/2010/main">
                  <a:solidFill>
                    <a:srgbClr val="333399"/>
                  </a:solidFill>
                </a14:hiddenFill>
              </a:ext>
              <a:ext uri="{91240B29-F687-4F45-9708-019B960494DF}">
                <a14:hiddenLine xmlns="" xmlns:a14="http://schemas.microsoft.com/office/drawing/2010/main" w="9525">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 xmlns:a14="http://schemas.microsoft.com/office/drawing/2010/main">
                  <a:solidFill>
                    <a:srgbClr val="333399"/>
                  </a:solidFill>
                </a14:hiddenFill>
              </a:ext>
              <a:ext uri="{91240B29-F687-4F45-9708-019B960494DF}">
                <a14:hiddenLine xmlns="" xmlns:a14="http://schemas.microsoft.com/office/drawing/2010/main" w="9525">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
        <p:nvSpPr>
          <p:cNvPr id="50" name="灯片编号占位符 49"/>
          <p:cNvSpPr>
            <a:spLocks noGrp="1"/>
          </p:cNvSpPr>
          <p:nvPr>
            <p:ph type="sldNum" sz="quarter" idx="12"/>
          </p:nvPr>
        </p:nvSpPr>
        <p:spPr/>
        <p:txBody>
          <a:bodyPr/>
          <a:lstStyle/>
          <a:p>
            <a:fld id="{7AC79822-BC0D-4DE8-A7E5-90A3732A2B82}" type="slidenum">
              <a:rPr lang="zh-CN" altLang="en-US" smtClean="0"/>
              <a:pPr/>
              <a:t>52</a:t>
            </a:fld>
            <a:endParaRPr lang="en-US" altLang="zh-CN"/>
          </a:p>
        </p:txBody>
      </p:sp>
    </p:spTree>
    <p:extLst>
      <p:ext uri="{BB962C8B-B14F-4D97-AF65-F5344CB8AC3E}">
        <p14:creationId xmlns=""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53</a:t>
            </a:fld>
            <a:endParaRPr lang="en-US" altLang="zh-CN"/>
          </a:p>
        </p:txBody>
      </p:sp>
    </p:spTree>
    <p:extLst>
      <p:ext uri="{BB962C8B-B14F-4D97-AF65-F5344CB8AC3E}">
        <p14:creationId xmlns=""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54</a:t>
            </a:fld>
            <a:endParaRPr lang="en-US" altLang="zh-CN"/>
          </a:p>
        </p:txBody>
      </p:sp>
    </p:spTree>
    <p:extLst>
      <p:ext uri="{BB962C8B-B14F-4D97-AF65-F5344CB8AC3E}">
        <p14:creationId xmlns=""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55</a:t>
            </a:fld>
            <a:endParaRPr lang="en-US" altLang="zh-CN"/>
          </a:p>
        </p:txBody>
      </p:sp>
    </p:spTree>
    <p:extLst>
      <p:ext uri="{BB962C8B-B14F-4D97-AF65-F5344CB8AC3E}">
        <p14:creationId xmlns=""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43" name="灯片编号占位符 42"/>
          <p:cNvSpPr>
            <a:spLocks noGrp="1"/>
          </p:cNvSpPr>
          <p:nvPr>
            <p:ph type="sldNum" sz="quarter" idx="12"/>
          </p:nvPr>
        </p:nvSpPr>
        <p:spPr/>
        <p:txBody>
          <a:bodyPr/>
          <a:lstStyle/>
          <a:p>
            <a:fld id="{7AC79822-BC0D-4DE8-A7E5-90A3732A2B82}" type="slidenum">
              <a:rPr lang="zh-CN" altLang="en-US" smtClean="0"/>
              <a:pPr/>
              <a:t>56</a:t>
            </a:fld>
            <a:endParaRPr lang="en-US" altLang="zh-CN"/>
          </a:p>
        </p:txBody>
      </p:sp>
    </p:spTree>
    <p:extLst>
      <p:ext uri="{BB962C8B-B14F-4D97-AF65-F5344CB8AC3E}">
        <p14:creationId xmlns="" xmlns:p14="http://schemas.microsoft.com/office/powerpoint/2010/main" val="15000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57</a:t>
            </a:fld>
            <a:endParaRPr lang="en-US" altLang="zh-CN"/>
          </a:p>
        </p:txBody>
      </p:sp>
    </p:spTree>
    <p:extLst>
      <p:ext uri="{BB962C8B-B14F-4D97-AF65-F5344CB8AC3E}">
        <p14:creationId xmlns=""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58</a:t>
            </a:fld>
            <a:endParaRPr lang="en-US" altLang="zh-CN"/>
          </a:p>
        </p:txBody>
      </p:sp>
    </p:spTree>
    <p:extLst>
      <p:ext uri="{BB962C8B-B14F-4D97-AF65-F5344CB8AC3E}">
        <p14:creationId xmlns=""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59</a:t>
            </a:fld>
            <a:endParaRPr lang="en-US" altLang="zh-CN"/>
          </a:p>
        </p:txBody>
      </p:sp>
    </p:spTree>
    <p:extLst>
      <p:ext uri="{BB962C8B-B14F-4D97-AF65-F5344CB8AC3E}">
        <p14:creationId xmlns=""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a:t>
            </a:fld>
            <a:endParaRPr lang="en-US" altLang="zh-CN"/>
          </a:p>
        </p:txBody>
      </p:sp>
    </p:spTree>
    <p:extLst>
      <p:ext uri="{BB962C8B-B14F-4D97-AF65-F5344CB8AC3E}">
        <p14:creationId xmlns="" xmlns:p14="http://schemas.microsoft.com/office/powerpoint/2010/main"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60</a:t>
            </a:fld>
            <a:endParaRPr lang="en-US" altLang="zh-CN"/>
          </a:p>
        </p:txBody>
      </p:sp>
    </p:spTree>
    <p:extLst>
      <p:ext uri="{BB962C8B-B14F-4D97-AF65-F5344CB8AC3E}">
        <p14:creationId xmlns=""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
        <p:nvSpPr>
          <p:cNvPr id="40" name="灯片编号占位符 39"/>
          <p:cNvSpPr>
            <a:spLocks noGrp="1"/>
          </p:cNvSpPr>
          <p:nvPr>
            <p:ph type="sldNum" sz="quarter" idx="12"/>
          </p:nvPr>
        </p:nvSpPr>
        <p:spPr/>
        <p:txBody>
          <a:bodyPr/>
          <a:lstStyle/>
          <a:p>
            <a:fld id="{14338B79-8FD5-46F1-8A19-651A319ADB19}" type="slidenum">
              <a:rPr lang="zh-CN" altLang="en-US" smtClean="0"/>
              <a:pPr/>
              <a:t>61</a:t>
            </a:fld>
            <a:endParaRPr lang="en-US" altLang="zh-CN"/>
          </a:p>
        </p:txBody>
      </p:sp>
    </p:spTree>
    <p:extLst>
      <p:ext uri="{BB962C8B-B14F-4D97-AF65-F5344CB8AC3E}">
        <p14:creationId xmlns=""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77" name="灯片编号占位符 76"/>
          <p:cNvSpPr>
            <a:spLocks noGrp="1"/>
          </p:cNvSpPr>
          <p:nvPr>
            <p:ph type="sldNum" sz="quarter" idx="12"/>
          </p:nvPr>
        </p:nvSpPr>
        <p:spPr/>
        <p:txBody>
          <a:bodyPr/>
          <a:lstStyle/>
          <a:p>
            <a:fld id="{137DC1DE-D772-415A-B75D-6C2A3BBF0EE5}" type="slidenum">
              <a:rPr lang="zh-CN" altLang="en-US" smtClean="0"/>
              <a:pPr/>
              <a:t>62</a:t>
            </a:fld>
            <a:endParaRPr lang="en-US" altLang="zh-CN"/>
          </a:p>
        </p:txBody>
      </p:sp>
    </p:spTree>
    <p:extLst>
      <p:ext uri="{BB962C8B-B14F-4D97-AF65-F5344CB8AC3E}">
        <p14:creationId xmlns=""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63</a:t>
            </a:fld>
            <a:endParaRPr lang="en-US" altLang="zh-CN"/>
          </a:p>
        </p:txBody>
      </p:sp>
    </p:spTree>
    <p:extLst>
      <p:ext uri="{BB962C8B-B14F-4D97-AF65-F5344CB8AC3E}">
        <p14:creationId xmlns=""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64</a:t>
            </a:fld>
            <a:endParaRPr lang="en-US" altLang="zh-CN"/>
          </a:p>
        </p:txBody>
      </p:sp>
    </p:spTree>
    <p:extLst>
      <p:ext uri="{BB962C8B-B14F-4D97-AF65-F5344CB8AC3E}">
        <p14:creationId xmlns=""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a:t>
            </a:r>
            <a:r>
              <a:rPr lang="zh-CN" altLang="en-US" sz="2400" dirty="0" smtClean="0">
                <a:latin typeface="Arial" charset="0"/>
                <a:ea typeface="黑体" pitchFamily="2" charset="-122"/>
              </a:rPr>
              <a:t>集合 </a:t>
            </a:r>
            <a:r>
              <a:rPr lang="en-US" altLang="zh-CN" sz="2400" dirty="0" smtClean="0">
                <a:latin typeface="Arial" charset="0"/>
                <a:ea typeface="黑体" pitchFamily="2" charset="-122"/>
              </a:rPr>
              <a:t>[</a:t>
            </a:r>
            <a:r>
              <a:rPr lang="en-US" altLang="zh-CN" sz="2400" dirty="0">
                <a:latin typeface="Arial" charset="0"/>
                <a:ea typeface="黑体" pitchFamily="2" charset="-122"/>
              </a:rPr>
              <a:t>0</a:t>
            </a:r>
            <a:r>
              <a:rPr lang="en-US" altLang="zh-CN" sz="2400" dirty="0" smtClean="0">
                <a:latin typeface="Arial" charset="0"/>
                <a:ea typeface="黑体" pitchFamily="2" charset="-122"/>
              </a:rPr>
              <a:t>, 1, … , </a:t>
            </a:r>
            <a:r>
              <a:rPr lang="en-US" altLang="zh-CN" sz="2400" dirty="0">
                <a:latin typeface="Arial" charset="0"/>
                <a:ea typeface="黑体" pitchFamily="2" charset="-122"/>
              </a:rPr>
              <a:t>(2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en-US" altLang="zh-CN" sz="2400" dirty="0" smtClean="0">
                <a:latin typeface="Arial" charset="0"/>
                <a:ea typeface="黑体" pitchFamily="2" charset="-122"/>
              </a:rPr>
              <a:t>)] </a:t>
            </a:r>
            <a:r>
              <a:rPr lang="zh-CN" altLang="en-US" sz="2400" dirty="0" smtClean="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65</a:t>
            </a:fld>
            <a:endParaRPr lang="en-US" altLang="zh-CN"/>
          </a:p>
        </p:txBody>
      </p:sp>
    </p:spTree>
    <p:extLst>
      <p:ext uri="{BB962C8B-B14F-4D97-AF65-F5344CB8AC3E}">
        <p14:creationId xmlns=""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66</a:t>
            </a:fld>
            <a:endParaRPr lang="en-US" altLang="zh-CN"/>
          </a:p>
        </p:txBody>
      </p:sp>
    </p:spTree>
    <p:extLst>
      <p:ext uri="{BB962C8B-B14F-4D97-AF65-F5344CB8AC3E}">
        <p14:creationId xmlns="" xmlns:p14="http://schemas.microsoft.com/office/powerpoint/2010/main" val="2745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67</a:t>
            </a:fld>
            <a:endParaRPr lang="en-US" altLang="zh-CN"/>
          </a:p>
        </p:txBody>
      </p:sp>
    </p:spTree>
    <p:extLst>
      <p:ext uri="{BB962C8B-B14F-4D97-AF65-F5344CB8AC3E}">
        <p14:creationId xmlns="" xmlns:p14="http://schemas.microsoft.com/office/powerpoint/2010/main"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68</a:t>
            </a:fld>
            <a:endParaRPr lang="en-US" altLang="zh-CN"/>
          </a:p>
        </p:txBody>
      </p:sp>
    </p:spTree>
    <p:extLst>
      <p:ext uri="{BB962C8B-B14F-4D97-AF65-F5344CB8AC3E}">
        <p14:creationId xmlns="" xmlns:p14="http://schemas.microsoft.com/office/powerpoint/2010/main"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
        <p:nvSpPr>
          <p:cNvPr id="62" name="灯片编号占位符 61"/>
          <p:cNvSpPr>
            <a:spLocks noGrp="1"/>
          </p:cNvSpPr>
          <p:nvPr>
            <p:ph type="sldNum" sz="quarter" idx="12"/>
          </p:nvPr>
        </p:nvSpPr>
        <p:spPr/>
        <p:txBody>
          <a:bodyPr/>
          <a:lstStyle/>
          <a:p>
            <a:fld id="{14338B79-8FD5-46F1-8A19-651A319ADB19}" type="slidenum">
              <a:rPr lang="zh-CN" altLang="en-US" smtClean="0"/>
              <a:pPr/>
              <a:t>69</a:t>
            </a:fld>
            <a:endParaRPr lang="en-US" altLang="zh-CN"/>
          </a:p>
        </p:txBody>
      </p:sp>
    </p:spTree>
    <p:extLst>
      <p:ext uri="{BB962C8B-B14F-4D97-AF65-F5344CB8AC3E}">
        <p14:creationId xmlns=""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spTree>
    <p:extLst>
      <p:ext uri="{BB962C8B-B14F-4D97-AF65-F5344CB8AC3E}">
        <p14:creationId xmlns=""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70</a:t>
            </a:fld>
            <a:endParaRPr lang="en-US" altLang="zh-CN"/>
          </a:p>
        </p:txBody>
      </p:sp>
    </p:spTree>
    <p:extLst>
      <p:ext uri="{BB962C8B-B14F-4D97-AF65-F5344CB8AC3E}">
        <p14:creationId xmlns="" xmlns:p14="http://schemas.microsoft.com/office/powerpoint/2010/main" val="36535219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71</a:t>
            </a:fld>
            <a:endParaRPr lang="en-US" altLang="zh-CN"/>
          </a:p>
        </p:txBody>
      </p:sp>
    </p:spTree>
    <p:extLst>
      <p:ext uri="{BB962C8B-B14F-4D97-AF65-F5344CB8AC3E}">
        <p14:creationId xmlns="" xmlns:p14="http://schemas.microsoft.com/office/powerpoint/2010/main" val="1788568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2" name="灯片编号占位符 21"/>
          <p:cNvSpPr>
            <a:spLocks noGrp="1"/>
          </p:cNvSpPr>
          <p:nvPr>
            <p:ph type="sldNum" sz="quarter" idx="12"/>
          </p:nvPr>
        </p:nvSpPr>
        <p:spPr/>
        <p:txBody>
          <a:bodyPr/>
          <a:lstStyle/>
          <a:p>
            <a:fld id="{14338B79-8FD5-46F1-8A19-651A319ADB19}" type="slidenum">
              <a:rPr lang="zh-CN" altLang="en-US" smtClean="0"/>
              <a:pPr/>
              <a:t>72</a:t>
            </a:fld>
            <a:endParaRPr lang="en-US" altLang="zh-CN"/>
          </a:p>
        </p:txBody>
      </p:sp>
    </p:spTree>
    <p:extLst>
      <p:ext uri="{BB962C8B-B14F-4D97-AF65-F5344CB8AC3E}">
        <p14:creationId xmlns="" xmlns:p14="http://schemas.microsoft.com/office/powerpoint/2010/main" val="1279463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
        <p:nvSpPr>
          <p:cNvPr id="16" name="灯片编号占位符 15"/>
          <p:cNvSpPr>
            <a:spLocks noGrp="1"/>
          </p:cNvSpPr>
          <p:nvPr>
            <p:ph type="sldNum" sz="quarter" idx="12"/>
          </p:nvPr>
        </p:nvSpPr>
        <p:spPr/>
        <p:txBody>
          <a:bodyPr/>
          <a:lstStyle/>
          <a:p>
            <a:fld id="{7AC79822-BC0D-4DE8-A7E5-90A3732A2B82}" type="slidenum">
              <a:rPr lang="zh-CN" altLang="en-US" smtClean="0"/>
              <a:pPr/>
              <a:t>73</a:t>
            </a:fld>
            <a:endParaRPr lang="en-US" altLang="zh-CN"/>
          </a:p>
        </p:txBody>
      </p:sp>
    </p:spTree>
    <p:extLst>
      <p:ext uri="{BB962C8B-B14F-4D97-AF65-F5344CB8AC3E}">
        <p14:creationId xmlns="" xmlns:p14="http://schemas.microsoft.com/office/powerpoint/2010/main" val="6754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74</a:t>
            </a:fld>
            <a:endParaRPr lang="en-US" altLang="zh-CN"/>
          </a:p>
        </p:txBody>
      </p:sp>
    </p:spTree>
    <p:extLst>
      <p:ext uri="{BB962C8B-B14F-4D97-AF65-F5344CB8AC3E}">
        <p14:creationId xmlns=""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75</a:t>
            </a:fld>
            <a:endParaRPr lang="en-US" altLang="zh-CN"/>
          </a:p>
        </p:txBody>
      </p:sp>
    </p:spTree>
    <p:extLst>
      <p:ext uri="{BB962C8B-B14F-4D97-AF65-F5344CB8AC3E}">
        <p14:creationId xmlns=""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76</a:t>
            </a:fld>
            <a:endParaRPr lang="en-US" altLang="zh-CN"/>
          </a:p>
        </p:txBody>
      </p:sp>
    </p:spTree>
    <p:extLst>
      <p:ext uri="{BB962C8B-B14F-4D97-AF65-F5344CB8AC3E}">
        <p14:creationId xmlns=""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
        <p:nvSpPr>
          <p:cNvPr id="61" name="灯片编号占位符 60"/>
          <p:cNvSpPr>
            <a:spLocks noGrp="1"/>
          </p:cNvSpPr>
          <p:nvPr>
            <p:ph type="sldNum" sz="quarter" idx="12"/>
          </p:nvPr>
        </p:nvSpPr>
        <p:spPr/>
        <p:txBody>
          <a:bodyPr/>
          <a:lstStyle/>
          <a:p>
            <a:fld id="{14338B79-8FD5-46F1-8A19-651A319ADB19}" type="slidenum">
              <a:rPr lang="zh-CN" altLang="en-US" smtClean="0"/>
              <a:pPr/>
              <a:t>77</a:t>
            </a:fld>
            <a:endParaRPr lang="en-US" altLang="zh-CN"/>
          </a:p>
        </p:txBody>
      </p:sp>
    </p:spTree>
    <p:extLst>
      <p:ext uri="{BB962C8B-B14F-4D97-AF65-F5344CB8AC3E}">
        <p14:creationId xmlns="" xmlns:p14="http://schemas.microsoft.com/office/powerpoint/2010/main" val="1531228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78</a:t>
            </a:fld>
            <a:endParaRPr lang="en-US" altLang="zh-CN"/>
          </a:p>
        </p:txBody>
      </p:sp>
    </p:spTree>
    <p:extLst>
      <p:ext uri="{BB962C8B-B14F-4D97-AF65-F5344CB8AC3E}">
        <p14:creationId xmlns=""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0" name="灯片编号占位符 49"/>
          <p:cNvSpPr>
            <a:spLocks noGrp="1"/>
          </p:cNvSpPr>
          <p:nvPr>
            <p:ph type="sldNum" sz="quarter" idx="12"/>
          </p:nvPr>
        </p:nvSpPr>
        <p:spPr/>
        <p:txBody>
          <a:bodyPr/>
          <a:lstStyle/>
          <a:p>
            <a:fld id="{7AC79822-BC0D-4DE8-A7E5-90A3732A2B82}" type="slidenum">
              <a:rPr lang="zh-CN" altLang="en-US" smtClean="0"/>
              <a:pPr/>
              <a:t>79</a:t>
            </a:fld>
            <a:endParaRPr lang="en-US" altLang="zh-CN"/>
          </a:p>
        </p:txBody>
      </p:sp>
    </p:spTree>
    <p:extLst>
      <p:ext uri="{BB962C8B-B14F-4D97-AF65-F5344CB8AC3E}">
        <p14:creationId xmlns="" xmlns:p14="http://schemas.microsoft.com/office/powerpoint/2010/main" val="27070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a:t>
            </a:fld>
            <a:endParaRPr lang="en-US" altLang="zh-CN"/>
          </a:p>
        </p:txBody>
      </p:sp>
    </p:spTree>
    <p:extLst>
      <p:ext uri="{BB962C8B-B14F-4D97-AF65-F5344CB8AC3E}">
        <p14:creationId xmlns="" xmlns:p14="http://schemas.microsoft.com/office/powerpoint/2010/main"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80</a:t>
            </a:fld>
            <a:endParaRPr lang="en-US" altLang="zh-CN"/>
          </a:p>
        </p:txBody>
      </p:sp>
    </p:spTree>
    <p:extLst>
      <p:ext uri="{BB962C8B-B14F-4D97-AF65-F5344CB8AC3E}">
        <p14:creationId xmlns="" xmlns:p14="http://schemas.microsoft.com/office/powerpoint/2010/main" val="907116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 xmlns:p14="http://schemas.microsoft.com/office/powerpoint/2010/main" val="1824131169"/>
              </p:ext>
            </p:extLst>
          </p:nvPr>
        </p:nvGraphicFramePr>
        <p:xfrm>
          <a:off x="3505200" y="3501008"/>
          <a:ext cx="2046044" cy="792088"/>
        </p:xfrm>
        <a:graphic>
          <a:graphicData uri="http://schemas.openxmlformats.org/presentationml/2006/ole">
            <p:oleObj spid="_x0000_s3077" name="公式" r:id="rId3" imgW="545863" imgH="228501" progId="Equation.3">
              <p:embed/>
            </p:oleObj>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81</a:t>
            </a:fld>
            <a:endParaRPr lang="en-US" altLang="zh-CN"/>
          </a:p>
        </p:txBody>
      </p:sp>
    </p:spTree>
    <p:extLst>
      <p:ext uri="{BB962C8B-B14F-4D97-AF65-F5344CB8AC3E}">
        <p14:creationId xmlns="" xmlns:p14="http://schemas.microsoft.com/office/powerpoint/2010/main" val="33648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1030"/>
                                        </p:tgtEl>
                                        <p:attrNameLst>
                                          <p:attrName>style.visibility</p:attrName>
                                        </p:attrNameLst>
                                      </p:cBhvr>
                                      <p:to>
                                        <p:strVal val="visible"/>
                                      </p:to>
                                    </p:set>
                                    <p:animEffect transition="in" filter="blinds(horizontal)">
                                      <p:cBhvr>
                                        <p:cTn id="7" dur="500"/>
                                        <p:tgtEl>
                                          <p:spTgt spid="641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1033"/>
                                        </p:tgtEl>
                                        <p:attrNameLst>
                                          <p:attrName>style.visibility</p:attrName>
                                        </p:attrNameLst>
                                      </p:cBhvr>
                                      <p:to>
                                        <p:strVal val="visible"/>
                                      </p:to>
                                    </p:set>
                                    <p:animEffect transition="in" filter="blinds(horizontal)">
                                      <p:cBhvr>
                                        <p:cTn id="12" dur="500"/>
                                        <p:tgtEl>
                                          <p:spTgt spid="64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3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82</a:t>
            </a:fld>
            <a:endParaRPr lang="en-US" altLang="zh-CN"/>
          </a:p>
        </p:txBody>
      </p:sp>
    </p:spTree>
    <p:extLst>
      <p:ext uri="{BB962C8B-B14F-4D97-AF65-F5344CB8AC3E}">
        <p14:creationId xmlns="" xmlns:p14="http://schemas.microsoft.com/office/powerpoint/2010/main" val="7839866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 xmlns:p14="http://schemas.microsoft.com/office/powerpoint/2010/main" val="4160055167"/>
              </p:ext>
            </p:extLst>
          </p:nvPr>
        </p:nvGraphicFramePr>
        <p:xfrm>
          <a:off x="848544" y="4797152"/>
          <a:ext cx="3302696" cy="1008112"/>
        </p:xfrm>
        <a:graphic>
          <a:graphicData uri="http://schemas.openxmlformats.org/presentationml/2006/ole">
            <p:oleObj spid="_x0000_s4101" name="公式" r:id="rId4" imgW="1282700" imgH="431800" progId="Equation.3">
              <p:embed/>
            </p:oleObj>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83</a:t>
            </a:fld>
            <a:endParaRPr lang="en-US" altLang="zh-CN"/>
          </a:p>
        </p:txBody>
      </p:sp>
    </p:spTree>
    <p:extLst>
      <p:ext uri="{BB962C8B-B14F-4D97-AF65-F5344CB8AC3E}">
        <p14:creationId xmlns="" xmlns:p14="http://schemas.microsoft.com/office/powerpoint/2010/main" val="7386662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84</a:t>
            </a:fld>
            <a:endParaRPr lang="en-US" altLang="zh-CN"/>
          </a:p>
        </p:txBody>
      </p:sp>
    </p:spTree>
    <p:extLst>
      <p:ext uri="{BB962C8B-B14F-4D97-AF65-F5344CB8AC3E}">
        <p14:creationId xmlns="" xmlns:p14="http://schemas.microsoft.com/office/powerpoint/2010/main" val="39899272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85</a:t>
            </a:fld>
            <a:endParaRPr lang="en-US" altLang="zh-CN"/>
          </a:p>
        </p:txBody>
      </p:sp>
    </p:spTree>
    <p:extLst>
      <p:ext uri="{BB962C8B-B14F-4D97-AF65-F5344CB8AC3E}">
        <p14:creationId xmlns="" xmlns:p14="http://schemas.microsoft.com/office/powerpoint/2010/main" val="257299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
        <p:nvSpPr>
          <p:cNvPr id="11" name="灯片编号占位符 10"/>
          <p:cNvSpPr>
            <a:spLocks noGrp="1"/>
          </p:cNvSpPr>
          <p:nvPr>
            <p:ph type="sldNum" sz="quarter" idx="12"/>
          </p:nvPr>
        </p:nvSpPr>
        <p:spPr/>
        <p:txBody>
          <a:bodyPr/>
          <a:lstStyle/>
          <a:p>
            <a:fld id="{7AC79822-BC0D-4DE8-A7E5-90A3732A2B82}" type="slidenum">
              <a:rPr lang="zh-CN" altLang="en-US" smtClean="0"/>
              <a:pPr/>
              <a:t>86</a:t>
            </a:fld>
            <a:endParaRPr lang="en-US" altLang="zh-CN"/>
          </a:p>
        </p:txBody>
      </p:sp>
    </p:spTree>
    <p:extLst>
      <p:ext uri="{BB962C8B-B14F-4D97-AF65-F5344CB8AC3E}">
        <p14:creationId xmlns="" xmlns:p14="http://schemas.microsoft.com/office/powerpoint/2010/main" val="148922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87</a:t>
            </a:fld>
            <a:endParaRPr lang="en-US" altLang="zh-CN"/>
          </a:p>
        </p:txBody>
      </p:sp>
    </p:spTree>
    <p:extLst>
      <p:ext uri="{BB962C8B-B14F-4D97-AF65-F5344CB8AC3E}">
        <p14:creationId xmlns="" xmlns:p14="http://schemas.microsoft.com/office/powerpoint/2010/main" val="36518206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88</a:t>
            </a:fld>
            <a:endParaRPr lang="en-US" altLang="zh-CN"/>
          </a:p>
        </p:txBody>
      </p:sp>
    </p:spTree>
    <p:extLst>
      <p:ext uri="{BB962C8B-B14F-4D97-AF65-F5344CB8AC3E}">
        <p14:creationId xmlns="" xmlns:p14="http://schemas.microsoft.com/office/powerpoint/2010/main" val="1154354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89</a:t>
            </a:fld>
            <a:endParaRPr lang="en-US" altLang="zh-CN"/>
          </a:p>
        </p:txBody>
      </p:sp>
    </p:spTree>
    <p:extLst>
      <p:ext uri="{BB962C8B-B14F-4D97-AF65-F5344CB8AC3E}">
        <p14:creationId xmlns="" xmlns:p14="http://schemas.microsoft.com/office/powerpoint/2010/main" val="242626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
        <p:nvSpPr>
          <p:cNvPr id="83" name="灯片编号占位符 82"/>
          <p:cNvSpPr>
            <a:spLocks noGrp="1"/>
          </p:cNvSpPr>
          <p:nvPr>
            <p:ph type="sldNum" sz="quarter" idx="12"/>
          </p:nvPr>
        </p:nvSpPr>
        <p:spPr/>
        <p:txBody>
          <a:bodyPr/>
          <a:lstStyle/>
          <a:p>
            <a:fld id="{14338B79-8FD5-46F1-8A19-651A319ADB19}" type="slidenum">
              <a:rPr lang="zh-CN" altLang="en-US" smtClean="0"/>
              <a:pPr/>
              <a:t>9</a:t>
            </a:fld>
            <a:endParaRPr lang="en-US" altLang="zh-CN"/>
          </a:p>
        </p:txBody>
      </p:sp>
    </p:spTree>
    <p:extLst>
      <p:ext uri="{BB962C8B-B14F-4D97-AF65-F5344CB8AC3E}">
        <p14:creationId xmlns="" xmlns:p14="http://schemas.microsoft.com/office/powerpoint/2010/main"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90</a:t>
            </a:fld>
            <a:endParaRPr lang="en-US" altLang="zh-CN"/>
          </a:p>
        </p:txBody>
      </p:sp>
    </p:spTree>
    <p:extLst>
      <p:ext uri="{BB962C8B-B14F-4D97-AF65-F5344CB8AC3E}">
        <p14:creationId xmlns=""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91</a:t>
            </a:fld>
            <a:endParaRPr lang="en-US" altLang="zh-CN"/>
          </a:p>
        </p:txBody>
      </p:sp>
    </p:spTree>
    <p:extLst>
      <p:ext uri="{BB962C8B-B14F-4D97-AF65-F5344CB8AC3E}">
        <p14:creationId xmlns="" xmlns:p14="http://schemas.microsoft.com/office/powerpoint/2010/main" val="34540227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92</a:t>
            </a:fld>
            <a:endParaRPr lang="en-US" altLang="zh-CN"/>
          </a:p>
        </p:txBody>
      </p:sp>
    </p:spTree>
    <p:extLst>
      <p:ext uri="{BB962C8B-B14F-4D97-AF65-F5344CB8AC3E}">
        <p14:creationId xmlns=""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
        <p:nvSpPr>
          <p:cNvPr id="50" name="灯片编号占位符 49"/>
          <p:cNvSpPr>
            <a:spLocks noGrp="1"/>
          </p:cNvSpPr>
          <p:nvPr>
            <p:ph type="sldNum" sz="quarter" idx="12"/>
          </p:nvPr>
        </p:nvSpPr>
        <p:spPr/>
        <p:txBody>
          <a:bodyPr/>
          <a:lstStyle/>
          <a:p>
            <a:fld id="{14338B79-8FD5-46F1-8A19-651A319ADB19}" type="slidenum">
              <a:rPr lang="zh-CN" altLang="en-US" smtClean="0"/>
              <a:pPr/>
              <a:t>93</a:t>
            </a:fld>
            <a:endParaRPr lang="en-US" altLang="zh-CN"/>
          </a:p>
        </p:txBody>
      </p:sp>
    </p:spTree>
    <p:extLst>
      <p:ext uri="{BB962C8B-B14F-4D97-AF65-F5344CB8AC3E}">
        <p14:creationId xmlns=""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
        <p:nvSpPr>
          <p:cNvPr id="37" name="灯片编号占位符 36"/>
          <p:cNvSpPr>
            <a:spLocks noGrp="1"/>
          </p:cNvSpPr>
          <p:nvPr>
            <p:ph type="sldNum" sz="quarter" idx="12"/>
          </p:nvPr>
        </p:nvSpPr>
        <p:spPr/>
        <p:txBody>
          <a:bodyPr/>
          <a:lstStyle/>
          <a:p>
            <a:fld id="{14338B79-8FD5-46F1-8A19-651A319ADB19}" type="slidenum">
              <a:rPr lang="zh-CN" altLang="en-US" smtClean="0"/>
              <a:pPr/>
              <a:t>94</a:t>
            </a:fld>
            <a:endParaRPr lang="en-US" altLang="zh-CN"/>
          </a:p>
        </p:txBody>
      </p:sp>
    </p:spTree>
    <p:extLst>
      <p:ext uri="{BB962C8B-B14F-4D97-AF65-F5344CB8AC3E}">
        <p14:creationId xmlns="" xmlns:p14="http://schemas.microsoft.com/office/powerpoint/2010/main" val="6086922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
        <p:nvSpPr>
          <p:cNvPr id="37" name="灯片编号占位符 36"/>
          <p:cNvSpPr>
            <a:spLocks noGrp="1"/>
          </p:cNvSpPr>
          <p:nvPr>
            <p:ph type="sldNum" sz="quarter" idx="12"/>
          </p:nvPr>
        </p:nvSpPr>
        <p:spPr/>
        <p:txBody>
          <a:bodyPr/>
          <a:lstStyle/>
          <a:p>
            <a:fld id="{14338B79-8FD5-46F1-8A19-651A319ADB19}" type="slidenum">
              <a:rPr lang="zh-CN" altLang="en-US" smtClean="0"/>
              <a:pPr/>
              <a:t>95</a:t>
            </a:fld>
            <a:endParaRPr lang="en-US" altLang="zh-CN"/>
          </a:p>
        </p:txBody>
      </p:sp>
    </p:spTree>
    <p:extLst>
      <p:ext uri="{BB962C8B-B14F-4D97-AF65-F5344CB8AC3E}">
        <p14:creationId xmlns="" xmlns:p14="http://schemas.microsoft.com/office/powerpoint/2010/main" val="820621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
        <p:nvSpPr>
          <p:cNvPr id="38" name="灯片编号占位符 37"/>
          <p:cNvSpPr>
            <a:spLocks noGrp="1"/>
          </p:cNvSpPr>
          <p:nvPr>
            <p:ph type="sldNum" sz="quarter" idx="12"/>
          </p:nvPr>
        </p:nvSpPr>
        <p:spPr/>
        <p:txBody>
          <a:bodyPr/>
          <a:lstStyle/>
          <a:p>
            <a:fld id="{14338B79-8FD5-46F1-8A19-651A319ADB19}" type="slidenum">
              <a:rPr lang="zh-CN" altLang="en-US" smtClean="0"/>
              <a:pPr/>
              <a:t>96</a:t>
            </a:fld>
            <a:endParaRPr lang="en-US" altLang="zh-CN"/>
          </a:p>
        </p:txBody>
      </p:sp>
    </p:spTree>
    <p:extLst>
      <p:ext uri="{BB962C8B-B14F-4D97-AF65-F5344CB8AC3E}">
        <p14:creationId xmlns=""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
        <p:nvSpPr>
          <p:cNvPr id="38" name="灯片编号占位符 37"/>
          <p:cNvSpPr>
            <a:spLocks noGrp="1"/>
          </p:cNvSpPr>
          <p:nvPr>
            <p:ph type="sldNum" sz="quarter" idx="12"/>
          </p:nvPr>
        </p:nvSpPr>
        <p:spPr/>
        <p:txBody>
          <a:bodyPr/>
          <a:lstStyle/>
          <a:p>
            <a:fld id="{14338B79-8FD5-46F1-8A19-651A319ADB19}" type="slidenum">
              <a:rPr lang="zh-CN" altLang="en-US" smtClean="0"/>
              <a:pPr/>
              <a:t>97</a:t>
            </a:fld>
            <a:endParaRPr lang="en-US" altLang="zh-CN"/>
          </a:p>
        </p:txBody>
      </p:sp>
    </p:spTree>
    <p:extLst>
      <p:ext uri="{BB962C8B-B14F-4D97-AF65-F5344CB8AC3E}">
        <p14:creationId xmlns=""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
        <p:nvSpPr>
          <p:cNvPr id="39" name="灯片编号占位符 38"/>
          <p:cNvSpPr>
            <a:spLocks noGrp="1"/>
          </p:cNvSpPr>
          <p:nvPr>
            <p:ph type="sldNum" sz="quarter" idx="12"/>
          </p:nvPr>
        </p:nvSpPr>
        <p:spPr/>
        <p:txBody>
          <a:bodyPr/>
          <a:lstStyle/>
          <a:p>
            <a:fld id="{14338B79-8FD5-46F1-8A19-651A319ADB19}" type="slidenum">
              <a:rPr lang="zh-CN" altLang="en-US" smtClean="0"/>
              <a:pPr/>
              <a:t>98</a:t>
            </a:fld>
            <a:endParaRPr lang="en-US" altLang="zh-CN"/>
          </a:p>
        </p:txBody>
      </p:sp>
    </p:spTree>
    <p:extLst>
      <p:ext uri="{BB962C8B-B14F-4D97-AF65-F5344CB8AC3E}">
        <p14:creationId xmlns=""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
        <p:nvSpPr>
          <p:cNvPr id="55" name="灯片编号占位符 54"/>
          <p:cNvSpPr>
            <a:spLocks noGrp="1"/>
          </p:cNvSpPr>
          <p:nvPr>
            <p:ph type="sldNum" sz="quarter" idx="12"/>
          </p:nvPr>
        </p:nvSpPr>
        <p:spPr/>
        <p:txBody>
          <a:bodyPr/>
          <a:lstStyle/>
          <a:p>
            <a:fld id="{14338B79-8FD5-46F1-8A19-651A319ADB19}" type="slidenum">
              <a:rPr lang="zh-CN" altLang="en-US" smtClean="0"/>
              <a:pPr/>
              <a:t>99</a:t>
            </a:fld>
            <a:endParaRPr lang="en-US" altLang="zh-CN"/>
          </a:p>
        </p:txBody>
      </p:sp>
    </p:spTree>
    <p:extLst>
      <p:ext uri="{BB962C8B-B14F-4D97-AF65-F5344CB8AC3E}">
        <p14:creationId xmlns=""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527228</TotalTime>
  <Words>11378</Words>
  <Application>Microsoft Office PowerPoint</Application>
  <PresentationFormat>A4 纸张(210x297 毫米)</PresentationFormat>
  <Paragraphs>1732</Paragraphs>
  <Slides>147</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49" baseType="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幻灯片 41</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幻灯片 62</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幻灯片 106</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幻灯片 123</vt:lpstr>
      <vt:lpstr>幻灯片 124</vt:lpstr>
      <vt:lpstr>幻灯片 125</vt:lpstr>
      <vt:lpstr>幻灯片 126</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54</cp:revision>
  <dcterms:created xsi:type="dcterms:W3CDTF">2016-10-04T02:36:21Z</dcterms:created>
  <dcterms:modified xsi:type="dcterms:W3CDTF">2018-04-07T12:29:22Z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