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61" r:id="rId3"/>
    <p:sldId id="262" r:id="rId4"/>
    <p:sldId id="264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72"/>
    <a:srgbClr val="11576A"/>
    <a:srgbClr val="007C8B"/>
    <a:srgbClr val="0093DD"/>
    <a:srgbClr val="FFF9B1"/>
    <a:srgbClr val="FDD000"/>
    <a:srgbClr val="0EB1C8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AB571-93FE-4E32-A9F6-7282D31CC949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9FB66-BC45-49C2-9AE0-BFEF2D7019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2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643306" y="214296"/>
            <a:ext cx="478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概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6624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1285866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1635646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9592" y="199475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9592" y="234453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  <p:sp>
        <p:nvSpPr>
          <p:cNvPr id="27" name="矩形 8"/>
          <p:cNvSpPr>
            <a:spLocks noChangeArrowheads="1"/>
          </p:cNvSpPr>
          <p:nvPr/>
        </p:nvSpPr>
        <p:spPr bwMode="auto">
          <a:xfrm>
            <a:off x="520709" y="95567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520709" y="130750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2" name="矩形 8"/>
          <p:cNvSpPr>
            <a:spLocks noChangeArrowheads="1"/>
          </p:cNvSpPr>
          <p:nvPr/>
        </p:nvSpPr>
        <p:spPr bwMode="auto">
          <a:xfrm>
            <a:off x="520709" y="1662699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3" name="矩形 8"/>
          <p:cNvSpPr>
            <a:spLocks noChangeArrowheads="1"/>
          </p:cNvSpPr>
          <p:nvPr/>
        </p:nvSpPr>
        <p:spPr bwMode="auto">
          <a:xfrm>
            <a:off x="520709" y="2014529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4" name="矩形 8"/>
          <p:cNvSpPr>
            <a:spLocks noChangeArrowheads="1"/>
          </p:cNvSpPr>
          <p:nvPr/>
        </p:nvSpPr>
        <p:spPr bwMode="auto">
          <a:xfrm>
            <a:off x="520709" y="2355726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15" name="图片 1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16" name="图片 1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805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83768" y="214296"/>
            <a:ext cx="48461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非连续分配的设计目标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0" name="Text Box 1"/>
          <p:cNvSpPr>
            <a:spLocks noChangeArrowheads="1"/>
          </p:cNvSpPr>
          <p:nvPr/>
        </p:nvSpPr>
        <p:spPr bwMode="auto">
          <a:xfrm>
            <a:off x="323528" y="267494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68180" y="1285866"/>
            <a:ext cx="7358114" cy="1427999"/>
            <a:chOff x="968180" y="1285866"/>
            <a:chExt cx="7358114" cy="1427999"/>
          </a:xfrm>
        </p:grpSpPr>
        <p:sp>
          <p:nvSpPr>
            <p:cNvPr id="38" name="TextBox 37"/>
            <p:cNvSpPr txBox="1"/>
            <p:nvPr/>
          </p:nvSpPr>
          <p:spPr>
            <a:xfrm>
              <a:off x="1119246" y="128586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分配给程序的物理内存必须连续</a:t>
              </a: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1414529"/>
              <a:ext cx="151066" cy="148997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119246" y="163564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存在外碎片和内碎片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1764309"/>
              <a:ext cx="151066" cy="148997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119246" y="1994753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163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内存分配的动态修改困难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2131508"/>
              <a:ext cx="151066" cy="148997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19246" y="2344533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内存利用率较低</a:t>
              </a:r>
            </a:p>
          </p:txBody>
        </p:sp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2481288"/>
              <a:ext cx="151066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968180" y="1656252"/>
            <a:ext cx="7358114" cy="1056254"/>
            <a:chOff x="968180" y="3159975"/>
            <a:chExt cx="7358114" cy="1056254"/>
          </a:xfrm>
        </p:grpSpPr>
        <p:sp>
          <p:nvSpPr>
            <p:cNvPr id="50" name="TextBox 49"/>
            <p:cNvSpPr txBox="1"/>
            <p:nvPr/>
          </p:nvSpPr>
          <p:spPr>
            <a:xfrm>
              <a:off x="1119246" y="3159975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163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允许一个程序的使用非连续的物理地址空间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3272454"/>
              <a:ext cx="151066" cy="148997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119246" y="3509755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163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允许共享代码与数据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3597958"/>
              <a:ext cx="151066" cy="148997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1119246" y="3846897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163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支持动态加载和动态链接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3957065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20709" y="928676"/>
            <a:ext cx="8566529" cy="384721"/>
            <a:chOff x="520709" y="928676"/>
            <a:chExt cx="8566529" cy="384721"/>
          </a:xfrm>
        </p:grpSpPr>
        <p:sp>
          <p:nvSpPr>
            <p:cNvPr id="37" name="TextBox 36"/>
            <p:cNvSpPr txBox="1"/>
            <p:nvPr/>
          </p:nvSpPr>
          <p:spPr>
            <a:xfrm>
              <a:off x="871900" y="928676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连续分配的缺点</a:t>
              </a:r>
              <a:endPara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60" name="矩形 8"/>
            <p:cNvSpPr>
              <a:spLocks noChangeArrowheads="1"/>
            </p:cNvSpPr>
            <p:nvPr/>
          </p:nvSpPr>
          <p:spPr bwMode="auto">
            <a:xfrm>
              <a:off x="520709" y="92917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0709" y="1299062"/>
            <a:ext cx="8568952" cy="384721"/>
            <a:chOff x="520709" y="2802785"/>
            <a:chExt cx="8568952" cy="384721"/>
          </a:xfrm>
        </p:grpSpPr>
        <p:sp>
          <p:nvSpPr>
            <p:cNvPr id="49" name="TextBox 48"/>
            <p:cNvSpPr txBox="1"/>
            <p:nvPr/>
          </p:nvSpPr>
          <p:spPr>
            <a:xfrm>
              <a:off x="874323" y="2802785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非连续分配的设计目标：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提高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内存利用效率和管理灵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活性</a:t>
              </a:r>
            </a:p>
          </p:txBody>
        </p:sp>
        <p:sp>
          <p:nvSpPr>
            <p:cNvPr id="61" name="矩形 8"/>
            <p:cNvSpPr>
              <a:spLocks noChangeArrowheads="1"/>
            </p:cNvSpPr>
            <p:nvPr/>
          </p:nvSpPr>
          <p:spPr bwMode="auto">
            <a:xfrm>
              <a:off x="520709" y="280947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5"/>
          <p:cNvSpPr txBox="1">
            <a:spLocks noGrp="1" noChangeArrowheads="1"/>
          </p:cNvSpPr>
          <p:nvPr/>
        </p:nvSpPr>
        <p:spPr bwMode="auto">
          <a:xfrm>
            <a:off x="6370603" y="10255266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buSzPct val="100000"/>
            </a:pPr>
            <a:fld id="{AE7B44CE-36B3-45E0-81FC-365C63E04397}" type="slidenum">
              <a:rPr lang="zh-CN" altLang="en-US" sz="1400"/>
              <a:pPr algn="r" hangingPunct="1">
                <a:buSzPct val="100000"/>
              </a:pPr>
              <a:t>3</a:t>
            </a:fld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387632" y="142858"/>
            <a:ext cx="600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实现</a:t>
            </a:r>
            <a:endParaRPr lang="zh-CN" altLang="en-US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68180" y="1285866"/>
            <a:ext cx="7358114" cy="384721"/>
            <a:chOff x="968180" y="1285866"/>
            <a:chExt cx="7358114" cy="384721"/>
          </a:xfrm>
        </p:grpSpPr>
        <p:sp>
          <p:nvSpPr>
            <p:cNvPr id="32" name="TextBox 31"/>
            <p:cNvSpPr txBox="1"/>
            <p:nvPr/>
          </p:nvSpPr>
          <p:spPr>
            <a:xfrm>
              <a:off x="1119246" y="128586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如何实现虚拟地址和物理地址的转换</a:t>
              </a: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1398345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246334" y="1635646"/>
            <a:ext cx="7358114" cy="384721"/>
            <a:chOff x="1246334" y="1635646"/>
            <a:chExt cx="7358114" cy="384721"/>
          </a:xfrm>
        </p:grpSpPr>
        <p:sp>
          <p:nvSpPr>
            <p:cNvPr id="34" name="TextBox 33"/>
            <p:cNvSpPr txBox="1"/>
            <p:nvPr/>
          </p:nvSpPr>
          <p:spPr>
            <a:xfrm>
              <a:off x="1397400" y="163564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软件实现 （灵活，开销大）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334" y="1748125"/>
              <a:ext cx="151066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1246334" y="1994753"/>
            <a:ext cx="7358114" cy="369332"/>
            <a:chOff x="1246334" y="1994753"/>
            <a:chExt cx="7358114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1397400" y="1994753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163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硬件实现 （够用，开销小）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334" y="2074864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968180" y="2856932"/>
            <a:ext cx="7358114" cy="369332"/>
            <a:chOff x="968180" y="2856932"/>
            <a:chExt cx="7358114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1119246" y="2856932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163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如何选择非连续分配中的内存分块大小</a:t>
              </a: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2961319"/>
              <a:ext cx="151066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246334" y="3206712"/>
            <a:ext cx="7358114" cy="369332"/>
            <a:chOff x="1246334" y="3206712"/>
            <a:chExt cx="7358114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1397400" y="3206712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163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段式存储管理 （segmentation）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334" y="3303007"/>
              <a:ext cx="151066" cy="148997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246334" y="3565819"/>
            <a:ext cx="7358114" cy="369332"/>
            <a:chOff x="1246334" y="3565819"/>
            <a:chExt cx="7358114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1397400" y="3565819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163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页式存储管理 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paging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）</a:t>
              </a: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334" y="3645930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20709" y="926058"/>
            <a:ext cx="8587795" cy="387339"/>
            <a:chOff x="520709" y="926058"/>
            <a:chExt cx="8587795" cy="387339"/>
          </a:xfrm>
        </p:grpSpPr>
        <p:sp>
          <p:nvSpPr>
            <p:cNvPr id="31" name="TextBox 30"/>
            <p:cNvSpPr txBox="1"/>
            <p:nvPr/>
          </p:nvSpPr>
          <p:spPr>
            <a:xfrm>
              <a:off x="893166" y="928676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非连续分配需要解决的问题</a:t>
              </a:r>
              <a:endPara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9" name="矩形 8"/>
            <p:cNvSpPr>
              <a:spLocks noChangeArrowheads="1"/>
            </p:cNvSpPr>
            <p:nvPr/>
          </p:nvSpPr>
          <p:spPr bwMode="auto">
            <a:xfrm>
              <a:off x="520709" y="92605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0709" y="2499742"/>
            <a:ext cx="8594221" cy="384721"/>
            <a:chOff x="520709" y="2499742"/>
            <a:chExt cx="8594221" cy="384721"/>
          </a:xfrm>
        </p:grpSpPr>
        <p:sp>
          <p:nvSpPr>
            <p:cNvPr id="40" name="TextBox 39"/>
            <p:cNvSpPr txBox="1"/>
            <p:nvPr/>
          </p:nvSpPr>
          <p:spPr>
            <a:xfrm>
              <a:off x="899592" y="2499742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非连续分配的硬件辅助机制</a:t>
              </a:r>
              <a:endPara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1" name="矩形 8"/>
            <p:cNvSpPr>
              <a:spLocks noChangeArrowheads="1"/>
            </p:cNvSpPr>
            <p:nvPr/>
          </p:nvSpPr>
          <p:spPr bwMode="auto">
            <a:xfrm>
              <a:off x="520709" y="250038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481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160</Words>
  <Application>Microsoft Office PowerPoint</Application>
  <PresentationFormat>全屏显示(16:9)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微软雅黑</vt:lpstr>
      <vt:lpstr>张海山锐谐体2.0-授权联系：Samtype@QQ.com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349</cp:revision>
  <dcterms:created xsi:type="dcterms:W3CDTF">2015-01-11T06:38:50Z</dcterms:created>
  <dcterms:modified xsi:type="dcterms:W3CDTF">2015-03-07T01:41:45Z</dcterms:modified>
</cp:coreProperties>
</file>