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2" r:id="rId3"/>
    <p:sldId id="273" r:id="rId4"/>
    <p:sldId id="274" r:id="rId5"/>
    <p:sldId id="275" r:id="rId6"/>
    <p:sldId id="276" r:id="rId7"/>
    <p:sldId id="277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7C8B"/>
    <a:srgbClr val="005072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5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细粒度和灵活的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分离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表等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>
              <a:spLocks/>
            </p:cNvSpPr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>
              <a:spLocks/>
            </p:cNvSpPr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>
              <a:spLocks/>
            </p:cNvSpPr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>
              <a:grpSpLocks/>
            </p:cNvGrpSpPr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>
              <a:grpSpLocks/>
            </p:cNvGrpSpPr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>
              <a:spLocks/>
            </p:cNvSpPr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>
              <a:spLocks/>
            </p:cNvSpPr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>
            <a:spLocks/>
          </p:cNvSpPr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>
              <a:spLocks/>
            </p:cNvSpPr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>
              <a:spLocks/>
            </p:cNvSpPr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>
              <a:spLocks/>
            </p:cNvSpPr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8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270</Words>
  <Application>Microsoft Office PowerPoint</Application>
  <PresentationFormat>全屏显示(16:9)</PresentationFormat>
  <Paragraphs>114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358</cp:revision>
  <dcterms:created xsi:type="dcterms:W3CDTF">2015-01-11T06:38:50Z</dcterms:created>
  <dcterms:modified xsi:type="dcterms:W3CDTF">2015-03-07T02:56:58Z</dcterms:modified>
</cp:coreProperties>
</file>