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11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页式存储管理的概念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页式存储管理的地址转换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页帧（帧、物理页面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Frame, Page Frame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物理地址空间划分为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大小相同的基本分配单位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次方，如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12, 4096, 8192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页面（页、逻辑页面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Page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05037"/>
            <a:ext cx="7358114" cy="734501"/>
            <a:chOff x="1049396" y="2405037"/>
            <a:chExt cx="7358114" cy="734501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0503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把逻辑地址空间也划分为相同大小的基本分配单位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帧和页的大小必须是相同的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60013" y="1591915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页面到页帧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逻辑地址到物理地址的转换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MMU/TLB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 (Frame)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物理内存被划分成大小相等的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内存物理地址的表示：二元组 (f, o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>
              <a:spLocks/>
            </p:cNvSpPr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AutoShape 31"/>
            <p:cNvSpPr>
              <a:spLocks/>
            </p:cNvSpPr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grpSp>
            <p:nvGrpSpPr>
              <p:cNvPr id="57" name="Group 28"/>
              <p:cNvGrpSpPr>
                <a:grpSpLocks/>
              </p:cNvGrpSpPr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>
              <a:grpSpLocks/>
            </p:cNvGrpSpPr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F+S</a:t>
                </a:r>
              </a:p>
            </p:txBody>
          </p:sp>
          <p:grpSp>
            <p:nvGrpSpPr>
              <p:cNvPr id="43" name="Group 35"/>
              <p:cNvGrpSpPr>
                <a:grpSpLocks/>
              </p:cNvGrpSpPr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>
              <a:grpSpLocks/>
            </p:cNvGrpSpPr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</a:t>
                </a: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  —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帧号 (F 位, 共有2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个帧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帧内偏移 (S 位, 每帧有2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 =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*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+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基于页帧的物理地址计算实例</a:t>
            </a: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16-bit的地址空间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9-bit (512 byte) 大小的页帧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物理地址表示 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=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(3, 6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>
              <a:spLocks/>
            </p:cNvSpPr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57" name="AutoShape 25"/>
            <p:cNvSpPr>
              <a:spLocks/>
            </p:cNvSpPr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*f +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F=7     S=9     f=3     o=6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实际物理地址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29 *3+ 6=1536+6=1542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1542</a:t>
              </a: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物理地址计算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</a:t>
            </a:r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进程逻辑地址空间被划分为大小相等的页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页内偏移 = 帧内偏移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通常：页号大小 ≠ 帧号大小</a:t>
              </a: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>
              <a:spLocks/>
            </p:cNvSpPr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2" name="AutoShape 34"/>
            <p:cNvSpPr>
              <a:spLocks/>
            </p:cNvSpPr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grpSp>
          <p:nvGrpSpPr>
            <p:cNvPr id="110" name="Group 28"/>
            <p:cNvGrpSpPr>
              <a:grpSpLocks/>
            </p:cNvGrpSpPr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120" name="Group 31"/>
              <p:cNvGrpSpPr>
                <a:grpSpLocks/>
              </p:cNvGrpSpPr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>
              <a:grpSpLocks/>
            </p:cNvGrpSpPr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>
                <a:grpSpLocks/>
              </p:cNvGrpSpPr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进程逻辑地址的表示：二元组 (p, o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 页号 (P 位,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个页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 页内偏移 (S 位, 每页有2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字节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虚拟地址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= 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*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+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存储中的地址映射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页到帧的映射 </a:t>
              </a: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逻辑地址中的页号是连续的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物理地址中的帧号是不连续的</a:t>
              </a: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所有的页都有对应的帧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>
              <a:spLocks/>
            </p:cNvSpPr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8" name="AutoShape 74"/>
            <p:cNvSpPr>
              <a:spLocks/>
            </p:cNvSpPr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  <a:extLst/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>
              <a:grpSpLocks/>
            </p:cNvGrpSpPr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>
              <a:grpSpLocks/>
            </p:cNvGrpSpPr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页表保存了逻辑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>
            <a:spLocks/>
          </p:cNvSpPr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314" name="AutoShape 135"/>
            <p:cNvSpPr>
              <a:spLocks/>
            </p:cNvSpPr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>
              <a:spLocks/>
            </p:cNvSpPr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>
              <a:spLocks/>
            </p:cNvSpPr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>
              <a:spLocks/>
            </p:cNvSpPr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>
              <a:spLocks/>
            </p:cNvSpPr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>
              <a:spLocks/>
            </p:cNvSpPr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>
              <a:spLocks/>
            </p:cNvSpPr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>
              <a:spLocks/>
            </p:cNvSpPr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页表基址 </a:t>
              </a: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帧号 </a:t>
              </a: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98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576</Words>
  <Application>Microsoft Office PowerPoint</Application>
  <PresentationFormat>全屏显示(16:9)</PresentationFormat>
  <Paragraphs>150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370</cp:revision>
  <dcterms:created xsi:type="dcterms:W3CDTF">2015-01-11T06:38:50Z</dcterms:created>
  <dcterms:modified xsi:type="dcterms:W3CDTF">2015-03-07T04:02:46Z</dcterms:modified>
</cp:coreProperties>
</file>