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65" r:id="rId4"/>
    <p:sldId id="266" r:id="rId5"/>
    <p:sldId id="274" r:id="rId6"/>
    <p:sldId id="27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3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6182" y="214296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000100" y="928676"/>
            <a:ext cx="7143800" cy="3440942"/>
            <a:chOff x="928662" y="734690"/>
            <a:chExt cx="7143800" cy="3440942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734690"/>
              <a:ext cx="7143800" cy="344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课程概述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教学安排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教学内容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练习和实验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课程设计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什么是操作系统?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为什么学习操作系统?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如何学习操作系统?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操作系统实例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440099"/>
              <a:ext cx="151066" cy="148997"/>
            </a:xfrm>
            <a:prstGeom prst="rect">
              <a:avLst/>
            </a:prstGeom>
          </p:spPr>
        </p:pic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654413"/>
              <a:ext cx="151066" cy="148997"/>
            </a:xfrm>
            <a:prstGeom prst="rect">
              <a:avLst/>
            </a:prstGeom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868727"/>
              <a:ext cx="151066" cy="148997"/>
            </a:xfrm>
            <a:prstGeom prst="rect">
              <a:avLst/>
            </a:prstGeom>
          </p:spPr>
        </p:pic>
      </p:grpSp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6182" y="214296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007792"/>
            <a:ext cx="7143800" cy="32070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操作系统结构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中断及系统调用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内存管理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进程及线程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处理机调度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同步互斥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文件系统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I/O子系统</a:t>
            </a: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练习与实验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28662" y="814318"/>
            <a:ext cx="8286808" cy="828738"/>
            <a:chOff x="928662" y="814318"/>
            <a:chExt cx="8286808" cy="828738"/>
          </a:xfrm>
        </p:grpSpPr>
        <p:sp>
          <p:nvSpPr>
            <p:cNvPr id="24" name="TextBox 23"/>
            <p:cNvSpPr txBox="1"/>
            <p:nvPr/>
          </p:nvSpPr>
          <p:spPr>
            <a:xfrm>
              <a:off x="928662" y="814318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操作系统练习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57290" y="1242946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课堂练习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414" y="1357304"/>
              <a:ext cx="151066" cy="148997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928662" y="1714494"/>
            <a:ext cx="11072890" cy="2257498"/>
            <a:chOff x="928662" y="1714494"/>
            <a:chExt cx="11072890" cy="2257498"/>
          </a:xfrm>
        </p:grpSpPr>
        <p:sp>
          <p:nvSpPr>
            <p:cNvPr id="19" name="TextBox 18"/>
            <p:cNvSpPr txBox="1"/>
            <p:nvPr/>
          </p:nvSpPr>
          <p:spPr>
            <a:xfrm>
              <a:off x="4572000" y="2186042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实验5: 用户进程管理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543232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实验6: CPU调度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2900422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7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同步与互斥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3229094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实验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8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文件系统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28662" y="1714494"/>
              <a:ext cx="8215338" cy="2257498"/>
              <a:chOff x="928662" y="1714494"/>
              <a:chExt cx="8215338" cy="225749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928662" y="1714494"/>
                <a:ext cx="8215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 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操作系统实验</a:t>
                </a:r>
                <a:endPara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57290" y="250031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实验1: 系统启动及中断</a:t>
                </a:r>
                <a:endPara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57290" y="214312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实验0: 实验环境准备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57290" y="285750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实验2: 物理内存管理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57290" y="321469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实验3: 虚拟内存管理</a:t>
                </a:r>
                <a:endPara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57290" y="3571882"/>
                <a:ext cx="742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实验4: 内核线程管理</a:t>
                </a:r>
                <a:endPara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  <p:pic>
            <p:nvPicPr>
              <p:cNvPr id="29" name="图片 2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225748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0" name="图片 2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261467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1" name="图片 3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297186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332905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3" name="图片 3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14414" y="368624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4" name="图片 33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230040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265759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6" name="图片 3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3014780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29124" y="3371970"/>
                <a:ext cx="151066" cy="14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课程设计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192" y="1059582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Bef>
                <a:spcPct val="40000"/>
              </a:spcBef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模块化改进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7464" y="1521247"/>
            <a:ext cx="8028384" cy="400110"/>
            <a:chOff x="1115616" y="1589876"/>
            <a:chExt cx="8028384" cy="400110"/>
          </a:xfrm>
        </p:grpSpPr>
        <p:sp>
          <p:nvSpPr>
            <p:cNvPr id="110" name="TextBox 109"/>
            <p:cNvSpPr txBox="1"/>
            <p:nvPr/>
          </p:nvSpPr>
          <p:spPr>
            <a:xfrm>
              <a:off x="1285820" y="1589876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多种平台上的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内核可加载模块完善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1747154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317464" y="1849919"/>
            <a:ext cx="8028384" cy="400110"/>
            <a:chOff x="1115616" y="1918548"/>
            <a:chExt cx="8028384" cy="400110"/>
          </a:xfrm>
        </p:grpSpPr>
        <p:sp>
          <p:nvSpPr>
            <p:cNvPr id="112" name="TextBox 111"/>
            <p:cNvSpPr txBox="1"/>
            <p:nvPr/>
          </p:nvSpPr>
          <p:spPr>
            <a:xfrm>
              <a:off x="1285820" y="1918548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多种平台上的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动态链接库完善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2075826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317464" y="2178591"/>
            <a:ext cx="8028384" cy="400110"/>
            <a:chOff x="1115616" y="2247220"/>
            <a:chExt cx="8028384" cy="400110"/>
          </a:xfrm>
        </p:grpSpPr>
        <p:sp>
          <p:nvSpPr>
            <p:cNvPr id="114" name="TextBox 113"/>
            <p:cNvSpPr txBox="1"/>
            <p:nvPr/>
          </p:nvSpPr>
          <p:spPr>
            <a:xfrm>
              <a:off x="1285820" y="2247220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内核功能的模块化改进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5" name="图片 1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2404498"/>
              <a:ext cx="151066" cy="148997"/>
            </a:xfrm>
            <a:prstGeom prst="rect">
              <a:avLst/>
            </a:prstGeom>
          </p:spPr>
        </p:pic>
      </p:grpSp>
      <p:sp>
        <p:nvSpPr>
          <p:cNvPr id="116" name="TextBox 115"/>
          <p:cNvSpPr txBox="1"/>
          <p:nvPr/>
        </p:nvSpPr>
        <p:spPr>
          <a:xfrm>
            <a:off x="1488105" y="2523675"/>
            <a:ext cx="714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Bef>
                <a:spcPct val="40000"/>
              </a:spcBef>
              <a:buClr>
                <a:srgbClr val="FFFF66"/>
              </a:buClr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·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文件系统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、处理机调度算法、内存置换算法、设备驱动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9" grpId="0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课程设计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3568" y="77155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Bef>
                <a:spcPct val="40000"/>
              </a:spcBef>
              <a:buClr>
                <a:srgbClr val="FFFF66"/>
              </a:buClr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在真实系统上运行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9320" y="1085820"/>
            <a:ext cx="8001056" cy="400110"/>
            <a:chOff x="969320" y="1085820"/>
            <a:chExt cx="8001056" cy="400110"/>
          </a:xfrm>
        </p:grpSpPr>
        <p:sp>
          <p:nvSpPr>
            <p:cNvPr id="121" name="TextBox 120"/>
            <p:cNvSpPr txBox="1"/>
            <p:nvPr/>
          </p:nvSpPr>
          <p:spPr>
            <a:xfrm>
              <a:off x="1112196" y="1085820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树莓派（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Raspberry PI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）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2" name="图片 1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320" y="1243098"/>
              <a:ext cx="151066" cy="148997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969320" y="1414492"/>
            <a:ext cx="8001056" cy="400110"/>
            <a:chOff x="969320" y="1414492"/>
            <a:chExt cx="8001056" cy="400110"/>
          </a:xfrm>
        </p:grpSpPr>
        <p:sp>
          <p:nvSpPr>
            <p:cNvPr id="123" name="TextBox 122"/>
            <p:cNvSpPr txBox="1"/>
            <p:nvPr/>
          </p:nvSpPr>
          <p:spPr>
            <a:xfrm>
              <a:off x="1112196" y="1414492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Intel Edison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4" name="图片 1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320" y="1571770"/>
              <a:ext cx="151066" cy="148997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83568" y="1800200"/>
            <a:ext cx="8074204" cy="695744"/>
            <a:chOff x="683568" y="1800200"/>
            <a:chExt cx="8074204" cy="695744"/>
          </a:xfrm>
        </p:grpSpPr>
        <p:sp>
          <p:nvSpPr>
            <p:cNvPr id="125" name="TextBox 124"/>
            <p:cNvSpPr txBox="1"/>
            <p:nvPr/>
          </p:nvSpPr>
          <p:spPr>
            <a:xfrm>
              <a:off x="683568" y="1800200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自选操作系统题目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99592" y="2157390"/>
              <a:ext cx="7858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http://os.cs.tsinghua.edu.cn/oscourse/OS2015/projects</a:t>
              </a:r>
              <a:endParaRPr lang="zh-CN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54744"/>
            <a:ext cx="2643206" cy="174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54744"/>
            <a:ext cx="300355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图片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2608415"/>
            <a:ext cx="3065496" cy="204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4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135</Words>
  <Application>Microsoft Office PowerPoint</Application>
  <PresentationFormat>全屏显示(16:9)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Lucida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120</cp:revision>
  <dcterms:created xsi:type="dcterms:W3CDTF">2015-01-11T06:38:50Z</dcterms:created>
  <dcterms:modified xsi:type="dcterms:W3CDTF">2015-02-13T08:25:53Z</dcterms:modified>
</cp:coreProperties>
</file>