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4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86" y="-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2F7A5-2233-44F2-8F6E-96FD425822AD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05407-D81E-4A76-82E1-D63207EDE6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846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05407-D81E-4A76-82E1-D63207EDE6B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392" y="782"/>
            <a:ext cx="914121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概要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28662" y="928676"/>
            <a:ext cx="7715304" cy="2543250"/>
            <a:chOff x="928662" y="928676"/>
            <a:chExt cx="7715304" cy="2543250"/>
          </a:xfrm>
        </p:grpSpPr>
        <p:sp>
          <p:nvSpPr>
            <p:cNvPr id="8" name="TextBox 7"/>
            <p:cNvSpPr txBox="1"/>
            <p:nvPr/>
          </p:nvSpPr>
          <p:spPr>
            <a:xfrm>
              <a:off x="928662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什么是操作系统？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164305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为什么学习操作系统？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662" y="200024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如何学习操作系统？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课程概述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235743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操作系统实例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271462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操作系统的演变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307181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操作系统结构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17" name="图片 1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8" name="图片 1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27"/>
          <p:cNvSpPr>
            <a:spLocks noChangeArrowheads="1"/>
          </p:cNvSpPr>
          <p:nvPr/>
        </p:nvSpPr>
        <p:spPr bwMode="auto">
          <a:xfrm>
            <a:off x="2915816" y="3251760"/>
            <a:ext cx="18722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UNIX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BSD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家族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71600" y="2643758"/>
            <a:ext cx="5544616" cy="665978"/>
            <a:chOff x="827584" y="1071552"/>
            <a:chExt cx="7903632" cy="949325"/>
          </a:xfrm>
        </p:grpSpPr>
        <p:pic>
          <p:nvPicPr>
            <p:cNvPr id="25" name="Picture 6" descr="291235608759140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2981" y="1146164"/>
              <a:ext cx="1089025" cy="874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7" descr="301235608759140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7584" y="1131590"/>
              <a:ext cx="960438" cy="860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11" descr="341235608759140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71931" y="1149339"/>
              <a:ext cx="1087438" cy="871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12" descr="35123560875914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57869" y="1071552"/>
              <a:ext cx="973137" cy="906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13" descr="361235608759140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54892" y="1082663"/>
              <a:ext cx="1076324" cy="89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组合 69"/>
          <p:cNvGrpSpPr/>
          <p:nvPr/>
        </p:nvGrpSpPr>
        <p:grpSpPr>
          <a:xfrm>
            <a:off x="755576" y="2643758"/>
            <a:ext cx="5688632" cy="778387"/>
            <a:chOff x="71406" y="3625839"/>
            <a:chExt cx="9072626" cy="1241425"/>
          </a:xfrm>
        </p:grpSpPr>
        <p:pic>
          <p:nvPicPr>
            <p:cNvPr id="23" name="Picture 4" descr="271235608759140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31981" y="3905239"/>
              <a:ext cx="1449388" cy="839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5" descr="281235608759140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1406" y="3905239"/>
              <a:ext cx="1406525" cy="715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14" descr="371235608759140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71931" y="3781414"/>
              <a:ext cx="1101725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17" descr="http://www.ad518.com/upfile/2012/02/2012-02-19-162216-p0cb3f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43570" y="3856027"/>
              <a:ext cx="776287" cy="765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21" descr="http://www.fwan.cn/data/attachment/portal/201209/19/090940h2l0i2vm6zvot96m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337457" y="4071948"/>
              <a:ext cx="18065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19" descr="http://www.leiphone.com/wp-content/uploads/2012/07/Jobs1-292x300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310333" y="3625839"/>
              <a:ext cx="1190625" cy="122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" name="Picture 2" descr="http://upload.wikimedia.org/wikipedia/commons/3/36/Ken_n_dennis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75606"/>
            <a:ext cx="3033713" cy="19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23264E-7 L -5.55556E-7 -0.115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-0.02283 L 0.10243 -0.2835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-1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1 -0.03364 L 0.11042 0.2267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13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3" descr="android version name history Android 4.1新版操作系统以及历代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211710"/>
            <a:ext cx="3043259" cy="250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9" descr="Android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859782"/>
            <a:ext cx="565314" cy="4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3275856" y="3003798"/>
            <a:ext cx="1575056" cy="1198298"/>
            <a:chOff x="0" y="0"/>
            <a:chExt cx="998" cy="745"/>
          </a:xfrm>
        </p:grpSpPr>
        <p:pic>
          <p:nvPicPr>
            <p:cNvPr id="21" name="等腰三角形 1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998" cy="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 rot="-3768918">
              <a:off x="439" y="80"/>
              <a:ext cx="343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buFontTx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835696" y="843558"/>
            <a:ext cx="2088232" cy="3493357"/>
            <a:chOff x="1142976" y="2355726"/>
            <a:chExt cx="1571636" cy="2629155"/>
          </a:xfrm>
        </p:grpSpPr>
        <p:pic>
          <p:nvPicPr>
            <p:cNvPr id="24" name="Picture 28" descr="http://pic1a.nipic.com/2008-12-09/200812941912588_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31640" y="2355726"/>
              <a:ext cx="886168" cy="1045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矩形 28"/>
            <p:cNvSpPr>
              <a:spLocks noChangeArrowheads="1"/>
            </p:cNvSpPr>
            <p:nvPr/>
          </p:nvSpPr>
          <p:spPr bwMode="auto">
            <a:xfrm>
              <a:off x="1300163" y="3426960"/>
              <a:ext cx="14144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endParaRPr lang="en-US" altLang="zh-CN" sz="1800" b="1" dirty="0"/>
            </a:p>
          </p:txBody>
        </p:sp>
        <p:pic>
          <p:nvPicPr>
            <p:cNvPr id="37" name="Picture 3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76" y="3786196"/>
              <a:ext cx="1214446" cy="1198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家族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07504" y="2211710"/>
            <a:ext cx="5697556" cy="513835"/>
            <a:chOff x="242596" y="901279"/>
            <a:chExt cx="8041596" cy="725232"/>
          </a:xfrm>
        </p:grpSpPr>
        <p:pic>
          <p:nvPicPr>
            <p:cNvPr id="11" name="Picture 4" descr="151235608759140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139952" y="901279"/>
              <a:ext cx="562259" cy="67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5" descr="161235608759140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187624" y="987574"/>
              <a:ext cx="621336" cy="6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6" descr="171235608759140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04048" y="901279"/>
              <a:ext cx="726250" cy="725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0" descr="211235608759140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987824" y="1072729"/>
              <a:ext cx="837276" cy="525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2" descr="231235608759140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625852" y="915566"/>
              <a:ext cx="682452" cy="635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3" descr="241235608759140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2596" y="966367"/>
              <a:ext cx="634578" cy="641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4" descr="251235608759140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051720" y="901279"/>
              <a:ext cx="736436" cy="71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915566"/>
              <a:ext cx="759864" cy="635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6" name="Picture 9" descr="201235608759140.pn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868144" y="915566"/>
              <a:ext cx="672266" cy="652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89108E-6 L -0.18507 0.1783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8214E-7 L 0.18455 -0.2039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-10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32 -0.09719 L 0.17379 -0.0132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071802" y="214296"/>
            <a:ext cx="385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家族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419872" y="3234415"/>
            <a:ext cx="4653710" cy="163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28992" y="953408"/>
            <a:ext cx="4643470" cy="204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" name="Picture 7" descr="28393798413787783956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356" y="3357568"/>
            <a:ext cx="1000132" cy="135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928662" y="2143122"/>
            <a:ext cx="26432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微软从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DEC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聘请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Dave Cutler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做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Windows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NT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主要设计师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50</Words>
  <Application>Microsoft Office PowerPoint</Application>
  <PresentationFormat>全屏显示(16:9)</PresentationFormat>
  <Paragraphs>15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bg</cp:lastModifiedBy>
  <cp:revision>99</cp:revision>
  <dcterms:created xsi:type="dcterms:W3CDTF">2015-01-11T06:38:50Z</dcterms:created>
  <dcterms:modified xsi:type="dcterms:W3CDTF">2015-02-08T06:42:33Z</dcterms:modified>
</cp:coreProperties>
</file>