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34" r:id="rId2"/>
    <p:sldId id="384" r:id="rId3"/>
    <p:sldId id="469" r:id="rId4"/>
    <p:sldId id="461" r:id="rId5"/>
    <p:sldId id="462" r:id="rId6"/>
    <p:sldId id="470" r:id="rId7"/>
    <p:sldId id="463" r:id="rId8"/>
    <p:sldId id="464" r:id="rId9"/>
    <p:sldId id="465" r:id="rId10"/>
    <p:sldId id="471" r:id="rId11"/>
    <p:sldId id="466" r:id="rId12"/>
    <p:sldId id="467" r:id="rId13"/>
    <p:sldId id="468" r:id="rId14"/>
    <p:sldId id="379" r:id="rId15"/>
    <p:sldId id="389" r:id="rId16"/>
    <p:sldId id="45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EB1C8"/>
    <a:srgbClr val="33FFFF"/>
    <a:srgbClr val="11576A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8" d="100"/>
          <a:sy n="108" d="100"/>
        </p:scale>
        <p:origin x="62" y="86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164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转换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Rectangle 3"/>
          <p:cNvSpPr txBox="1">
            <a:spLocks noChangeArrowheads="1"/>
          </p:cNvSpPr>
          <p:nvPr/>
        </p:nvSpPr>
        <p:spPr>
          <a:xfrm>
            <a:off x="5194075" y="2558297"/>
            <a:ext cx="2402262" cy="3952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进程因相关事件出现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050042" y="2276514"/>
            <a:ext cx="5375336" cy="395290"/>
            <a:chOff x="1276719" y="4487040"/>
            <a:chExt cx="5375336" cy="395290"/>
          </a:xfrm>
        </p:grpSpPr>
        <p:sp>
          <p:nvSpPr>
            <p:cNvPr id="168" name="Rectangle 3"/>
            <p:cNvSpPr txBox="1">
              <a:spLocks noChangeArrowheads="1"/>
            </p:cNvSpPr>
            <p:nvPr/>
          </p:nvSpPr>
          <p:spPr>
            <a:xfrm>
              <a:off x="1420751" y="4487040"/>
              <a:ext cx="5231304" cy="39529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到就绪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9" name="图片 16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4598091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2" name="弧形 17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弧形 17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7" name="弧形 17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5" name="直接箭头连接符 23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弧形 18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5" name="直接箭头连接符 18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endCxn id="23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23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7051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5" name="弧形 17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弧形 17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8" name="直接箭头连接符 23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弧形 18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24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3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弧形 19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1" name="圆角矩形 23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50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内存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1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5217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66" name="Rectangle 2"/>
          <p:cNvSpPr txBox="1">
            <a:spLocks noChangeArrowheads="1"/>
          </p:cNvSpPr>
          <p:nvPr/>
        </p:nvSpPr>
        <p:spPr>
          <a:xfrm>
            <a:off x="5070736" y="2809392"/>
            <a:ext cx="3289774" cy="8572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没有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就绪进程或挂起就绪进程优先级高于就绪进程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8" name="弧形 177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1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6" name="弧形 1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弧形 1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endCxn id="2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弧形 1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弧形 1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63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内存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266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7" name="图片 2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817062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171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内存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5" name="图片 1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5078345" y="3074328"/>
            <a:ext cx="3282877" cy="121444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一个进程释放足够内存，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并有高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优先级等待挂起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927498" y="2767938"/>
            <a:ext cx="2282204" cy="512308"/>
            <a:chOff x="1209676" y="2643188"/>
            <a:chExt cx="2282204" cy="512308"/>
          </a:xfrm>
        </p:grpSpPr>
        <p:sp>
          <p:nvSpPr>
            <p:cNvPr id="178" name="Rectangle 2"/>
            <p:cNvSpPr txBox="1">
              <a:spLocks noChangeArrowheads="1"/>
            </p:cNvSpPr>
            <p:nvPr/>
          </p:nvSpPr>
          <p:spPr>
            <a:xfrm>
              <a:off x="1360523" y="2643188"/>
              <a:ext cx="2131357" cy="51230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等待挂起到等待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9" name="图片 17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6" y="27860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1" name="组合 180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82" name="弧形 18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7" name="弧形 18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0" name="弧形 18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5" name="直接箭头连接符 24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弧形 19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5" name="直接箭头连接符 19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endCxn id="24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4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弧形 19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247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状态队列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4646" y="1021012"/>
            <a:ext cx="5895246" cy="693224"/>
            <a:chOff x="834646" y="1021012"/>
            <a:chExt cx="5895246" cy="693224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37668"/>
              <a:ext cx="5577364" cy="57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操作系统来维护一组队列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，表示系统中所有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的当前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4646" y="1775336"/>
            <a:ext cx="5951905" cy="679493"/>
            <a:chOff x="834646" y="1775336"/>
            <a:chExt cx="5951905" cy="67949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900831"/>
              <a:ext cx="563402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不同队列表示不同状态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就绪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队列、各种等待队列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1993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834646" y="2501966"/>
            <a:ext cx="5951905" cy="1003566"/>
            <a:chOff x="834646" y="2501966"/>
            <a:chExt cx="5951905" cy="100356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28" y="2643758"/>
              <a:ext cx="563402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根据进程状态不同，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PCB加入相应队列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进程状态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变化时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它所在的PCB会从一个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换到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另一个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93268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进程状态的队列表现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033" y="2576792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944" y="260334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接收进程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929588" y="1186647"/>
            <a:ext cx="0" cy="359968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16094" y="1168390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16094" y="180498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16094" y="257016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28794" y="3532194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28794" y="4137036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28794" y="4786328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43306" y="2570162"/>
            <a:ext cx="104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86446" y="2570162"/>
            <a:ext cx="82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43306" y="114299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481380" y="1857370"/>
            <a:ext cx="14287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643306" y="1798632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571736" y="1023133"/>
            <a:ext cx="1071570" cy="302400"/>
            <a:chOff x="2571736" y="1023133"/>
            <a:chExt cx="1071570" cy="3024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571736" y="1643056"/>
            <a:ext cx="1071570" cy="302400"/>
            <a:chOff x="2571736" y="1023133"/>
            <a:chExt cx="1071570" cy="3024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71736" y="2420550"/>
            <a:ext cx="1071570" cy="302400"/>
            <a:chOff x="2571736" y="1023133"/>
            <a:chExt cx="1071570" cy="3024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3379793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1" name="直接连接符 50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71736" y="4000510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9" name="直接连接符 58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571736" y="4643452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67" name="直接连接符 66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756065" y="2366961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829176" y="239351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处理机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5786446" y="2643188"/>
            <a:ext cx="21431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4908060" y="3710488"/>
            <a:ext cx="21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3643306" y="4786328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3643306" y="4143386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3643306" y="3500444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1932760" y="3071816"/>
            <a:ext cx="4068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778430" y="73608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714612" y="71436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776525" y="136682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12707" y="134510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768905" y="216484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705087" y="21431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14625" y="1804982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7963" y="4205299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778826" y="2183899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10690" y="217758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终止进程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840475" y="2764928"/>
            <a:ext cx="36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85388" y="27495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002137" y="3136406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22002" y="312215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016425" y="3736485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33160" y="371584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2025950" y="4367356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924032" y="434694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635818" y="3226894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75139" y="3204089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645343" y="3855548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72000" y="382263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578667" y="4491181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507197" y="446640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9397" y="3114679"/>
            <a:ext cx="857256" cy="261610"/>
            <a:chOff x="6820544" y="3226894"/>
            <a:chExt cx="857256" cy="261610"/>
          </a:xfrm>
        </p:grpSpPr>
        <p:sp>
          <p:nvSpPr>
            <p:cNvPr id="121" name="圆角矩形 120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890826" y="3711505"/>
            <a:ext cx="857256" cy="261610"/>
            <a:chOff x="6820544" y="3226894"/>
            <a:chExt cx="857256" cy="261610"/>
          </a:xfrm>
        </p:grpSpPr>
        <p:sp>
          <p:nvSpPr>
            <p:cNvPr id="124" name="圆角矩形 123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292650" y="4346945"/>
            <a:ext cx="921977" cy="261610"/>
            <a:chOff x="6834541" y="3220577"/>
            <a:chExt cx="921977" cy="261610"/>
          </a:xfrm>
        </p:grpSpPr>
        <p:sp>
          <p:nvSpPr>
            <p:cNvPr id="127" name="圆角矩形 126"/>
            <p:cNvSpPr/>
            <p:nvPr/>
          </p:nvSpPr>
          <p:spPr>
            <a:xfrm>
              <a:off x="6884362" y="3248621"/>
              <a:ext cx="805344" cy="188301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TextBox 105"/>
            <p:cNvSpPr txBox="1"/>
            <p:nvPr/>
          </p:nvSpPr>
          <p:spPr>
            <a:xfrm>
              <a:off x="6834541" y="3220577"/>
              <a:ext cx="921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9" name="直接箭头连接符 128"/>
          <p:cNvCxnSpPr/>
          <p:nvPr/>
        </p:nvCxnSpPr>
        <p:spPr>
          <a:xfrm>
            <a:off x="1621051" y="2764928"/>
            <a:ext cx="295043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876047"/>
            <a:ext cx="73011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处在挂起状态的进程映像在磁盘上，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是减少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进程占用内存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4772" y="71420"/>
            <a:ext cx="205736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进程挂起</a:t>
            </a:r>
            <a:endParaRPr lang="zh-CN" altLang="en-US" sz="3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7" name="弧形 15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弧形 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弧形 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41" name="直接箭头连接符 1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弧形 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1" name="直接箭头连接符 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1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弧形 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弧形 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124" name="圆角矩形 1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Blocked-suspend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4836750" y="1809197"/>
            <a:ext cx="5557821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在外存并等待某事件的出现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6" name="弧形 155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弧形 156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7" name="弧形 16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6" name="椭圆 22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5" name="直接箭头连接符 22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弧形 17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5" name="直接箭头连接符 17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22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22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弧形 17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弧形 17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4" name="圆角矩形 19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561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Blocked-suspend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19273" y="1798979"/>
            <a:ext cx="5885389" cy="780188"/>
            <a:chOff x="4514078" y="2122966"/>
            <a:chExt cx="5885389" cy="780188"/>
          </a:xfrm>
        </p:grpSpPr>
        <p:sp>
          <p:nvSpPr>
            <p:cNvPr id="159" name="Rectangle 3"/>
            <p:cNvSpPr txBox="1">
              <a:spLocks noChangeArrowheads="1"/>
            </p:cNvSpPr>
            <p:nvPr/>
          </p:nvSpPr>
          <p:spPr>
            <a:xfrm>
              <a:off x="4841646" y="2188774"/>
              <a:ext cx="555782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Ready-suspend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）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5"/>
            <p:cNvSpPr txBox="1"/>
            <p:nvPr/>
          </p:nvSpPr>
          <p:spPr>
            <a:xfrm>
              <a:off x="4514078" y="2122966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" name="Rectangle 3"/>
          <p:cNvSpPr txBox="1">
            <a:spLocks noChangeArrowheads="1"/>
          </p:cNvSpPr>
          <p:nvPr/>
        </p:nvSpPr>
        <p:spPr>
          <a:xfrm>
            <a:off x="4820844" y="2421155"/>
            <a:ext cx="350779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在外存，但只要进入内存，即可运行</a:t>
            </a:r>
          </a:p>
        </p:txBody>
      </p:sp>
      <p:grpSp>
        <p:nvGrpSpPr>
          <p:cNvPr id="240" name="组合 239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241" name="弧形 240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弧形 241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6" name="弧形 24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9" name="弧形 24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305" name="椭圆 30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304" name="直接箭头连接符 30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弧形 25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2" name="组合 25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54" name="直接箭头连接符 25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endCxn id="30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>
              <a:stCxn id="30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弧形 25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93" name="圆角矩形 29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91" name="圆角矩形 29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89" name="圆角矩形 28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83" name="圆角矩形 28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81" name="圆角矩形 28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08116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7968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"/>
          <p:cNvSpPr txBox="1">
            <a:spLocks noChangeArrowheads="1"/>
          </p:cNvSpPr>
          <p:nvPr/>
        </p:nvSpPr>
        <p:spPr>
          <a:xfrm>
            <a:off x="5095453" y="2362501"/>
            <a:ext cx="3303108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进程处于就绪状态或就绪进程要求更多内存资源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0" name="弧形 159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6" name="弧形 16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9" name="弧形 16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5" name="椭圆 22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4" name="直接箭头连接符 22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弧形 17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22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22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弧形 17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36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39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0" name="图片 2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261109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5094308" y="2675291"/>
            <a:ext cx="3479576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有高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优先级等待（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系统认为会很快就绪的）进程和低优先级就绪进程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5" name="弧形 16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3" name="弧形 17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9" name="椭圆 22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8" name="直接箭头连接符 22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弧形 17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8" name="直接箭头连接符 17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23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2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弧形 18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0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1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43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4" name="图片 2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5" name="组合 244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246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7" name="图片 2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345821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15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156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7" name="图片 1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9" name="组合 158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160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1" name="图片 16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101095" y="2938060"/>
            <a:ext cx="3663079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抢先式分时系统，当有高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优先级等待挂起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进程因事件出现而进入就绪挂起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4837" y="2646565"/>
            <a:ext cx="2079335" cy="424570"/>
            <a:chOff x="4849153" y="2384865"/>
            <a:chExt cx="2079335" cy="424570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>
            <a:xfrm>
              <a:off x="4993185" y="2384865"/>
              <a:ext cx="1935303" cy="42457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运行到就绪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图片 16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153" y="24930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9744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3" name="弧形 172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弧形 173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8" name="弧形 177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1" name="弧形 180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6" name="直接箭头连接符 235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弧形 182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239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233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7" name="组合 246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248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转换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9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1557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882</Words>
  <Application>Microsoft Office PowerPoint</Application>
  <PresentationFormat>全屏显示(16:9)</PresentationFormat>
  <Paragraphs>342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757</cp:revision>
  <dcterms:created xsi:type="dcterms:W3CDTF">2015-01-11T06:38:50Z</dcterms:created>
  <dcterms:modified xsi:type="dcterms:W3CDTF">2015-03-21T09:18:19Z</dcterms:modified>
</cp:coreProperties>
</file>