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9" r:id="rId2"/>
    <p:sldId id="450" r:id="rId3"/>
    <p:sldId id="451" r:id="rId4"/>
    <p:sldId id="462" r:id="rId5"/>
    <p:sldId id="463" r:id="rId6"/>
    <p:sldId id="46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11576A"/>
    <a:srgbClr val="CCFFFF"/>
    <a:srgbClr val="33FFFF"/>
    <a:srgbClr val="0EB1C8"/>
    <a:srgbClr val="0093DD"/>
    <a:srgbClr val="005072"/>
    <a:srgbClr val="FFCCFF"/>
    <a:srgbClr val="FF99CC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9" d="100"/>
          <a:sy n="109" d="100"/>
        </p:scale>
        <p:origin x="101" y="125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866750" y="768325"/>
            <a:ext cx="5919828" cy="71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由内核通过系统调用实现的线程机制，由内核完成线程的创建、终止和管理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563638"/>
            <a:ext cx="5286412" cy="2749079"/>
            <a:chOff x="1214414" y="1415044"/>
            <a:chExt cx="5286412" cy="2749079"/>
          </a:xfrm>
        </p:grpSpPr>
        <p:sp>
          <p:nvSpPr>
            <p:cNvPr id="19" name="矩形 18"/>
            <p:cNvSpPr/>
            <p:nvPr/>
          </p:nvSpPr>
          <p:spPr>
            <a:xfrm>
              <a:off x="2714612" y="2000246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32810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2892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14744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00496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>
              <a:off x="4036215" y="1821651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3143240" y="1857370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57752" y="3714758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428860" y="3571882"/>
              <a:ext cx="183510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714612" y="3571882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5195900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1487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68331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763586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68299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6075" y="1415044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7246" y="142560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7583" y="361950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 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14414" y="24288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9502" y="36195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57752" y="3857634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72132" y="3643320"/>
              <a:ext cx="360000" cy="444528"/>
              <a:chOff x="7715272" y="1571618"/>
              <a:chExt cx="360000" cy="44452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715272" y="1571618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715272" y="1627181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15272" y="1682744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15272" y="173830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72" y="179545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15272" y="1851020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15272" y="1906583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715272" y="1962146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左大括号 74"/>
            <p:cNvSpPr/>
            <p:nvPr/>
          </p:nvSpPr>
          <p:spPr>
            <a:xfrm>
              <a:off x="2371172" y="2428874"/>
              <a:ext cx="254948" cy="503239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4369965" y="385139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1"/>
            <p:cNvSpPr txBox="1"/>
            <p:nvPr/>
          </p:nvSpPr>
          <p:spPr>
            <a:xfrm>
              <a:off x="5883460" y="3856346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</a:t>
            </a:r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872430" cy="414330"/>
            <a:chOff x="842710" y="998766"/>
            <a:chExt cx="5872430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由内核维护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13762"/>
            <a:ext cx="5872430" cy="414330"/>
            <a:chOff x="842710" y="1313762"/>
            <a:chExt cx="5872430" cy="41433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313762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线程执行系统调用而被阻塞不影响其他线程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32798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370818"/>
            <a:ext cx="5015174" cy="744134"/>
            <a:chOff x="842710" y="2370818"/>
            <a:chExt cx="5015174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370818"/>
              <a:ext cx="404359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以线程为单位进行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时间分配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38503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700622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多线程的进程可获得更多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466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1657570"/>
            <a:ext cx="5229488" cy="770388"/>
            <a:chOff x="842710" y="1657570"/>
            <a:chExt cx="5229488" cy="77038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013628"/>
              <a:ext cx="4639594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通过系统调用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内核函数，在内核实现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159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171352" y="1657570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线程的创建、终止和切换相对较大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710" y="1671790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912" y="171450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(LightWeight Process)</a:t>
            </a:r>
            <a:endParaRPr lang="en-US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99473" y="81974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877" y="188978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7821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7145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  <a:endParaRPr lang="zh-CN" altLang="en-US" sz="3000" b="1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010" y="727802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85136" y="759179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027344" y="277752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98011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243</Words>
  <Application>Microsoft Office PowerPoint</Application>
  <PresentationFormat>全屏显示(16:9)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730</cp:revision>
  <dcterms:created xsi:type="dcterms:W3CDTF">2015-01-11T06:38:50Z</dcterms:created>
  <dcterms:modified xsi:type="dcterms:W3CDTF">2015-03-21T11:03:17Z</dcterms:modified>
</cp:coreProperties>
</file>