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5" r:id="rId2"/>
    <p:sldId id="306" r:id="rId3"/>
    <p:sldId id="307" r:id="rId4"/>
    <p:sldId id="308" r:id="rId5"/>
    <p:sldId id="302" r:id="rId6"/>
    <p:sldId id="309" r:id="rId7"/>
    <p:sldId id="310" r:id="rId8"/>
    <p:sldId id="311" r:id="rId9"/>
    <p:sldId id="312" r:id="rId10"/>
    <p:sldId id="313" r:id="rId11"/>
    <p:sldId id="338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1529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状态颜色变大一些</a:t>
            </a:r>
            <a:endParaRPr lang="en-US" altLang="zh-CN" dirty="0" smtClean="0"/>
          </a:p>
          <a:p>
            <a:r>
              <a:rPr lang="zh-CN" altLang="en-US" dirty="0" smtClean="0"/>
              <a:t>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3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9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两部分分开一些。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8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059832" y="427117"/>
            <a:ext cx="543954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en-US" sz="2800" spc="-100" dirty="0" err="1" smtClean="0"/>
              <a:t>switch_to</a:t>
            </a:r>
            <a:r>
              <a:rPr lang="zh-CN" altLang="en-US" sz="2800" spc="-100" dirty="0" smtClean="0"/>
              <a:t>的实现</a:t>
            </a:r>
            <a:endParaRPr lang="zh-CN" altLang="en-US" sz="2800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5576" y="904498"/>
            <a:ext cx="6210591" cy="4331548"/>
            <a:chOff x="755576" y="794436"/>
            <a:chExt cx="6210591" cy="4331548"/>
          </a:xfrm>
        </p:grpSpPr>
        <p:sp>
          <p:nvSpPr>
            <p:cNvPr id="19" name="矩形 18"/>
            <p:cNvSpPr/>
            <p:nvPr/>
          </p:nvSpPr>
          <p:spPr>
            <a:xfrm>
              <a:off x="1115616" y="4674578"/>
              <a:ext cx="2786082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pushl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# push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     ret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5576" y="794436"/>
              <a:ext cx="3643338" cy="592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.text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globl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(from, to)   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5375" y="1301488"/>
              <a:ext cx="4000528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from's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points to from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!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%esp,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65375" y="3000540"/>
              <a:ext cx="6000792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restore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not 8(%esp): popped return address already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now points to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%esp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467544" y="68130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en-US" sz="1600" dirty="0" smtClean="0"/>
              <a:t>kern-</a:t>
            </a:r>
            <a:r>
              <a:rPr lang="en-US" altLang="en-US" sz="1600" dirty="0" err="1" smtClean="0"/>
              <a:t>ucore</a:t>
            </a:r>
            <a:r>
              <a:rPr lang="en-US" altLang="en-US" sz="1600" dirty="0" smtClean="0"/>
              <a:t>/arch/i386/process/</a:t>
            </a:r>
            <a:r>
              <a:rPr lang="en-US" altLang="en-US" sz="1600" dirty="0" err="1" smtClean="0"/>
              <a:t>switch.S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70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进程切换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62146"/>
            <a:ext cx="4655801" cy="1428760"/>
            <a:chOff x="844893" y="1962146"/>
            <a:chExt cx="4655801" cy="1428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6214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进程切换的要求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703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1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298698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切换前，保存进程上下文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78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635250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切换后，恢复进程上下文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05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962278"/>
              <a:ext cx="41057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快速切换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05925"/>
            <a:ext cx="5890872" cy="1000529"/>
            <a:chOff x="844893" y="805925"/>
            <a:chExt cx="5890872" cy="100052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63601" y="805925"/>
              <a:ext cx="5572164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进程切换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上下文切换</a:t>
              </a:r>
              <a:r>
                <a:rPr lang="en-US" altLang="zh-CN" dirty="0" smtClean="0"/>
                <a:t>)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暂停当前运行进程，从运行状态变成其他状态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调度另一个进程从就绪状态变成运行状态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7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599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574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3294068"/>
            <a:ext cx="3655099" cy="1311168"/>
            <a:chOff x="844893" y="3294068"/>
            <a:chExt cx="3655099" cy="131116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294068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进程生命周期的信息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78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55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622682"/>
              <a:ext cx="245628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寄存器 (PC, SP, …</a:t>
              </a:r>
              <a:r>
                <a:rPr lang="en-US" altLang="zh-CN" smtClean="0"/>
                <a:t>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21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3959234"/>
              <a:ext cx="2096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CPU状态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内存地址空间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5623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上下文切换图示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249523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2" y="1506921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5" y="1175014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6" y="413895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150018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7" y="2500312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059115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79" y="413716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0" y="2285998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0" y="1190613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0" y="3895735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2798247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2" y="86214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操作系统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19" y="119726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3260730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165405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164488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5" y="1197039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120652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5" y="325455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0" y="1648437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164447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326302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进程控制块</a:t>
            </a:r>
            <a:r>
              <a:rPr lang="en-US" altLang="zh-CN" dirty="0" smtClean="0"/>
              <a:t>PCB:</a:t>
            </a:r>
            <a:r>
              <a:rPr lang="zh-CN" altLang="en-US" dirty="0" smtClean="0"/>
              <a:t>内核的进程状态记录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5343" y="866764"/>
            <a:ext cx="6727503" cy="428628"/>
            <a:chOff x="635343" y="866764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33426" y="866764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内核为</a:t>
              </a:r>
              <a:r>
                <a:rPr lang="zh-CN" altLang="en-US" dirty="0"/>
                <a:t>每个进程维护了对应</a:t>
              </a:r>
              <a:r>
                <a:rPr lang="zh-CN" altLang="en-US" dirty="0" smtClean="0"/>
                <a:t>的进程控制块（PCB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343" y="87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343" y="1189030"/>
            <a:ext cx="6227437" cy="428628"/>
            <a:chOff x="635343" y="1189030"/>
            <a:chExt cx="622743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33426" y="1189030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内核将相同状态的进程的PCB放置在同一队列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43" y="1203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872" y="1915805"/>
            <a:ext cx="1523628" cy="428628"/>
            <a:chOff x="1052872" y="1522406"/>
            <a:chExt cx="1523628" cy="4286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6441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85436" y="1522406"/>
              <a:ext cx="13910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就绪队列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2872" y="2407560"/>
            <a:ext cx="2237849" cy="722318"/>
            <a:chOff x="1052872" y="1858958"/>
            <a:chExt cx="2237849" cy="7223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9736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5436" y="1858958"/>
              <a:ext cx="2105285" cy="7223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I/O等待队列</a:t>
              </a:r>
              <a:endParaRPr lang="en-US" altLang="zh-CN" sz="1800" dirty="0" smtClean="0"/>
            </a:p>
            <a:p>
              <a:pPr marL="0" lvl="1" indent="0"/>
              <a:r>
                <a:rPr lang="zh-CN" altLang="en-US" sz="1400" dirty="0" smtClean="0"/>
                <a:t>   </a:t>
              </a:r>
              <a:r>
                <a:rPr lang="zh-CN" altLang="en-US" sz="1600" dirty="0" smtClean="0"/>
                <a:t>每个设备一个队列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58" name="图片 1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267" y="221469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68733" y="3986226"/>
            <a:ext cx="1595066" cy="428628"/>
            <a:chOff x="1052872" y="2505076"/>
            <a:chExt cx="1595066" cy="4286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26141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185436" y="2505076"/>
              <a:ext cx="14625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僵尸队列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1924047"/>
            <a:ext cx="4875970" cy="785815"/>
            <a:chOff x="3131840" y="1924047"/>
            <a:chExt cx="4875970" cy="785815"/>
          </a:xfrm>
        </p:grpSpPr>
        <p:grpSp>
          <p:nvGrpSpPr>
            <p:cNvPr id="68" name="组合 67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rgbClr val="11576A"/>
                    </a:solidFill>
                    <a:latin typeface="+mn-ea"/>
                  </a:rPr>
                  <a:t>寄存器组</a:t>
                </a:r>
                <a:endParaRPr lang="zh-CN" altLang="en-US" sz="9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140" name="直接箭头连接符 139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任意多边形 161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31840" y="1981733"/>
              <a:ext cx="800219" cy="229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44446" y="2434931"/>
            <a:ext cx="4725260" cy="1425869"/>
            <a:chOff x="3244446" y="2434931"/>
            <a:chExt cx="4725260" cy="1425869"/>
          </a:xfrm>
        </p:grpSpPr>
        <p:grpSp>
          <p:nvGrpSpPr>
            <p:cNvPr id="10" name="组合 9"/>
            <p:cNvGrpSpPr/>
            <p:nvPr/>
          </p:nvGrpSpPr>
          <p:grpSpPr>
            <a:xfrm>
              <a:off x="3244446" y="2434931"/>
              <a:ext cx="1637960" cy="417810"/>
              <a:chOff x="3244446" y="2434931"/>
              <a:chExt cx="1637960" cy="41781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90663" y="2447928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485093" y="270986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>
                <a:off x="3244446" y="2434931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44446" y="2781303"/>
              <a:ext cx="4725260" cy="1079497"/>
              <a:chOff x="3244446" y="2781303"/>
              <a:chExt cx="4725260" cy="107949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890663" y="2947994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dirty="0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890663" y="3448060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508366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/>
              <p:cNvGrpSpPr/>
              <p:nvPr/>
            </p:nvGrpSpPr>
            <p:grpSpPr>
              <a:xfrm>
                <a:off x="602874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/>
              <p:cNvGrpSpPr/>
              <p:nvPr/>
            </p:nvGrpSpPr>
            <p:grpSpPr>
              <a:xfrm>
                <a:off x="6995831" y="3142741"/>
                <a:ext cx="648000" cy="574876"/>
                <a:chOff x="3671884" y="2786064"/>
                <a:chExt cx="648000" cy="57487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4485093" y="306705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44850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30" name="直接连接符 12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75723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箭头连接符 151"/>
              <p:cNvCxnSpPr/>
              <p:nvPr/>
            </p:nvCxnSpPr>
            <p:spPr>
              <a:xfrm>
                <a:off x="5678861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6634173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4485093" y="3207121"/>
                <a:ext cx="598572" cy="371744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任意多边形 160"/>
              <p:cNvSpPr/>
              <p:nvPr/>
            </p:nvSpPr>
            <p:spPr>
              <a:xfrm>
                <a:off x="4438650" y="3695700"/>
                <a:ext cx="2543175" cy="165100"/>
              </a:xfrm>
              <a:custGeom>
                <a:avLst/>
                <a:gdLst>
                  <a:gd name="connsiteX0" fmla="*/ 0 w 2543175"/>
                  <a:gd name="connsiteY0" fmla="*/ 19050 h 165100"/>
                  <a:gd name="connsiteX1" fmla="*/ 1209675 w 2543175"/>
                  <a:gd name="connsiteY1" fmla="*/ 161925 h 165100"/>
                  <a:gd name="connsiteX2" fmla="*/ 2543175 w 2543175"/>
                  <a:gd name="connsiteY2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3175" h="165100">
                    <a:moveTo>
                      <a:pt x="0" y="19050"/>
                    </a:moveTo>
                    <a:cubicBezTo>
                      <a:pt x="392906" y="92075"/>
                      <a:pt x="785813" y="165100"/>
                      <a:pt x="1209675" y="161925"/>
                    </a:cubicBezTo>
                    <a:cubicBezTo>
                      <a:pt x="1633537" y="158750"/>
                      <a:pt x="2088356" y="79375"/>
                      <a:pt x="2543175" y="0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10167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38861" y="2781303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14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38993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6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44446" y="2952470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44446" y="3457585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磁盘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等待队列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115199" y="3783223"/>
            <a:ext cx="2963785" cy="874518"/>
            <a:chOff x="3115199" y="3783223"/>
            <a:chExt cx="2963785" cy="874518"/>
          </a:xfrm>
        </p:grpSpPr>
        <p:grpSp>
          <p:nvGrpSpPr>
            <p:cNvPr id="62" name="组合 61"/>
            <p:cNvGrpSpPr/>
            <p:nvPr/>
          </p:nvGrpSpPr>
          <p:grpSpPr>
            <a:xfrm>
              <a:off x="3890663" y="3986226"/>
              <a:ext cx="648000" cy="404813"/>
              <a:chOff x="2714612" y="2871791"/>
              <a:chExt cx="648000" cy="40481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05109" y="4043374"/>
              <a:ext cx="648000" cy="574876"/>
              <a:chOff x="3671884" y="2786064"/>
              <a:chExt cx="648000" cy="57487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5681671" y="4105287"/>
              <a:ext cx="397313" cy="73026"/>
              <a:chOff x="4589868" y="2795588"/>
              <a:chExt cx="397313" cy="73026"/>
            </a:xfrm>
          </p:grpSpPr>
          <p:cxnSp>
            <p:nvCxnSpPr>
              <p:cNvPr id="135" name="直接连接符 134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箭头连接符 156"/>
            <p:cNvCxnSpPr/>
            <p:nvPr/>
          </p:nvCxnSpPr>
          <p:spPr>
            <a:xfrm flipV="1">
              <a:off x="4485093" y="4115374"/>
              <a:ext cx="620016" cy="165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4498167" y="4176725"/>
              <a:ext cx="612000" cy="8735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110167" y="3783223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15199" y="4048353"/>
              <a:ext cx="800219" cy="22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僵尸队列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10022" y="4319187"/>
              <a:ext cx="402674" cy="33855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81407" y="1585907"/>
            <a:ext cx="3978269" cy="360165"/>
            <a:chOff x="3681407" y="1585907"/>
            <a:chExt cx="3978269" cy="360165"/>
          </a:xfrm>
        </p:grpSpPr>
        <p:sp>
          <p:nvSpPr>
            <p:cNvPr id="139" name="TextBox 76"/>
            <p:cNvSpPr txBox="1"/>
            <p:nvPr/>
          </p:nvSpPr>
          <p:spPr>
            <a:xfrm>
              <a:off x="5467357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4" name="TextBox 162"/>
            <p:cNvSpPr txBox="1"/>
            <p:nvPr/>
          </p:nvSpPr>
          <p:spPr>
            <a:xfrm>
              <a:off x="7038993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6" name="TextBox 167"/>
            <p:cNvSpPr txBox="1"/>
            <p:nvPr/>
          </p:nvSpPr>
          <p:spPr>
            <a:xfrm>
              <a:off x="3681407" y="158590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队列头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9242" y="982611"/>
            <a:ext cx="2880000" cy="360000"/>
            <a:chOff x="2942378" y="790603"/>
            <a:chExt cx="2880000" cy="360000"/>
          </a:xfrm>
        </p:grpSpPr>
        <p:sp>
          <p:nvSpPr>
            <p:cNvPr id="2" name="矩形 1"/>
            <p:cNvSpPr/>
            <p:nvPr/>
          </p:nvSpPr>
          <p:spPr>
            <a:xfrm>
              <a:off x="2942378" y="790603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953333" y="816715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 spc="-100" dirty="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  <a:endParaRPr lang="en-US" altLang="zh-CN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1543" y="987216"/>
            <a:ext cx="1440000" cy="364331"/>
            <a:chOff x="2942377" y="790604"/>
            <a:chExt cx="2879999" cy="369053"/>
          </a:xfrm>
        </p:grpSpPr>
        <p:sp>
          <p:nvSpPr>
            <p:cNvPr id="6" name="矩形 5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53333" y="816715"/>
              <a:ext cx="2817309" cy="342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uint32_t flags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0197" y="1488036"/>
            <a:ext cx="900000" cy="360000"/>
            <a:chOff x="5786446" y="785800"/>
            <a:chExt cx="900000" cy="360000"/>
          </a:xfrm>
        </p:grpSpPr>
        <p:sp>
          <p:nvSpPr>
            <p:cNvPr id="9" name="矩形 8"/>
            <p:cNvSpPr/>
            <p:nvPr/>
          </p:nvSpPr>
          <p:spPr>
            <a:xfrm>
              <a:off x="5786446" y="785800"/>
              <a:ext cx="90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52367" y="796523"/>
              <a:ext cx="7681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pid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0197" y="2957708"/>
            <a:ext cx="1643074" cy="355395"/>
            <a:chOff x="571472" y="1571618"/>
            <a:chExt cx="1643074" cy="355395"/>
          </a:xfrm>
        </p:grpSpPr>
        <p:sp>
          <p:nvSpPr>
            <p:cNvPr id="13" name="矩形 12"/>
            <p:cNvSpPr/>
            <p:nvPr/>
          </p:nvSpPr>
          <p:spPr>
            <a:xfrm>
              <a:off x="571472" y="1571618"/>
              <a:ext cx="1624082" cy="35539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584318"/>
              <a:ext cx="16430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kstack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78448" y="3559733"/>
            <a:ext cx="2214579" cy="359192"/>
            <a:chOff x="571472" y="2285998"/>
            <a:chExt cx="2214579" cy="359192"/>
          </a:xfrm>
        </p:grpSpPr>
        <p:sp>
          <p:nvSpPr>
            <p:cNvPr id="16" name="矩形 15"/>
            <p:cNvSpPr/>
            <p:nvPr/>
          </p:nvSpPr>
          <p:spPr>
            <a:xfrm>
              <a:off x="571472" y="2285998"/>
              <a:ext cx="2198799" cy="355395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9837" y="2306636"/>
              <a:ext cx="22062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context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context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61543" y="1939094"/>
            <a:ext cx="2357454" cy="364331"/>
            <a:chOff x="2942377" y="790604"/>
            <a:chExt cx="3101441" cy="369053"/>
          </a:xfrm>
        </p:grpSpPr>
        <p:sp>
          <p:nvSpPr>
            <p:cNvPr id="19" name="矩形 18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53333" y="816715"/>
              <a:ext cx="3090485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enum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proc_state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state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61543" y="2443348"/>
            <a:ext cx="2643206" cy="364331"/>
            <a:chOff x="2942377" y="790604"/>
            <a:chExt cx="2943525" cy="369053"/>
          </a:xfrm>
        </p:grpSpPr>
        <p:sp>
          <p:nvSpPr>
            <p:cNvPr id="22" name="矩形 21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53333" y="816715"/>
              <a:ext cx="2932569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volatile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bool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need_resched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6368" y="3968507"/>
            <a:ext cx="2135448" cy="351170"/>
            <a:chOff x="714347" y="4279428"/>
            <a:chExt cx="2135448" cy="351170"/>
          </a:xfrm>
        </p:grpSpPr>
        <p:sp>
          <p:nvSpPr>
            <p:cNvPr id="25" name="矩形 24"/>
            <p:cNvSpPr/>
            <p:nvPr/>
          </p:nvSpPr>
          <p:spPr>
            <a:xfrm>
              <a:off x="714347" y="4279428"/>
              <a:ext cx="2022569" cy="35117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4348" y="4286262"/>
              <a:ext cx="21354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list_entry_t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hash_link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0197" y="1960096"/>
            <a:ext cx="963062" cy="360000"/>
            <a:chOff x="5808914" y="1357304"/>
            <a:chExt cx="963062" cy="360000"/>
          </a:xfrm>
        </p:grpSpPr>
        <p:sp>
          <p:nvSpPr>
            <p:cNvPr id="28" name="矩形 27"/>
            <p:cNvSpPr/>
            <p:nvPr/>
          </p:nvSpPr>
          <p:spPr>
            <a:xfrm>
              <a:off x="5808914" y="1357304"/>
              <a:ext cx="963062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21715" y="1368027"/>
              <a:ext cx="9374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runs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461543" y="1466630"/>
            <a:ext cx="1341966" cy="360000"/>
            <a:chOff x="6115569" y="2030603"/>
            <a:chExt cx="1341966" cy="360000"/>
          </a:xfrm>
        </p:grpSpPr>
        <p:sp>
          <p:nvSpPr>
            <p:cNvPr id="31" name="矩形 30"/>
            <p:cNvSpPr/>
            <p:nvPr/>
          </p:nvSpPr>
          <p:spPr>
            <a:xfrm>
              <a:off x="6115569" y="2030603"/>
              <a:ext cx="1341965" cy="360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63591" y="2041326"/>
              <a:ext cx="12939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cr3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0650" y="3435886"/>
            <a:ext cx="2386207" cy="360000"/>
            <a:chOff x="5807789" y="2571750"/>
            <a:chExt cx="2386207" cy="360000"/>
          </a:xfrm>
        </p:grpSpPr>
        <p:sp>
          <p:nvSpPr>
            <p:cNvPr id="34" name="矩形 33"/>
            <p:cNvSpPr/>
            <p:nvPr/>
          </p:nvSpPr>
          <p:spPr>
            <a:xfrm>
              <a:off x="5807789" y="2571750"/>
              <a:ext cx="2386207" cy="36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73836" y="2582473"/>
              <a:ext cx="22541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mm_struct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*mm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78448" y="3022095"/>
            <a:ext cx="2139399" cy="374677"/>
            <a:chOff x="5786445" y="3143254"/>
            <a:chExt cx="2139399" cy="374677"/>
          </a:xfrm>
        </p:grpSpPr>
        <p:sp>
          <p:nvSpPr>
            <p:cNvPr id="37" name="矩形 36"/>
            <p:cNvSpPr/>
            <p:nvPr/>
          </p:nvSpPr>
          <p:spPr>
            <a:xfrm>
              <a:off x="5786445" y="3143254"/>
              <a:ext cx="2139399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854247" y="3179377"/>
              <a:ext cx="1986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trapframe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*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tf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9695" y="2475559"/>
            <a:ext cx="2923859" cy="360000"/>
            <a:chOff x="5812445" y="3714758"/>
            <a:chExt cx="2923859" cy="360000"/>
          </a:xfrm>
        </p:grpSpPr>
        <p:sp>
          <p:nvSpPr>
            <p:cNvPr id="40" name="矩形 39"/>
            <p:cNvSpPr/>
            <p:nvPr/>
          </p:nvSpPr>
          <p:spPr>
            <a:xfrm>
              <a:off x="5812445" y="3714758"/>
              <a:ext cx="2563819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63029" y="3725481"/>
              <a:ext cx="28732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proc_struct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*parent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188" y="4457621"/>
            <a:ext cx="2880570" cy="360000"/>
            <a:chOff x="2785480" y="4357700"/>
            <a:chExt cx="2880570" cy="360000"/>
          </a:xfrm>
        </p:grpSpPr>
        <p:sp>
          <p:nvSpPr>
            <p:cNvPr id="46" name="矩形 45"/>
            <p:cNvSpPr/>
            <p:nvPr/>
          </p:nvSpPr>
          <p:spPr>
            <a:xfrm>
              <a:off x="2786050" y="4357700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85480" y="4379217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 spc="-10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  <a:endParaRPr lang="en-US" altLang="zh-CN" sz="14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8" name="标题 1"/>
          <p:cNvSpPr txBox="1">
            <a:spLocks/>
          </p:cNvSpPr>
          <p:nvPr/>
        </p:nvSpPr>
        <p:spPr>
          <a:xfrm>
            <a:off x="142844" y="285734"/>
            <a:ext cx="900115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zh-CN" sz="2400" spc="-100" dirty="0" err="1" smtClean="0"/>
              <a:t>ucore</a:t>
            </a:r>
            <a:r>
              <a:rPr lang="zh-CN" altLang="en-US" sz="2400" spc="-100" dirty="0" smtClean="0"/>
              <a:t>的进程控制块结构</a:t>
            </a:r>
            <a:r>
              <a:rPr lang="en-US" altLang="zh-CN" sz="2400" spc="-100" dirty="0" err="1" smtClean="0"/>
              <a:t>proc_struct</a:t>
            </a:r>
            <a:endParaRPr lang="en-US" altLang="zh-CN" sz="2400" spc="-100" dirty="0"/>
          </a:p>
        </p:txBody>
      </p:sp>
      <p:sp>
        <p:nvSpPr>
          <p:cNvPr id="8" name="文本框 7"/>
          <p:cNvSpPr txBox="1"/>
          <p:nvPr/>
        </p:nvSpPr>
        <p:spPr>
          <a:xfrm>
            <a:off x="3104697" y="2586817"/>
            <a:ext cx="2281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pc="-100" dirty="0" smtClean="0">
                <a:solidFill>
                  <a:srgbClr val="005072"/>
                </a:solidFill>
                <a:latin typeface="+mj-ea"/>
                <a:ea typeface="+mj-ea"/>
              </a:rPr>
              <a:t>kern</a:t>
            </a:r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-</a:t>
            </a:r>
            <a:r>
              <a:rPr lang="en-US" altLang="zh-CN" sz="1400" b="1" spc="-100" dirty="0" err="1">
                <a:solidFill>
                  <a:srgbClr val="005072"/>
                </a:solidFill>
                <a:latin typeface="+mj-ea"/>
                <a:ea typeface="+mj-ea"/>
              </a:rPr>
              <a:t>ucore</a:t>
            </a:r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/process/</a:t>
            </a:r>
            <a:r>
              <a:rPr lang="en-US" altLang="zh-CN" sz="1400" b="1" spc="-100" dirty="0" err="1" smtClean="0">
                <a:solidFill>
                  <a:srgbClr val="005072"/>
                </a:solidFill>
                <a:latin typeface="+mj-ea"/>
                <a:ea typeface="+mj-ea"/>
              </a:rPr>
              <a:t>proc.h</a:t>
            </a:r>
            <a:endParaRPr lang="en-US" altLang="zh-CN" sz="1400" b="1" spc="-100" dirty="0">
              <a:solidFill>
                <a:srgbClr val="005072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47211" y="1983390"/>
            <a:ext cx="2239602" cy="567077"/>
            <a:chOff x="3141339" y="2359918"/>
            <a:chExt cx="2496969" cy="576064"/>
          </a:xfrm>
        </p:grpSpPr>
        <p:sp>
          <p:nvSpPr>
            <p:cNvPr id="11" name="圆角矩形 10"/>
            <p:cNvSpPr/>
            <p:nvPr/>
          </p:nvSpPr>
          <p:spPr>
            <a:xfrm>
              <a:off x="3141339" y="2359918"/>
              <a:ext cx="2140379" cy="576064"/>
            </a:xfrm>
            <a:prstGeom prst="round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214507" y="2442246"/>
              <a:ext cx="2423801" cy="359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7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struct</a:t>
              </a:r>
              <a:r>
                <a:rPr lang="en-US" altLang="zh-CN" sz="1700" b="1" spc="-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zh-CN" sz="17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proc_struct</a:t>
              </a:r>
              <a:endParaRPr lang="en-US" altLang="zh-CN" sz="17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357290" y="285734"/>
            <a:ext cx="650085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smtClean="0"/>
              <a:t>ucore</a:t>
            </a:r>
            <a:r>
              <a:rPr lang="zh-CN" altLang="en-US" sz="2800" smtClean="0"/>
              <a:t>的内存地址空间结构</a:t>
            </a:r>
            <a:r>
              <a:rPr lang="en-US" altLang="zh-CN" sz="2800" smtClean="0"/>
              <a:t>mm_struct</a:t>
            </a:r>
            <a:endParaRPr lang="en-US" altLang="zh-CN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07883" y="1059582"/>
            <a:ext cx="7799672" cy="3143272"/>
            <a:chOff x="501618" y="1000114"/>
            <a:chExt cx="7799672" cy="314327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01618" y="1000114"/>
              <a:ext cx="38560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pc="-100" dirty="0" smtClean="0"/>
                <a:t>/</a:t>
              </a:r>
              <a:r>
                <a:rPr lang="en-US" altLang="zh-CN" spc="-100" dirty="0" smtClean="0"/>
                <a:t>kern-</a:t>
              </a:r>
              <a:r>
                <a:rPr lang="en-US" altLang="zh-CN" spc="-100" dirty="0" err="1" smtClean="0"/>
                <a:t>ucore</a:t>
              </a:r>
              <a:r>
                <a:rPr lang="en-US" altLang="zh-CN" spc="-100" dirty="0" smtClean="0"/>
                <a:t>/mm/</a:t>
              </a:r>
              <a:r>
                <a:rPr lang="en-US" altLang="zh-CN" spc="-100" dirty="0" err="1" smtClean="0"/>
                <a:t>vmm.h</a:t>
              </a:r>
              <a:endParaRPr kumimoji="0" lang="zh-CN" altLang="en-US" sz="2000" b="1" i="0" u="none" strike="noStrike" kern="1200" cap="none" spc="-10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642910" y="1290628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struct mm_struct {</a:t>
              </a:r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1357290" y="1585906"/>
              <a:ext cx="69294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// linear list link which sorted by start addr of vma</a:t>
              </a:r>
              <a:endParaRPr lang="zh-CN" altLang="en-US" spc="-100" dirty="0"/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1639638" y="1890708"/>
              <a:ext cx="2805132" cy="4286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pc="-100" smtClean="0">
                  <a:solidFill>
                    <a:srgbClr val="C00000"/>
                  </a:solidFill>
                  <a:sym typeface="Times New Roman" charset="0"/>
                </a:rPr>
                <a:t>list_entry_t mmap_list; </a:t>
              </a:r>
              <a:endParaRPr lang="zh-CN" altLang="en-US" spc="-100" dirty="0"/>
            </a:p>
          </p:txBody>
        </p:sp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369994" y="2200274"/>
              <a:ext cx="5988088" cy="4286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// current accessed vma, used for speed purpose</a:t>
              </a: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603358" y="2495550"/>
              <a:ext cx="41830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struct vma_struct *mmap_cache; </a:t>
              </a: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623992" y="3124204"/>
              <a:ext cx="5019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int map_count; // the count of these vma</a:t>
              </a:r>
              <a:endParaRPr lang="zh-CN" altLang="en-US" spc="-100" dirty="0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543576" y="3741522"/>
              <a:ext cx="642942" cy="4018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};</a:t>
              </a:r>
              <a:endParaRPr lang="zh-CN" altLang="en-US" spc="-100" dirty="0"/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586118" y="2813960"/>
              <a:ext cx="1763721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olidFill>
                    <a:srgbClr val="0070C0"/>
                  </a:solidFill>
                  <a:sym typeface="Times New Roman" charset="0"/>
                </a:rPr>
                <a:t>pde_t *pgdir;  </a:t>
              </a: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3223525" y="2813960"/>
              <a:ext cx="30496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// the PDT of these vma  </a:t>
              </a:r>
              <a:endParaRPr lang="zh-CN" altLang="en-US" spc="-100" dirty="0"/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6108941" y="2815092"/>
              <a:ext cx="219234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en-US" altLang="zh-CN" spc="-100" smtClean="0">
                  <a:solidFill>
                    <a:srgbClr val="0070C0"/>
                  </a:solidFill>
                  <a:sym typeface="Times New Roman" charset="0"/>
                </a:rPr>
                <a:t>=cr3=boot_cr3</a:t>
              </a:r>
              <a:endParaRPr lang="zh-CN" altLang="en-US" spc="-100" smtClean="0">
                <a:solidFill>
                  <a:srgbClr val="0070C0"/>
                </a:solidFill>
                <a:sym typeface="Times New Roman" charset="0"/>
              </a:endParaRP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03358" y="3427874"/>
              <a:ext cx="18970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olidFill>
                    <a:srgbClr val="C00000"/>
                  </a:solidFill>
                  <a:sym typeface="Times New Roman" charset="0"/>
                </a:rPr>
                <a:t>void *sm_priv;</a:t>
              </a:r>
              <a:endParaRPr lang="zh-CN" altLang="en-US" spc="-100" dirty="0"/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3431718" y="3429006"/>
              <a:ext cx="454027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// the private data for swap manager </a:t>
              </a:r>
            </a:p>
            <a:p>
              <a:endParaRPr lang="zh-CN" altLang="en-US" spc="-1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63" y="285734"/>
            <a:ext cx="3559219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的进程队列</a:t>
            </a:r>
            <a:endParaRPr lang="en-US" altLang="zh-CN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784898" y="817938"/>
            <a:ext cx="50006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src</a:t>
            </a:r>
            <a:r>
              <a:rPr lang="en-US" altLang="zh-CN" sz="1600" spc="-100" dirty="0" smtClean="0"/>
              <a:t>/kern-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/process/</a:t>
            </a:r>
            <a:r>
              <a:rPr lang="en-US" altLang="zh-CN" sz="1600" spc="-100" dirty="0" err="1" smtClean="0"/>
              <a:t>proc.h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506" y="1473909"/>
            <a:ext cx="960360" cy="398336"/>
            <a:chOff x="1273369" y="1467863"/>
            <a:chExt cx="960360" cy="398336"/>
          </a:xfrm>
        </p:grpSpPr>
        <p:sp>
          <p:nvSpPr>
            <p:cNvPr id="11" name="矩形 10"/>
            <p:cNvSpPr/>
            <p:nvPr/>
          </p:nvSpPr>
          <p:spPr bwMode="auto">
            <a:xfrm>
              <a:off x="1337699" y="1467863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3369" y="1473764"/>
              <a:ext cx="93063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proc_list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76736" y="4071800"/>
            <a:ext cx="3348183" cy="519312"/>
            <a:chOff x="4021595" y="4071800"/>
            <a:chExt cx="3348183" cy="519312"/>
          </a:xfrm>
        </p:grpSpPr>
        <p:sp>
          <p:nvSpPr>
            <p:cNvPr id="16" name="矩形 15"/>
            <p:cNvSpPr/>
            <p:nvPr/>
          </p:nvSpPr>
          <p:spPr bwMode="auto">
            <a:xfrm>
              <a:off x="4049166" y="4071800"/>
              <a:ext cx="2539057" cy="5193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1595" y="4138189"/>
              <a:ext cx="33481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 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[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HASH_LIST_SIZE]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1808" y="1394097"/>
            <a:ext cx="4654608" cy="2547875"/>
            <a:chOff x="3661808" y="1394097"/>
            <a:chExt cx="4654608" cy="2547875"/>
          </a:xfrm>
        </p:grpSpPr>
        <p:sp>
          <p:nvSpPr>
            <p:cNvPr id="45" name="弧形 44"/>
            <p:cNvSpPr/>
            <p:nvPr/>
          </p:nvSpPr>
          <p:spPr bwMode="auto">
            <a:xfrm rot="19200000">
              <a:off x="4422274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rot="19200000">
              <a:off x="5728470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任意多边形 79"/>
            <p:cNvSpPr>
              <a:spLocks noChangeArrowheads="1"/>
            </p:cNvSpPr>
            <p:nvPr/>
          </p:nvSpPr>
          <p:spPr bwMode="auto">
            <a:xfrm>
              <a:off x="3729045" y="1799810"/>
              <a:ext cx="4587371" cy="612257"/>
            </a:xfrm>
            <a:custGeom>
              <a:avLst/>
              <a:gdLst>
                <a:gd name="T0" fmla="*/ 327378 w 4754503"/>
                <a:gd name="T1" fmla="*/ 658519 h 658519"/>
                <a:gd name="T2" fmla="*/ 225778 w 4754503"/>
                <a:gd name="T3" fmla="*/ 319852 h 658519"/>
                <a:gd name="T4" fmla="*/ 1682045 w 4754503"/>
                <a:gd name="T5" fmla="*/ 37630 h 658519"/>
                <a:gd name="T6" fmla="*/ 3657602 w 4754503"/>
                <a:gd name="T7" fmla="*/ 94074 h 658519"/>
                <a:gd name="T8" fmla="*/ 4651023 w 4754503"/>
                <a:gd name="T9" fmla="*/ 319852 h 658519"/>
                <a:gd name="T10" fmla="*/ 4278491 w 4754503"/>
                <a:gd name="T11" fmla="*/ 624652 h 658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4503"/>
                <a:gd name="T19" fmla="*/ 0 h 658519"/>
                <a:gd name="T20" fmla="*/ 4754503 w 4754503"/>
                <a:gd name="T21" fmla="*/ 658519 h 6585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3661808" y="2357917"/>
              <a:ext cx="4587313" cy="611984"/>
            </a:xfrm>
            <a:custGeom>
              <a:avLst/>
              <a:gdLst>
                <a:gd name="connsiteX0" fmla="*/ 327378 w 4754503"/>
                <a:gd name="connsiteY0" fmla="*/ 658519 h 658519"/>
                <a:gd name="connsiteX1" fmla="*/ 225778 w 4754503"/>
                <a:gd name="connsiteY1" fmla="*/ 319852 h 658519"/>
                <a:gd name="connsiteX2" fmla="*/ 1682044 w 4754503"/>
                <a:gd name="connsiteY2" fmla="*/ 37630 h 658519"/>
                <a:gd name="connsiteX3" fmla="*/ 3657600 w 4754503"/>
                <a:gd name="connsiteY3" fmla="*/ 94074 h 658519"/>
                <a:gd name="connsiteX4" fmla="*/ 4651022 w 4754503"/>
                <a:gd name="connsiteY4" fmla="*/ 319852 h 658519"/>
                <a:gd name="connsiteX5" fmla="*/ 4278489 w 4754503"/>
                <a:gd name="connsiteY5" fmla="*/ 624652 h 6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104306" y="1394097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04306" y="219814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104306" y="354363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551740" y="2201096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930249" y="2201096"/>
              <a:ext cx="896031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6736" y="1433931"/>
              <a:ext cx="9541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9166" y="2214374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hash_list[1]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104306" y="303317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9166" y="3047929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hash_list[2]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5878" y="2217324"/>
              <a:ext cx="1023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hash_link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43" name="弧形 42"/>
            <p:cNvSpPr/>
            <p:nvPr/>
          </p:nvSpPr>
          <p:spPr bwMode="auto">
            <a:xfrm rot="19200000">
              <a:off x="4502542" y="1991601"/>
              <a:ext cx="1585284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rot="19200000">
              <a:off x="5809062" y="1991601"/>
              <a:ext cx="1585285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0249" y="221732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3231" y="355691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chemeClr val="bg1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159" y="1189028"/>
            <a:ext cx="2536700" cy="3740176"/>
            <a:chOff x="357159" y="1189028"/>
            <a:chExt cx="2536700" cy="3740176"/>
          </a:xfrm>
        </p:grpSpPr>
        <p:sp>
          <p:nvSpPr>
            <p:cNvPr id="17" name="矩形 16"/>
            <p:cNvSpPr/>
            <p:nvPr/>
          </p:nvSpPr>
          <p:spPr bwMode="auto">
            <a:xfrm>
              <a:off x="1337699" y="209634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37699" y="276466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37699" y="350527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337699" y="419277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59583" y="2136182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1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583" y="2792699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2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583" y="4206054"/>
              <a:ext cx="9653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n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 bwMode="auto">
            <a:xfrm rot="2700000">
              <a:off x="1403694" y="1430170"/>
              <a:ext cx="969284" cy="1006312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弧形 33"/>
            <p:cNvSpPr>
              <a:spLocks noChangeAspect="1"/>
            </p:cNvSpPr>
            <p:nvPr/>
          </p:nvSpPr>
          <p:spPr bwMode="auto">
            <a:xfrm rot="2700000">
              <a:off x="1409056" y="2131656"/>
              <a:ext cx="969284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弧形 34"/>
            <p:cNvSpPr>
              <a:spLocks noChangeAspect="1"/>
            </p:cNvSpPr>
            <p:nvPr/>
          </p:nvSpPr>
          <p:spPr bwMode="auto">
            <a:xfrm rot="2700000">
              <a:off x="1411381" y="2834645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弧形 35"/>
            <p:cNvSpPr>
              <a:spLocks noChangeAspect="1"/>
            </p:cNvSpPr>
            <p:nvPr/>
          </p:nvSpPr>
          <p:spPr bwMode="auto">
            <a:xfrm rot="2700000">
              <a:off x="1406786" y="3563453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弧形 36"/>
            <p:cNvSpPr>
              <a:spLocks noChangeAspect="1"/>
            </p:cNvSpPr>
            <p:nvPr/>
          </p:nvSpPr>
          <p:spPr bwMode="auto">
            <a:xfrm rot="2700000">
              <a:off x="375690" y="1500613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弧形 37"/>
            <p:cNvSpPr>
              <a:spLocks noChangeAspect="1"/>
            </p:cNvSpPr>
            <p:nvPr/>
          </p:nvSpPr>
          <p:spPr bwMode="auto">
            <a:xfrm rot="2700000">
              <a:off x="380591" y="2202574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 bwMode="auto">
            <a:xfrm rot="2700000">
              <a:off x="383839" y="2905715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弧形 39"/>
            <p:cNvSpPr>
              <a:spLocks noChangeAspect="1"/>
            </p:cNvSpPr>
            <p:nvPr/>
          </p:nvSpPr>
          <p:spPr bwMode="auto">
            <a:xfrm rot="2700000">
              <a:off x="379366" y="3634528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任意多边形 73"/>
            <p:cNvSpPr>
              <a:spLocks noChangeArrowheads="1"/>
            </p:cNvSpPr>
            <p:nvPr/>
          </p:nvSpPr>
          <p:spPr bwMode="auto">
            <a:xfrm>
              <a:off x="663761" y="1189028"/>
              <a:ext cx="1082895" cy="3713376"/>
            </a:xfrm>
            <a:custGeom>
              <a:avLst/>
              <a:gdLst>
                <a:gd name="T0" fmla="*/ 1122362 w 1122362"/>
                <a:gd name="T1" fmla="*/ 278351 h 4033837"/>
                <a:gd name="T2" fmla="*/ 684212 w 1122362"/>
                <a:gd name="T3" fmla="*/ 14153 h 4033837"/>
                <a:gd name="T4" fmla="*/ 179387 w 1122362"/>
                <a:gd name="T5" fmla="*/ 363272 h 4033837"/>
                <a:gd name="T6" fmla="*/ 55562 w 1122362"/>
                <a:gd name="T7" fmla="*/ 1665393 h 4033837"/>
                <a:gd name="T8" fmla="*/ 65087 w 1122362"/>
                <a:gd name="T9" fmla="*/ 3222276 h 4033837"/>
                <a:gd name="T10" fmla="*/ 446087 w 1122362"/>
                <a:gd name="T11" fmla="*/ 3920515 h 4033837"/>
                <a:gd name="T12" fmla="*/ 1036637 w 1122362"/>
                <a:gd name="T13" fmla="*/ 3675188 h 40338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2362"/>
                <a:gd name="T22" fmla="*/ 0 h 4033837"/>
                <a:gd name="T23" fmla="*/ 1122362 w 1122362"/>
                <a:gd name="T24" fmla="*/ 4033837 h 40338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810964" y="1215584"/>
              <a:ext cx="1082895" cy="3713620"/>
            </a:xfrm>
            <a:custGeom>
              <a:avLst/>
              <a:gdLst>
                <a:gd name="connsiteX0" fmla="*/ 1122362 w 1122362"/>
                <a:gd name="connsiteY0" fmla="*/ 280987 h 4033837"/>
                <a:gd name="connsiteX1" fmla="*/ 684212 w 1122362"/>
                <a:gd name="connsiteY1" fmla="*/ 14287 h 4033837"/>
                <a:gd name="connsiteX2" fmla="*/ 179387 w 1122362"/>
                <a:gd name="connsiteY2" fmla="*/ 366712 h 4033837"/>
                <a:gd name="connsiteX3" fmla="*/ 55562 w 1122362"/>
                <a:gd name="connsiteY3" fmla="*/ 1681162 h 4033837"/>
                <a:gd name="connsiteX4" fmla="*/ 65087 w 1122362"/>
                <a:gd name="connsiteY4" fmla="*/ 3252787 h 4033837"/>
                <a:gd name="connsiteX5" fmla="*/ 446087 w 1122362"/>
                <a:gd name="connsiteY5" fmla="*/ 3957637 h 4033837"/>
                <a:gd name="connsiteX6" fmla="*/ 1036637 w 1122362"/>
                <a:gd name="connsiteY6" fmla="*/ 3709987 h 40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699" y="3530358"/>
              <a:ext cx="381387" cy="34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97468" y="264735"/>
            <a:ext cx="55721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线程切换流程</a:t>
            </a:r>
            <a:endParaRPr lang="en-US" altLang="zh-CN" sz="280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1681163" y="154222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>
            <a:off x="1665443" y="232105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 bwMode="auto">
          <a:xfrm>
            <a:off x="1672136" y="3137572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65494" y="1874540"/>
            <a:ext cx="3793783" cy="405019"/>
            <a:chOff x="865494" y="1874540"/>
            <a:chExt cx="3793783" cy="405019"/>
          </a:xfrm>
        </p:grpSpPr>
        <p:grpSp>
          <p:nvGrpSpPr>
            <p:cNvPr id="3" name="组合 2"/>
            <p:cNvGrpSpPr/>
            <p:nvPr/>
          </p:nvGrpSpPr>
          <p:grpSpPr>
            <a:xfrm>
              <a:off x="865494" y="1879449"/>
              <a:ext cx="1918403" cy="400110"/>
              <a:chOff x="867647" y="2014503"/>
              <a:chExt cx="1918403" cy="40011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867647" y="2041259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7608" y="2014503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清除</a:t>
                </a: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调度标志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69153" y="1874540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878087" y="208952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58621" y="2639127"/>
            <a:ext cx="3809962" cy="441032"/>
            <a:chOff x="858621" y="2639127"/>
            <a:chExt cx="3809962" cy="441032"/>
          </a:xfrm>
        </p:grpSpPr>
        <p:grpSp>
          <p:nvGrpSpPr>
            <p:cNvPr id="4" name="组合 3"/>
            <p:cNvGrpSpPr/>
            <p:nvPr/>
          </p:nvGrpSpPr>
          <p:grpSpPr>
            <a:xfrm>
              <a:off x="858621" y="2680049"/>
              <a:ext cx="1918403" cy="400110"/>
              <a:chOff x="867647" y="2870408"/>
              <a:chExt cx="1918403" cy="40011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867647" y="2894171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0735" y="2870408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查找就绪进程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TextBox 34"/>
            <p:cNvSpPr txBox="1">
              <a:spLocks noChangeArrowheads="1"/>
            </p:cNvSpPr>
            <p:nvPr/>
          </p:nvSpPr>
          <p:spPr bwMode="auto">
            <a:xfrm>
              <a:off x="3278459" y="2639127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868873" y="287566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7647" y="1104076"/>
            <a:ext cx="7435157" cy="424630"/>
            <a:chOff x="867647" y="1104076"/>
            <a:chExt cx="7435157" cy="424630"/>
          </a:xfrm>
        </p:grpSpPr>
        <p:grpSp>
          <p:nvGrpSpPr>
            <p:cNvPr id="2" name="组合 1"/>
            <p:cNvGrpSpPr/>
            <p:nvPr/>
          </p:nvGrpSpPr>
          <p:grpSpPr>
            <a:xfrm>
              <a:off x="867647" y="1104076"/>
              <a:ext cx="1918403" cy="400110"/>
              <a:chOff x="867647" y="1104076"/>
              <a:chExt cx="1918403" cy="40011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867647" y="1139505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TextBox 28"/>
              <p:cNvSpPr txBox="1">
                <a:spLocks noChangeArrowheads="1"/>
              </p:cNvSpPr>
              <p:nvPr/>
            </p:nvSpPr>
            <p:spPr bwMode="auto">
              <a:xfrm>
                <a:off x="1228672" y="1104076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开始调度</a:t>
                </a:r>
                <a:endParaRPr lang="zh-CN" altLang="en-US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3286116" y="1112838"/>
              <a:ext cx="21438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proc.c::cpu_idle()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32"/>
            <p:cNvSpPr txBox="1">
              <a:spLocks noChangeArrowheads="1"/>
            </p:cNvSpPr>
            <p:nvPr/>
          </p:nvSpPr>
          <p:spPr bwMode="auto">
            <a:xfrm>
              <a:off x="5930039" y="1128596"/>
              <a:ext cx="23727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::schedule()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857488" y="134323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429973" y="132865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64833" y="3445432"/>
            <a:ext cx="6493249" cy="441672"/>
            <a:chOff x="864833" y="3445432"/>
            <a:chExt cx="6493249" cy="441672"/>
          </a:xfrm>
        </p:grpSpPr>
        <p:grpSp>
          <p:nvGrpSpPr>
            <p:cNvPr id="9" name="组合 8"/>
            <p:cNvGrpSpPr/>
            <p:nvPr/>
          </p:nvGrpSpPr>
          <p:grpSpPr>
            <a:xfrm>
              <a:off x="864833" y="3486994"/>
              <a:ext cx="1918403" cy="400110"/>
              <a:chOff x="871708" y="3971795"/>
              <a:chExt cx="1918403" cy="40011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871708" y="3989510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0835" y="3971795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修改进程状态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3299058" y="3445432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5131510" y="3445432"/>
              <a:ext cx="22265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</a:t>
              </a:r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proc_run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889472" y="366468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710995" y="368297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858621" y="4253638"/>
            <a:ext cx="3852374" cy="414591"/>
            <a:chOff x="858621" y="4253638"/>
            <a:chExt cx="3852374" cy="414591"/>
          </a:xfrm>
        </p:grpSpPr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3257584" y="4253638"/>
              <a:ext cx="14534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58621" y="4268119"/>
              <a:ext cx="1918403" cy="400110"/>
              <a:chOff x="864835" y="4700507"/>
              <a:chExt cx="1918403" cy="400110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864835" y="4720168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/>
            </p:nvSpPr>
            <p:spPr bwMode="auto">
              <a:xfrm>
                <a:off x="1244389" y="4700507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进程切换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 flipV="1">
              <a:off x="2861306" y="4468174"/>
              <a:ext cx="417153" cy="21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下箭头 41"/>
          <p:cNvSpPr/>
          <p:nvPr/>
        </p:nvSpPr>
        <p:spPr bwMode="auto">
          <a:xfrm>
            <a:off x="1672136" y="3925517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84713" y="286493"/>
            <a:ext cx="378621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进程</a:t>
            </a:r>
            <a:r>
              <a:rPr lang="zh-CN" altLang="en-US" sz="2800" dirty="0" smtClean="0"/>
              <a:t>切换</a:t>
            </a:r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67544" y="805180"/>
            <a:ext cx="6716541" cy="4214842"/>
            <a:chOff x="467544" y="805180"/>
            <a:chExt cx="6716541" cy="4214842"/>
          </a:xfrm>
        </p:grpSpPr>
        <p:grpSp>
          <p:nvGrpSpPr>
            <p:cNvPr id="23" name="组合 22"/>
            <p:cNvGrpSpPr/>
            <p:nvPr/>
          </p:nvGrpSpPr>
          <p:grpSpPr>
            <a:xfrm>
              <a:off x="753296" y="1876750"/>
              <a:ext cx="769763" cy="246221"/>
              <a:chOff x="104747" y="2739868"/>
              <a:chExt cx="769763" cy="2462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747" y="2739868"/>
                <a:ext cx="7697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__do_exit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10420" y="1162370"/>
              <a:ext cx="873957" cy="246221"/>
              <a:chOff x="61919" y="2201698"/>
              <a:chExt cx="873957" cy="2462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2844" y="224297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919" y="2201698"/>
                <a:ext cx="8739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may_killed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963601" y="1233808"/>
              <a:ext cx="827471" cy="246221"/>
              <a:chOff x="957240" y="2325529"/>
              <a:chExt cx="827471" cy="246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19152" y="236608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7240" y="2325529"/>
                <a:ext cx="8274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de_thread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1802500" y="1574331"/>
              <a:ext cx="1149674" cy="246221"/>
              <a:chOff x="985811" y="2649385"/>
              <a:chExt cx="1149674" cy="24622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19152" y="2695574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85811" y="2649385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mm_count_dec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929137" y="2036297"/>
              <a:ext cx="896399" cy="246221"/>
              <a:chOff x="1675875" y="1857370"/>
              <a:chExt cx="896399" cy="24622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09216" y="190975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5875" y="1857370"/>
                <a:ext cx="8963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exit_mmap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960666" y="2290138"/>
              <a:ext cx="811441" cy="246221"/>
              <a:chOff x="1669304" y="2071684"/>
              <a:chExt cx="811441" cy="24622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709216" y="2124070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9304" y="2071684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put_pgdir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017337" y="2591130"/>
              <a:ext cx="720000" cy="246221"/>
              <a:chOff x="214282" y="3406781"/>
              <a:chExt cx="720000" cy="246221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214282" y="3429006"/>
                <a:ext cx="720000" cy="180000"/>
              </a:xfrm>
              <a:prstGeom prst="hexagon">
                <a:avLst>
                  <a:gd name="adj" fmla="val 62042"/>
                  <a:gd name="vf" fmla="val 115470"/>
                </a:avLst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9845" y="3406781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rgbClr val="11576A"/>
                    </a:solidFill>
                    <a:latin typeface="+mn-ea"/>
                  </a:rPr>
                  <a:t>list_del</a:t>
                </a:r>
                <a:endParaRPr lang="zh-CN" altLang="en-US" sz="10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885054" y="2876882"/>
              <a:ext cx="984565" cy="246221"/>
              <a:chOff x="1000100" y="3357568"/>
              <a:chExt cx="984565" cy="24622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038197" y="3403764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0100" y="3357568"/>
                <a:ext cx="9845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mm_destroy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54785" y="3448386"/>
              <a:ext cx="845103" cy="246221"/>
              <a:chOff x="85697" y="2739868"/>
              <a:chExt cx="845103" cy="24622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697" y="2739868"/>
                <a:ext cx="8451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put_singal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088636" y="3734138"/>
              <a:ext cx="577402" cy="246221"/>
              <a:chOff x="104747" y="2739868"/>
              <a:chExt cx="577402" cy="24622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42844" y="2786064"/>
                <a:ext cx="50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4747" y="2739868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put_fs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782288" y="4019890"/>
              <a:ext cx="1190097" cy="246221"/>
              <a:chOff x="1000100" y="4143386"/>
              <a:chExt cx="1190097" cy="24622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38197" y="4189582"/>
                <a:ext cx="115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100" y="4143386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put_sem_queue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998288" y="4305642"/>
              <a:ext cx="758097" cy="246221"/>
              <a:chOff x="104747" y="2739868"/>
              <a:chExt cx="758097" cy="24622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4747" y="2739868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schedule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40502" y="1932952"/>
              <a:ext cx="1390124" cy="246221"/>
              <a:chOff x="3857620" y="4135294"/>
              <a:chExt cx="1390124" cy="24622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895717" y="4189582"/>
                <a:ext cx="129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57620" y="4135294"/>
                <a:ext cx="13901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wait_queue_empty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960518" y="2195844"/>
              <a:ext cx="1148071" cy="246221"/>
              <a:chOff x="3995738" y="4143386"/>
              <a:chExt cx="1148071" cy="24622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033835" y="4189582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95738" y="4143386"/>
                <a:ext cx="11480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wakeup_queue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682386" y="2455878"/>
              <a:ext cx="1657826" cy="246221"/>
              <a:chOff x="4786314" y="2436498"/>
              <a:chExt cx="1657826" cy="2462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49811" y="2476344"/>
                <a:ext cx="15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86314" y="2436498"/>
                <a:ext cx="16578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mp_set_mm_pagetable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149114" y="4202297"/>
              <a:ext cx="795411" cy="817725"/>
              <a:chOff x="4919597" y="4000510"/>
              <a:chExt cx="795411" cy="81772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32297" y="4000510"/>
                <a:ext cx="747320" cy="246221"/>
                <a:chOff x="5857884" y="4000510"/>
                <a:chExt cx="747320" cy="246221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857884" y="4000510"/>
                  <a:ext cx="7473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4919597" y="4286262"/>
                <a:ext cx="795411" cy="246221"/>
                <a:chOff x="5845184" y="4000510"/>
                <a:chExt cx="795411" cy="246221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845184" y="4000510"/>
                  <a:ext cx="795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919597" y="4572014"/>
                <a:ext cx="745717" cy="246221"/>
                <a:chOff x="5845184" y="4000510"/>
                <a:chExt cx="745717" cy="2462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45184" y="4000510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3311010" y="3902414"/>
              <a:ext cx="1585690" cy="1117608"/>
              <a:chOff x="2416160" y="3429006"/>
              <a:chExt cx="1585690" cy="111760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520936" y="3429006"/>
                <a:ext cx="1366080" cy="246221"/>
                <a:chOff x="3857620" y="4135294"/>
                <a:chExt cx="1366080" cy="246221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3895717" y="4189582"/>
                  <a:ext cx="1296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57620" y="4135294"/>
                  <a:ext cx="13660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ucore_in_interrupt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2438390" y="3722848"/>
                <a:ext cx="1537600" cy="246221"/>
                <a:chOff x="3995738" y="4143386"/>
                <a:chExt cx="1537600" cy="24622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033835" y="4189582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995738" y="4143386"/>
                  <a:ext cx="15376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2416160" y="4007012"/>
                <a:ext cx="1585690" cy="246221"/>
                <a:chOff x="3970338" y="4364050"/>
                <a:chExt cx="1585690" cy="246221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033835" y="440389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970338" y="4364050"/>
                  <a:ext cx="1585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431160" y="4300393"/>
                <a:ext cx="1535998" cy="246221"/>
                <a:chOff x="3995738" y="4716478"/>
                <a:chExt cx="1535998" cy="246221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4033835" y="476108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995738" y="4716478"/>
                  <a:ext cx="15359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5180548" y="864236"/>
              <a:ext cx="718466" cy="246221"/>
              <a:chOff x="3857620" y="4135294"/>
              <a:chExt cx="718466" cy="24622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95717" y="4189582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57620" y="4135294"/>
                <a:ext cx="7184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kbd_intr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131970" y="1136433"/>
              <a:ext cx="814647" cy="246221"/>
              <a:chOff x="3995738" y="4143386"/>
              <a:chExt cx="814647" cy="246221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4033835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5738" y="4143386"/>
                <a:ext cx="8146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serial_intr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54022" y="1399544"/>
              <a:ext cx="902811" cy="246221"/>
              <a:chOff x="3970338" y="4364050"/>
              <a:chExt cx="902811" cy="24622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70338" y="436405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intr_enable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5092916" y="1670060"/>
              <a:ext cx="872355" cy="246221"/>
              <a:chOff x="3995738" y="4716478"/>
              <a:chExt cx="872355" cy="24622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033835" y="476108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5738" y="4716478"/>
                <a:ext cx="872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__intr_save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3682254" y="1098556"/>
              <a:ext cx="817853" cy="246221"/>
              <a:chOff x="3857620" y="4135294"/>
              <a:chExt cx="817853" cy="24622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895717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57620" y="4135294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cons_getc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501278" y="1741498"/>
              <a:ext cx="1186543" cy="246221"/>
              <a:chOff x="3995738" y="4143386"/>
              <a:chExt cx="1186543" cy="246221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033835" y="4189582"/>
                <a:ext cx="111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995738" y="4143386"/>
                <a:ext cx="11865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dev_stdin_write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720354" y="2455878"/>
              <a:ext cx="753732" cy="246221"/>
              <a:chOff x="3970338" y="4364050"/>
              <a:chExt cx="753732" cy="2462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033835" y="4403896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970338" y="4364050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proc_run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016716" y="1402402"/>
              <a:ext cx="1047082" cy="246221"/>
              <a:chOff x="3995738" y="4716478"/>
              <a:chExt cx="1047082" cy="246221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4033835" y="4761086"/>
                <a:ext cx="97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95738" y="4716478"/>
                <a:ext cx="1047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__intr_restore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254022" y="1677676"/>
              <a:ext cx="930063" cy="246221"/>
              <a:chOff x="3970338" y="4364050"/>
              <a:chExt cx="930063" cy="24622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70338" y="4364050"/>
                <a:ext cx="9300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intr_disable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133874" y="2724959"/>
              <a:ext cx="792205" cy="246221"/>
              <a:chOff x="3970338" y="4364050"/>
              <a:chExt cx="792205" cy="2462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70338" y="4364050"/>
                <a:ext cx="792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switch_to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133874" y="2992613"/>
              <a:ext cx="805029" cy="246221"/>
              <a:chOff x="3970338" y="4364050"/>
              <a:chExt cx="805029" cy="24622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970338" y="4364050"/>
                <a:ext cx="8050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load_rsp0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89863" y="3162634"/>
              <a:ext cx="974947" cy="246221"/>
              <a:chOff x="3995738" y="4716478"/>
              <a:chExt cx="974947" cy="24622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033835" y="4761086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95738" y="4716478"/>
                <a:ext cx="9749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put_sighand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67544" y="805180"/>
              <a:ext cx="450764" cy="246221"/>
              <a:chOff x="95981" y="2201698"/>
              <a:chExt cx="450764" cy="246221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42844" y="2242979"/>
                <a:ext cx="36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5981" y="2201698"/>
                <a:ext cx="4507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trap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43" name="直接箭头连接符 142"/>
            <p:cNvCxnSpPr/>
            <p:nvPr/>
          </p:nvCxnSpPr>
          <p:spPr>
            <a:xfrm flipV="1">
              <a:off x="6039708" y="1519560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5991130" y="1805312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11" idx="2"/>
              <a:endCxn id="125" idx="1"/>
            </p:cNvCxnSpPr>
            <p:nvPr/>
          </p:nvCxnSpPr>
          <p:spPr>
            <a:xfrm rot="16200000" flipH="1">
              <a:off x="4408735" y="2390584"/>
              <a:ext cx="413625" cy="1036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22" idx="1"/>
            </p:cNvCxnSpPr>
            <p:nvPr/>
          </p:nvCxnSpPr>
          <p:spPr>
            <a:xfrm>
              <a:off x="4253758" y="2662568"/>
              <a:ext cx="880116" cy="185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11" idx="3"/>
              <a:endCxn id="56" idx="1"/>
            </p:cNvCxnSpPr>
            <p:nvPr/>
          </p:nvCxnSpPr>
          <p:spPr>
            <a:xfrm>
              <a:off x="4474086" y="2578989"/>
              <a:ext cx="252000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任意多边形 150"/>
            <p:cNvSpPr/>
            <p:nvPr/>
          </p:nvSpPr>
          <p:spPr>
            <a:xfrm>
              <a:off x="4429022" y="1794840"/>
              <a:ext cx="670560" cy="708660"/>
            </a:xfrm>
            <a:custGeom>
              <a:avLst/>
              <a:gdLst>
                <a:gd name="connsiteX0" fmla="*/ 0 w 670560"/>
                <a:gd name="connsiteY0" fmla="*/ 708660 h 708660"/>
                <a:gd name="connsiteX1" fmla="*/ 335280 w 670560"/>
                <a:gd name="connsiteY1" fmla="*/ 342900 h 708660"/>
                <a:gd name="connsiteX2" fmla="*/ 403860 w 670560"/>
                <a:gd name="connsiteY2" fmla="*/ 76200 h 708660"/>
                <a:gd name="connsiteX3" fmla="*/ 670560 w 670560"/>
                <a:gd name="connsiteY3" fmla="*/ 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560" h="708660">
                  <a:moveTo>
                    <a:pt x="0" y="708660"/>
                  </a:moveTo>
                  <a:cubicBezTo>
                    <a:pt x="133985" y="578485"/>
                    <a:pt x="267970" y="448310"/>
                    <a:pt x="335280" y="342900"/>
                  </a:cubicBezTo>
                  <a:cubicBezTo>
                    <a:pt x="402590" y="237490"/>
                    <a:pt x="347980" y="133350"/>
                    <a:pt x="403860" y="76200"/>
                  </a:cubicBezTo>
                  <a:cubicBezTo>
                    <a:pt x="459740" y="19050"/>
                    <a:pt x="589280" y="58420"/>
                    <a:pt x="67056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4284242" y="1954860"/>
              <a:ext cx="708660" cy="350520"/>
            </a:xfrm>
            <a:custGeom>
              <a:avLst/>
              <a:gdLst>
                <a:gd name="connsiteX0" fmla="*/ 0 w 708660"/>
                <a:gd name="connsiteY0" fmla="*/ 0 h 350520"/>
                <a:gd name="connsiteX1" fmla="*/ 381000 w 708660"/>
                <a:gd name="connsiteY1" fmla="*/ 266700 h 350520"/>
                <a:gd name="connsiteX2" fmla="*/ 708660 w 708660"/>
                <a:gd name="connsiteY2" fmla="*/ 3505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350520">
                  <a:moveTo>
                    <a:pt x="0" y="0"/>
                  </a:moveTo>
                  <a:cubicBezTo>
                    <a:pt x="131445" y="104140"/>
                    <a:pt x="262890" y="208280"/>
                    <a:pt x="381000" y="266700"/>
                  </a:cubicBezTo>
                  <a:cubicBezTo>
                    <a:pt x="499110" y="325120"/>
                    <a:pt x="659130" y="328930"/>
                    <a:pt x="708660" y="3505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/>
            <p:cNvCxnSpPr>
              <a:stCxn id="108" idx="3"/>
              <a:endCxn id="114" idx="1"/>
            </p:cNvCxnSpPr>
            <p:nvPr/>
          </p:nvCxnSpPr>
          <p:spPr>
            <a:xfrm flipV="1">
              <a:off x="4687821" y="1525513"/>
              <a:ext cx="328895" cy="33909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08" idx="3"/>
              <a:endCxn id="151" idx="3"/>
            </p:cNvCxnSpPr>
            <p:nvPr/>
          </p:nvCxnSpPr>
          <p:spPr>
            <a:xfrm flipV="1">
              <a:off x="4687821" y="1794840"/>
              <a:ext cx="411761" cy="697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08" idx="3"/>
              <a:endCxn id="49" idx="1"/>
            </p:cNvCxnSpPr>
            <p:nvPr/>
          </p:nvCxnSpPr>
          <p:spPr>
            <a:xfrm>
              <a:off x="4687820" y="1864609"/>
              <a:ext cx="180000" cy="19145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05" idx="3"/>
              <a:endCxn id="93" idx="1"/>
            </p:cNvCxnSpPr>
            <p:nvPr/>
          </p:nvCxnSpPr>
          <p:spPr>
            <a:xfrm flipV="1">
              <a:off x="4500107" y="987347"/>
              <a:ext cx="680441" cy="2343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05" idx="3"/>
              <a:endCxn id="96" idx="1"/>
            </p:cNvCxnSpPr>
            <p:nvPr/>
          </p:nvCxnSpPr>
          <p:spPr>
            <a:xfrm>
              <a:off x="4500107" y="1221667"/>
              <a:ext cx="631863" cy="378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05" idx="3"/>
              <a:endCxn id="114" idx="1"/>
            </p:cNvCxnSpPr>
            <p:nvPr/>
          </p:nvCxnSpPr>
          <p:spPr>
            <a:xfrm>
              <a:off x="4500107" y="1221667"/>
              <a:ext cx="516609" cy="3038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4413782" y="1322400"/>
              <a:ext cx="701040" cy="419100"/>
            </a:xfrm>
            <a:custGeom>
              <a:avLst/>
              <a:gdLst>
                <a:gd name="connsiteX0" fmla="*/ 0 w 701040"/>
                <a:gd name="connsiteY0" fmla="*/ 0 h 419100"/>
                <a:gd name="connsiteX1" fmla="*/ 381000 w 701040"/>
                <a:gd name="connsiteY1" fmla="*/ 281940 h 419100"/>
                <a:gd name="connsiteX2" fmla="*/ 701040 w 70104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1040" h="419100">
                  <a:moveTo>
                    <a:pt x="0" y="0"/>
                  </a:moveTo>
                  <a:cubicBezTo>
                    <a:pt x="132080" y="106045"/>
                    <a:pt x="264160" y="212090"/>
                    <a:pt x="381000" y="281940"/>
                  </a:cubicBezTo>
                  <a:cubicBezTo>
                    <a:pt x="497840" y="351790"/>
                    <a:pt x="641350" y="411480"/>
                    <a:pt x="701040" y="4191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箭头连接符 168"/>
            <p:cNvCxnSpPr/>
            <p:nvPr/>
          </p:nvCxnSpPr>
          <p:spPr>
            <a:xfrm>
              <a:off x="4840360" y="4319367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/>
            <p:nvPr/>
          </p:nvCxnSpPr>
          <p:spPr>
            <a:xfrm>
              <a:off x="4840360" y="4591394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4840360" y="4877146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任意多边形 171"/>
            <p:cNvSpPr/>
            <p:nvPr/>
          </p:nvSpPr>
          <p:spPr>
            <a:xfrm>
              <a:off x="2562122" y="4515180"/>
              <a:ext cx="800100" cy="401320"/>
            </a:xfrm>
            <a:custGeom>
              <a:avLst/>
              <a:gdLst>
                <a:gd name="connsiteX0" fmla="*/ 0 w 800100"/>
                <a:gd name="connsiteY0" fmla="*/ 0 h 401320"/>
                <a:gd name="connsiteX1" fmla="*/ 434340 w 800100"/>
                <a:gd name="connsiteY1" fmla="*/ 335280 h 401320"/>
                <a:gd name="connsiteX2" fmla="*/ 800100 w 800100"/>
                <a:gd name="connsiteY2" fmla="*/ 396240 h 4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401320">
                  <a:moveTo>
                    <a:pt x="0" y="0"/>
                  </a:moveTo>
                  <a:cubicBezTo>
                    <a:pt x="150495" y="134620"/>
                    <a:pt x="300990" y="269240"/>
                    <a:pt x="434340" y="335280"/>
                  </a:cubicBezTo>
                  <a:cubicBezTo>
                    <a:pt x="567690" y="401320"/>
                    <a:pt x="740410" y="389890"/>
                    <a:pt x="800100" y="3962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>
              <a:endCxn id="87" idx="1"/>
            </p:cNvCxnSpPr>
            <p:nvPr/>
          </p:nvCxnSpPr>
          <p:spPr>
            <a:xfrm>
              <a:off x="2682122" y="4519956"/>
              <a:ext cx="628888" cy="83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45" idx="3"/>
              <a:endCxn id="84" idx="1"/>
            </p:cNvCxnSpPr>
            <p:nvPr/>
          </p:nvCxnSpPr>
          <p:spPr>
            <a:xfrm flipV="1">
              <a:off x="2752020" y="4319367"/>
              <a:ext cx="581220" cy="1093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任意多边形 180"/>
            <p:cNvSpPr/>
            <p:nvPr/>
          </p:nvSpPr>
          <p:spPr>
            <a:xfrm>
              <a:off x="2752622" y="4050360"/>
              <a:ext cx="693420" cy="304800"/>
            </a:xfrm>
            <a:custGeom>
              <a:avLst/>
              <a:gdLst>
                <a:gd name="connsiteX0" fmla="*/ 0 w 693420"/>
                <a:gd name="connsiteY0" fmla="*/ 304800 h 304800"/>
                <a:gd name="connsiteX1" fmla="*/ 449580 w 693420"/>
                <a:gd name="connsiteY1" fmla="*/ 198120 h 304800"/>
                <a:gd name="connsiteX2" fmla="*/ 693420 w 69342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420" h="304800">
                  <a:moveTo>
                    <a:pt x="0" y="304800"/>
                  </a:moveTo>
                  <a:cubicBezTo>
                    <a:pt x="167005" y="276860"/>
                    <a:pt x="334010" y="248920"/>
                    <a:pt x="449580" y="198120"/>
                  </a:cubicBezTo>
                  <a:cubicBezTo>
                    <a:pt x="565150" y="147320"/>
                    <a:pt x="650240" y="39370"/>
                    <a:pt x="6934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2752622" y="2663520"/>
              <a:ext cx="1385570" cy="1752600"/>
            </a:xfrm>
            <a:custGeom>
              <a:avLst/>
              <a:gdLst>
                <a:gd name="connsiteX0" fmla="*/ 0 w 1385570"/>
                <a:gd name="connsiteY0" fmla="*/ 1752600 h 1752600"/>
                <a:gd name="connsiteX1" fmla="*/ 769620 w 1385570"/>
                <a:gd name="connsiteY1" fmla="*/ 1219200 h 1752600"/>
                <a:gd name="connsiteX2" fmla="*/ 1303020 w 1385570"/>
                <a:gd name="connsiteY2" fmla="*/ 601980 h 1752600"/>
                <a:gd name="connsiteX3" fmla="*/ 1264920 w 1385570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570" h="1752600">
                  <a:moveTo>
                    <a:pt x="0" y="1752600"/>
                  </a:moveTo>
                  <a:cubicBezTo>
                    <a:pt x="276225" y="1581785"/>
                    <a:pt x="552450" y="1410970"/>
                    <a:pt x="769620" y="1219200"/>
                  </a:cubicBezTo>
                  <a:cubicBezTo>
                    <a:pt x="986790" y="1027430"/>
                    <a:pt x="1220470" y="805180"/>
                    <a:pt x="1303020" y="601980"/>
                  </a:cubicBezTo>
                  <a:cubicBezTo>
                    <a:pt x="1385570" y="398780"/>
                    <a:pt x="1261110" y="115570"/>
                    <a:pt x="12649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2760242" y="1380820"/>
              <a:ext cx="2270760" cy="3293110"/>
            </a:xfrm>
            <a:custGeom>
              <a:avLst/>
              <a:gdLst>
                <a:gd name="connsiteX0" fmla="*/ 0 w 2270760"/>
                <a:gd name="connsiteY0" fmla="*/ 3073400 h 3293110"/>
                <a:gd name="connsiteX1" fmla="*/ 342900 w 2270760"/>
                <a:gd name="connsiteY1" fmla="*/ 3050540 h 3293110"/>
                <a:gd name="connsiteX2" fmla="*/ 640080 w 2270760"/>
                <a:gd name="connsiteY2" fmla="*/ 1617980 h 3293110"/>
                <a:gd name="connsiteX3" fmla="*/ 594360 w 2270760"/>
                <a:gd name="connsiteY3" fmla="*/ 246380 h 3293110"/>
                <a:gd name="connsiteX4" fmla="*/ 2270760 w 2270760"/>
                <a:gd name="connsiteY4" fmla="*/ 139700 h 329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760" h="3293110">
                  <a:moveTo>
                    <a:pt x="0" y="3073400"/>
                  </a:moveTo>
                  <a:cubicBezTo>
                    <a:pt x="118110" y="3183255"/>
                    <a:pt x="236220" y="3293110"/>
                    <a:pt x="342900" y="3050540"/>
                  </a:cubicBezTo>
                  <a:cubicBezTo>
                    <a:pt x="449580" y="2807970"/>
                    <a:pt x="598170" y="2085340"/>
                    <a:pt x="640080" y="1617980"/>
                  </a:cubicBezTo>
                  <a:cubicBezTo>
                    <a:pt x="681990" y="1150620"/>
                    <a:pt x="322580" y="492760"/>
                    <a:pt x="594360" y="246380"/>
                  </a:cubicBezTo>
                  <a:cubicBezTo>
                    <a:pt x="866140" y="0"/>
                    <a:pt x="1992630" y="140970"/>
                    <a:pt x="2270760" y="1397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1457222" y="1718640"/>
              <a:ext cx="373380" cy="182880"/>
            </a:xfrm>
            <a:custGeom>
              <a:avLst/>
              <a:gdLst>
                <a:gd name="connsiteX0" fmla="*/ 0 w 373380"/>
                <a:gd name="connsiteY0" fmla="*/ 182880 h 182880"/>
                <a:gd name="connsiteX1" fmla="*/ 373380 w 373380"/>
                <a:gd name="connsiteY1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0" h="182880">
                  <a:moveTo>
                    <a:pt x="0" y="182880"/>
                  </a:moveTo>
                  <a:cubicBezTo>
                    <a:pt x="169545" y="104775"/>
                    <a:pt x="339090" y="26670"/>
                    <a:pt x="37338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1502942" y="1977720"/>
              <a:ext cx="457200" cy="121920"/>
            </a:xfrm>
            <a:custGeom>
              <a:avLst/>
              <a:gdLst>
                <a:gd name="connsiteX0" fmla="*/ 0 w 457200"/>
                <a:gd name="connsiteY0" fmla="*/ 0 h 121920"/>
                <a:gd name="connsiteX1" fmla="*/ 243840 w 457200"/>
                <a:gd name="connsiteY1" fmla="*/ 22860 h 121920"/>
                <a:gd name="connsiteX2" fmla="*/ 457200 w 457200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21920">
                  <a:moveTo>
                    <a:pt x="0" y="0"/>
                  </a:moveTo>
                  <a:cubicBezTo>
                    <a:pt x="83820" y="1270"/>
                    <a:pt x="167640" y="2540"/>
                    <a:pt x="243840" y="22860"/>
                  </a:cubicBezTo>
                  <a:cubicBezTo>
                    <a:pt x="320040" y="43180"/>
                    <a:pt x="388620" y="82550"/>
                    <a:pt x="457200" y="1219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1510562" y="1992960"/>
              <a:ext cx="487680" cy="403860"/>
            </a:xfrm>
            <a:custGeom>
              <a:avLst/>
              <a:gdLst>
                <a:gd name="connsiteX0" fmla="*/ 0 w 487680"/>
                <a:gd name="connsiteY0" fmla="*/ 0 h 403860"/>
                <a:gd name="connsiteX1" fmla="*/ 266700 w 487680"/>
                <a:gd name="connsiteY1" fmla="*/ 289560 h 403860"/>
                <a:gd name="connsiteX2" fmla="*/ 487680 w 487680"/>
                <a:gd name="connsiteY2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403860">
                  <a:moveTo>
                    <a:pt x="0" y="0"/>
                  </a:moveTo>
                  <a:cubicBezTo>
                    <a:pt x="92710" y="111125"/>
                    <a:pt x="185420" y="222250"/>
                    <a:pt x="266700" y="289560"/>
                  </a:cubicBezTo>
                  <a:cubicBezTo>
                    <a:pt x="347980" y="356870"/>
                    <a:pt x="487680" y="403860"/>
                    <a:pt x="487680" y="4038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1510562" y="2061540"/>
              <a:ext cx="502920" cy="617220"/>
            </a:xfrm>
            <a:custGeom>
              <a:avLst/>
              <a:gdLst>
                <a:gd name="connsiteX0" fmla="*/ 0 w 502920"/>
                <a:gd name="connsiteY0" fmla="*/ 0 h 617220"/>
                <a:gd name="connsiteX1" fmla="*/ 213360 w 502920"/>
                <a:gd name="connsiteY1" fmla="*/ 419100 h 617220"/>
                <a:gd name="connsiteX2" fmla="*/ 502920 w 502920"/>
                <a:gd name="connsiteY2" fmla="*/ 61722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920" h="617220">
                  <a:moveTo>
                    <a:pt x="0" y="0"/>
                  </a:moveTo>
                  <a:cubicBezTo>
                    <a:pt x="64770" y="158115"/>
                    <a:pt x="129540" y="316230"/>
                    <a:pt x="213360" y="419100"/>
                  </a:cubicBezTo>
                  <a:cubicBezTo>
                    <a:pt x="297180" y="521970"/>
                    <a:pt x="400050" y="569595"/>
                    <a:pt x="502920" y="617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1495322" y="2084400"/>
              <a:ext cx="419100" cy="876300"/>
            </a:xfrm>
            <a:custGeom>
              <a:avLst/>
              <a:gdLst>
                <a:gd name="connsiteX0" fmla="*/ 0 w 419100"/>
                <a:gd name="connsiteY0" fmla="*/ 0 h 876300"/>
                <a:gd name="connsiteX1" fmla="*/ 114300 w 419100"/>
                <a:gd name="connsiteY1" fmla="*/ 480060 h 876300"/>
                <a:gd name="connsiteX2" fmla="*/ 419100 w 419100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876300">
                  <a:moveTo>
                    <a:pt x="0" y="0"/>
                  </a:moveTo>
                  <a:cubicBezTo>
                    <a:pt x="22225" y="167005"/>
                    <a:pt x="44450" y="334010"/>
                    <a:pt x="114300" y="480060"/>
                  </a:cubicBezTo>
                  <a:cubicBezTo>
                    <a:pt x="184150" y="626110"/>
                    <a:pt x="301625" y="751205"/>
                    <a:pt x="419100" y="8763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426742" y="2076780"/>
              <a:ext cx="510540" cy="1196340"/>
            </a:xfrm>
            <a:custGeom>
              <a:avLst/>
              <a:gdLst>
                <a:gd name="connsiteX0" fmla="*/ 0 w 510540"/>
                <a:gd name="connsiteY0" fmla="*/ 0 h 1196340"/>
                <a:gd name="connsiteX1" fmla="*/ 190500 w 510540"/>
                <a:gd name="connsiteY1" fmla="*/ 868680 h 1196340"/>
                <a:gd name="connsiteX2" fmla="*/ 510540 w 510540"/>
                <a:gd name="connsiteY2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540" h="1196340">
                  <a:moveTo>
                    <a:pt x="0" y="0"/>
                  </a:moveTo>
                  <a:cubicBezTo>
                    <a:pt x="52705" y="334645"/>
                    <a:pt x="105410" y="669290"/>
                    <a:pt x="190500" y="868680"/>
                  </a:cubicBezTo>
                  <a:cubicBezTo>
                    <a:pt x="275590" y="1068070"/>
                    <a:pt x="510540" y="1196340"/>
                    <a:pt x="510540" y="11963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>
              <a:off x="1373402" y="2084400"/>
              <a:ext cx="640080" cy="1455420"/>
            </a:xfrm>
            <a:custGeom>
              <a:avLst/>
              <a:gdLst>
                <a:gd name="connsiteX0" fmla="*/ 0 w 640080"/>
                <a:gd name="connsiteY0" fmla="*/ 0 h 1455420"/>
                <a:gd name="connsiteX1" fmla="*/ 220980 w 640080"/>
                <a:gd name="connsiteY1" fmla="*/ 1127760 h 1455420"/>
                <a:gd name="connsiteX2" fmla="*/ 640080 w 640080"/>
                <a:gd name="connsiteY2" fmla="*/ 145542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1455420">
                  <a:moveTo>
                    <a:pt x="0" y="0"/>
                  </a:moveTo>
                  <a:cubicBezTo>
                    <a:pt x="57150" y="442595"/>
                    <a:pt x="114300" y="885190"/>
                    <a:pt x="220980" y="1127760"/>
                  </a:cubicBezTo>
                  <a:cubicBezTo>
                    <a:pt x="327660" y="1370330"/>
                    <a:pt x="483870" y="1412875"/>
                    <a:pt x="640080" y="14554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1350542" y="2084400"/>
              <a:ext cx="784860" cy="1760220"/>
            </a:xfrm>
            <a:custGeom>
              <a:avLst/>
              <a:gdLst>
                <a:gd name="connsiteX0" fmla="*/ 0 w 784860"/>
                <a:gd name="connsiteY0" fmla="*/ 0 h 1760220"/>
                <a:gd name="connsiteX1" fmla="*/ 190500 w 784860"/>
                <a:gd name="connsiteY1" fmla="*/ 1386840 h 1760220"/>
                <a:gd name="connsiteX2" fmla="*/ 784860 w 784860"/>
                <a:gd name="connsiteY2" fmla="*/ 1760220 h 176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860" h="1760220">
                  <a:moveTo>
                    <a:pt x="0" y="0"/>
                  </a:moveTo>
                  <a:cubicBezTo>
                    <a:pt x="29845" y="546735"/>
                    <a:pt x="59690" y="1093470"/>
                    <a:pt x="190500" y="1386840"/>
                  </a:cubicBezTo>
                  <a:cubicBezTo>
                    <a:pt x="321310" y="1680210"/>
                    <a:pt x="784860" y="1760220"/>
                    <a:pt x="784860" y="1760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327682" y="2084400"/>
              <a:ext cx="495300" cy="2132330"/>
            </a:xfrm>
            <a:custGeom>
              <a:avLst/>
              <a:gdLst>
                <a:gd name="connsiteX0" fmla="*/ 0 w 495300"/>
                <a:gd name="connsiteY0" fmla="*/ 0 h 2132330"/>
                <a:gd name="connsiteX1" fmla="*/ 182880 w 495300"/>
                <a:gd name="connsiteY1" fmla="*/ 1783080 h 2132330"/>
                <a:gd name="connsiteX2" fmla="*/ 495300 w 495300"/>
                <a:gd name="connsiteY2" fmla="*/ 2095500 h 21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2132330">
                  <a:moveTo>
                    <a:pt x="0" y="0"/>
                  </a:moveTo>
                  <a:cubicBezTo>
                    <a:pt x="50165" y="716915"/>
                    <a:pt x="100330" y="1433830"/>
                    <a:pt x="182880" y="1783080"/>
                  </a:cubicBezTo>
                  <a:cubicBezTo>
                    <a:pt x="265430" y="2132330"/>
                    <a:pt x="441960" y="2045970"/>
                    <a:pt x="495300" y="20955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276882" y="2076780"/>
              <a:ext cx="774700" cy="2354580"/>
            </a:xfrm>
            <a:custGeom>
              <a:avLst/>
              <a:gdLst>
                <a:gd name="connsiteX0" fmla="*/ 12700 w 774700"/>
                <a:gd name="connsiteY0" fmla="*/ 0 h 2354580"/>
                <a:gd name="connsiteX1" fmla="*/ 127000 w 774700"/>
                <a:gd name="connsiteY1" fmla="*/ 1943100 h 2354580"/>
                <a:gd name="connsiteX2" fmla="*/ 774700 w 774700"/>
                <a:gd name="connsiteY2" fmla="*/ 235458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2354580">
                  <a:moveTo>
                    <a:pt x="12700" y="0"/>
                  </a:moveTo>
                  <a:cubicBezTo>
                    <a:pt x="6350" y="775335"/>
                    <a:pt x="0" y="1550670"/>
                    <a:pt x="127000" y="1943100"/>
                  </a:cubicBezTo>
                  <a:cubicBezTo>
                    <a:pt x="254000" y="2335530"/>
                    <a:pt x="666750" y="2291080"/>
                    <a:pt x="774700" y="235458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350542" y="1406220"/>
              <a:ext cx="662940" cy="510540"/>
            </a:xfrm>
            <a:custGeom>
              <a:avLst/>
              <a:gdLst>
                <a:gd name="connsiteX0" fmla="*/ 0 w 662940"/>
                <a:gd name="connsiteY0" fmla="*/ 510540 h 510540"/>
                <a:gd name="connsiteX1" fmla="*/ 327660 w 662940"/>
                <a:gd name="connsiteY1" fmla="*/ 167640 h 510540"/>
                <a:gd name="connsiteX2" fmla="*/ 662940 w 662940"/>
                <a:gd name="connsiteY2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2940" h="510540">
                  <a:moveTo>
                    <a:pt x="0" y="510540"/>
                  </a:moveTo>
                  <a:cubicBezTo>
                    <a:pt x="108585" y="381635"/>
                    <a:pt x="217170" y="252730"/>
                    <a:pt x="327660" y="167640"/>
                  </a:cubicBezTo>
                  <a:cubicBezTo>
                    <a:pt x="438150" y="82550"/>
                    <a:pt x="593090" y="27940"/>
                    <a:pt x="66294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1502942" y="1468450"/>
              <a:ext cx="3520440" cy="471170"/>
            </a:xfrm>
            <a:custGeom>
              <a:avLst/>
              <a:gdLst>
                <a:gd name="connsiteX0" fmla="*/ 0 w 3520440"/>
                <a:gd name="connsiteY0" fmla="*/ 471170 h 471170"/>
                <a:gd name="connsiteX1" fmla="*/ 1455420 w 3520440"/>
                <a:gd name="connsiteY1" fmla="*/ 387350 h 471170"/>
                <a:gd name="connsiteX2" fmla="*/ 1836420 w 3520440"/>
                <a:gd name="connsiteY2" fmla="*/ 52070 h 471170"/>
                <a:gd name="connsiteX3" fmla="*/ 3520440 w 3520440"/>
                <a:gd name="connsiteY3" fmla="*/ 74930 h 47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440" h="471170">
                  <a:moveTo>
                    <a:pt x="0" y="471170"/>
                  </a:moveTo>
                  <a:cubicBezTo>
                    <a:pt x="574675" y="464185"/>
                    <a:pt x="1149350" y="457200"/>
                    <a:pt x="1455420" y="387350"/>
                  </a:cubicBezTo>
                  <a:cubicBezTo>
                    <a:pt x="1761490" y="317500"/>
                    <a:pt x="1492250" y="104140"/>
                    <a:pt x="1836420" y="52070"/>
                  </a:cubicBezTo>
                  <a:cubicBezTo>
                    <a:pt x="2180590" y="0"/>
                    <a:pt x="2850515" y="37465"/>
                    <a:pt x="3520440" y="7493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1518182" y="1634820"/>
              <a:ext cx="3589020" cy="350520"/>
            </a:xfrm>
            <a:custGeom>
              <a:avLst/>
              <a:gdLst>
                <a:gd name="connsiteX0" fmla="*/ 0 w 3589020"/>
                <a:gd name="connsiteY0" fmla="*/ 320040 h 350520"/>
                <a:gd name="connsiteX1" fmla="*/ 1508760 w 3589020"/>
                <a:gd name="connsiteY1" fmla="*/ 297180 h 350520"/>
                <a:gd name="connsiteX2" fmla="*/ 1988820 w 3589020"/>
                <a:gd name="connsiteY2" fmla="*/ 0 h 350520"/>
                <a:gd name="connsiteX3" fmla="*/ 3589020 w 3589020"/>
                <a:gd name="connsiteY3" fmla="*/ 1219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9020" h="350520">
                  <a:moveTo>
                    <a:pt x="0" y="320040"/>
                  </a:moveTo>
                  <a:cubicBezTo>
                    <a:pt x="588645" y="335280"/>
                    <a:pt x="1177290" y="350520"/>
                    <a:pt x="1508760" y="297180"/>
                  </a:cubicBezTo>
                  <a:cubicBezTo>
                    <a:pt x="1840230" y="243840"/>
                    <a:pt x="1642110" y="29210"/>
                    <a:pt x="1988820" y="0"/>
                  </a:cubicBezTo>
                  <a:lnTo>
                    <a:pt x="3589020" y="12192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1541042" y="1977720"/>
              <a:ext cx="3459480" cy="281940"/>
            </a:xfrm>
            <a:custGeom>
              <a:avLst/>
              <a:gdLst>
                <a:gd name="connsiteX0" fmla="*/ 0 w 3459480"/>
                <a:gd name="connsiteY0" fmla="*/ 0 h 281940"/>
                <a:gd name="connsiteX1" fmla="*/ 3459480 w 3459480"/>
                <a:gd name="connsiteY1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9480" h="281940">
                  <a:moveTo>
                    <a:pt x="0" y="0"/>
                  </a:moveTo>
                  <a:lnTo>
                    <a:pt x="3459480" y="28194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548662" y="1992960"/>
              <a:ext cx="3253740" cy="480060"/>
            </a:xfrm>
            <a:custGeom>
              <a:avLst/>
              <a:gdLst>
                <a:gd name="connsiteX0" fmla="*/ 0 w 3253740"/>
                <a:gd name="connsiteY0" fmla="*/ 0 h 480060"/>
                <a:gd name="connsiteX1" fmla="*/ 1668780 w 3253740"/>
                <a:gd name="connsiteY1" fmla="*/ 53340 h 480060"/>
                <a:gd name="connsiteX2" fmla="*/ 3253740 w 3253740"/>
                <a:gd name="connsiteY2" fmla="*/ 480060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3740" h="480060">
                  <a:moveTo>
                    <a:pt x="0" y="0"/>
                  </a:moveTo>
                  <a:lnTo>
                    <a:pt x="1668780" y="53340"/>
                  </a:lnTo>
                  <a:cubicBezTo>
                    <a:pt x="2211070" y="133350"/>
                    <a:pt x="2989580" y="406400"/>
                    <a:pt x="3253740" y="4800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824762" y="1390980"/>
              <a:ext cx="297180" cy="525780"/>
            </a:xfrm>
            <a:custGeom>
              <a:avLst/>
              <a:gdLst>
                <a:gd name="connsiteX0" fmla="*/ 0 w 297180"/>
                <a:gd name="connsiteY0" fmla="*/ 0 h 525780"/>
                <a:gd name="connsiteX1" fmla="*/ 297180 w 297180"/>
                <a:gd name="connsiteY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180" h="525780">
                  <a:moveTo>
                    <a:pt x="0" y="0"/>
                  </a:moveTo>
                  <a:lnTo>
                    <a:pt x="297180" y="52578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763802" y="1017600"/>
              <a:ext cx="205740" cy="165100"/>
            </a:xfrm>
            <a:custGeom>
              <a:avLst/>
              <a:gdLst>
                <a:gd name="connsiteX0" fmla="*/ 0 w 205740"/>
                <a:gd name="connsiteY0" fmla="*/ 0 h 165100"/>
                <a:gd name="connsiteX1" fmla="*/ 205740 w 205740"/>
                <a:gd name="connsiteY1" fmla="*/ 16002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740" h="165100">
                  <a:moveTo>
                    <a:pt x="0" y="0"/>
                  </a:moveTo>
                  <a:cubicBezTo>
                    <a:pt x="71120" y="82550"/>
                    <a:pt x="142240" y="165100"/>
                    <a:pt x="205740" y="1600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558062" y="1009980"/>
              <a:ext cx="1457325" cy="3479800"/>
            </a:xfrm>
            <a:custGeom>
              <a:avLst/>
              <a:gdLst>
                <a:gd name="connsiteX0" fmla="*/ 0 w 1457325"/>
                <a:gd name="connsiteY0" fmla="*/ 0 h 3479800"/>
                <a:gd name="connsiteX1" fmla="*/ 171450 w 1457325"/>
                <a:gd name="connsiteY1" fmla="*/ 1552575 h 3479800"/>
                <a:gd name="connsiteX2" fmla="*/ 638175 w 1457325"/>
                <a:gd name="connsiteY2" fmla="*/ 3162300 h 3479800"/>
                <a:gd name="connsiteX3" fmla="*/ 1457325 w 1457325"/>
                <a:gd name="connsiteY3" fmla="*/ 3457575 h 34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5" h="3479800">
                  <a:moveTo>
                    <a:pt x="0" y="0"/>
                  </a:moveTo>
                  <a:cubicBezTo>
                    <a:pt x="32544" y="512762"/>
                    <a:pt x="65088" y="1025525"/>
                    <a:pt x="171450" y="1552575"/>
                  </a:cubicBezTo>
                  <a:cubicBezTo>
                    <a:pt x="277812" y="2079625"/>
                    <a:pt x="423863" y="2844800"/>
                    <a:pt x="638175" y="3162300"/>
                  </a:cubicBezTo>
                  <a:cubicBezTo>
                    <a:pt x="852488" y="3479800"/>
                    <a:pt x="1330325" y="3409950"/>
                    <a:pt x="1457325" y="345757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694</Words>
  <Application>Microsoft Office PowerPoint</Application>
  <PresentationFormat>全屏显示(16:9)</PresentationFormat>
  <Paragraphs>221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MS PGothic</vt:lpstr>
      <vt:lpstr>华文琥珀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530</cp:revision>
  <dcterms:created xsi:type="dcterms:W3CDTF">2015-01-11T06:38:50Z</dcterms:created>
  <dcterms:modified xsi:type="dcterms:W3CDTF">2015-03-26T04:27:28Z</dcterms:modified>
</cp:coreProperties>
</file>