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29" r:id="rId3"/>
    <p:sldId id="332" r:id="rId4"/>
    <p:sldId id="331" r:id="rId5"/>
    <p:sldId id="338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93DD"/>
    <a:srgbClr val="005072"/>
    <a:srgbClr val="0EB1C8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714480" y="214296"/>
            <a:ext cx="5715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程序加载和执行系统调用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1015" y="1030112"/>
            <a:ext cx="5884125" cy="707886"/>
            <a:chOff x="831015" y="1030112"/>
            <a:chExt cx="5884125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558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允许进程“加载”一个完全不同的程序，并从main开始执行(即_start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342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015" y="1735200"/>
            <a:ext cx="5890251" cy="404502"/>
            <a:chOff x="831015" y="1735200"/>
            <a:chExt cx="5890251" cy="404502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739592"/>
              <a:ext cx="5550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允许进程加载时指定启动参数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argc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argv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73520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015" y="2139702"/>
            <a:ext cx="4526803" cy="1103958"/>
            <a:chOff x="831015" y="2139702"/>
            <a:chExt cx="4526803" cy="1103958"/>
          </a:xfrm>
        </p:grpSpPr>
        <p:sp>
          <p:nvSpPr>
            <p:cNvPr id="53" name="TextBox 52"/>
            <p:cNvSpPr txBox="1"/>
            <p:nvPr/>
          </p:nvSpPr>
          <p:spPr>
            <a:xfrm>
              <a:off x="1466374" y="2843550"/>
              <a:ext cx="3891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但是运行了不同的程序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954905"/>
              <a:ext cx="151066" cy="14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70872" y="2144094"/>
              <a:ext cx="2043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调用成功时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13970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2499742"/>
              <a:ext cx="2319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它是相同的进程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11097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31015" y="3299512"/>
            <a:ext cx="4883993" cy="404502"/>
            <a:chOff x="831015" y="3299512"/>
            <a:chExt cx="4883993" cy="404502"/>
          </a:xfrm>
        </p:grpSpPr>
        <p:sp>
          <p:nvSpPr>
            <p:cNvPr id="18" name="TextBox 17"/>
            <p:cNvSpPr txBox="1"/>
            <p:nvPr/>
          </p:nvSpPr>
          <p:spPr>
            <a:xfrm>
              <a:off x="1170872" y="3303904"/>
              <a:ext cx="454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代码段、堆栈和堆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等完全重写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1015" y="329951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411760" y="214296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en-US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392" y="761013"/>
            <a:ext cx="8112240" cy="4138352"/>
            <a:chOff x="476392" y="761013"/>
            <a:chExt cx="8112240" cy="41383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11"/>
              <a:ext cx="2617953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884" y="1099411"/>
              <a:ext cx="176790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99411"/>
              <a:ext cx="250446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7"/>
            <p:cNvSpPr>
              <a:spLocks noChangeArrowheads="1"/>
            </p:cNvSpPr>
            <p:nvPr/>
          </p:nvSpPr>
          <p:spPr bwMode="auto">
            <a:xfrm>
              <a:off x="6007054" y="783471"/>
              <a:ext cx="14226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load_icode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76392" y="761013"/>
              <a:ext cx="116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sys_exec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" name="矩形 9"/>
            <p:cNvSpPr>
              <a:spLocks noChangeArrowheads="1"/>
            </p:cNvSpPr>
            <p:nvPr/>
          </p:nvSpPr>
          <p:spPr bwMode="auto">
            <a:xfrm>
              <a:off x="3657097" y="782196"/>
              <a:ext cx="1378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do_execve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2202" y="214296"/>
            <a:ext cx="35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中第一个进程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476" y="748190"/>
            <a:ext cx="7040561" cy="4185285"/>
            <a:chOff x="625476" y="748190"/>
            <a:chExt cx="7040561" cy="418528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6" y="1117522"/>
              <a:ext cx="2822575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5476" y="748190"/>
              <a:ext cx="1193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proc_init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17522"/>
              <a:ext cx="3094037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4572000" y="758415"/>
              <a:ext cx="12490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init_main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91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103</Words>
  <Application>Microsoft Office PowerPoint</Application>
  <PresentationFormat>全屏显示(16:9)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504</cp:revision>
  <dcterms:created xsi:type="dcterms:W3CDTF">2015-01-11T06:38:50Z</dcterms:created>
  <dcterms:modified xsi:type="dcterms:W3CDTF">2015-03-26T08:32:06Z</dcterms:modified>
</cp:coreProperties>
</file>