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0" r:id="rId2"/>
    <p:sldId id="333" r:id="rId3"/>
    <p:sldId id="325" r:id="rId4"/>
    <p:sldId id="334" r:id="rId5"/>
    <p:sldId id="335" r:id="rId6"/>
    <p:sldId id="339" r:id="rId7"/>
    <p:sldId id="338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93DD"/>
    <a:srgbClr val="005072"/>
    <a:srgbClr val="0EB1C8"/>
    <a:srgbClr val="CCFF99"/>
    <a:srgbClr val="339900"/>
    <a:srgbClr val="CCCCCC"/>
    <a:srgbClr val="666666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1529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4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25381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069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57954" y="214296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父进程等待子进程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2517" y="2262381"/>
            <a:ext cx="4873665" cy="646331"/>
            <a:chOff x="1339657" y="2262381"/>
            <a:chExt cx="4873665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1493652" y="2262381"/>
              <a:ext cx="4719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有子进程存活时，父进程进入等待状态，等待子进程的返回结果</a:t>
              </a: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657" y="2362286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62517" y="1260683"/>
            <a:ext cx="5734097" cy="707886"/>
            <a:chOff x="962517" y="1260683"/>
            <a:chExt cx="5734097" cy="707886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517" y="1381914"/>
              <a:ext cx="151066" cy="14899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116512" y="1260683"/>
              <a:ext cx="5580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子进程结束时通过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向父进程返回一个值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父进程通过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接受并处理返回值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134" y="1670953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73471" y="3392293"/>
            <a:ext cx="5393042" cy="369332"/>
            <a:chOff x="1337473" y="3769460"/>
            <a:chExt cx="5393042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1485379" y="3769460"/>
              <a:ext cx="524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有僵尸子进程等待时，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立即返回其中一个值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473" y="3868856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968843" y="3749382"/>
            <a:ext cx="5410267" cy="369332"/>
            <a:chOff x="1341138" y="3400641"/>
            <a:chExt cx="54102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93569" y="3400641"/>
              <a:ext cx="525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无子进程存活时，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立刻返回</a:t>
              </a: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38" y="3495306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93853" y="915566"/>
            <a:ext cx="5885257" cy="423104"/>
            <a:chOff x="493853" y="915566"/>
            <a:chExt cx="5885257" cy="423104"/>
          </a:xfrm>
        </p:grpSpPr>
        <p:sp>
          <p:nvSpPr>
            <p:cNvPr id="46" name="TextBox 45"/>
            <p:cNvSpPr txBox="1"/>
            <p:nvPr/>
          </p:nvSpPr>
          <p:spPr>
            <a:xfrm>
              <a:off x="827584" y="915566"/>
              <a:ext cx="555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wait()系统调用用于父进程等待子进程的结束</a:t>
              </a:r>
            </a:p>
          </p:txBody>
        </p:sp>
        <p:sp>
          <p:nvSpPr>
            <p:cNvPr id="16" name="TextBox 54"/>
            <p:cNvSpPr txBox="1"/>
            <p:nvPr/>
          </p:nvSpPr>
          <p:spPr>
            <a:xfrm>
              <a:off x="493853" y="93856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310" y="1945118"/>
            <a:ext cx="3395253" cy="401323"/>
            <a:chOff x="511310" y="1945118"/>
            <a:chExt cx="3395253" cy="401323"/>
          </a:xfrm>
        </p:grpSpPr>
        <p:sp>
          <p:nvSpPr>
            <p:cNvPr id="52" name="TextBox 51"/>
            <p:cNvSpPr txBox="1"/>
            <p:nvPr/>
          </p:nvSpPr>
          <p:spPr>
            <a:xfrm>
              <a:off x="860129" y="1946331"/>
              <a:ext cx="3046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wait()系统调用的功能</a:t>
              </a:r>
            </a:p>
          </p:txBody>
        </p:sp>
        <p:sp>
          <p:nvSpPr>
            <p:cNvPr id="26" name="TextBox 54"/>
            <p:cNvSpPr txBox="1"/>
            <p:nvPr/>
          </p:nvSpPr>
          <p:spPr>
            <a:xfrm>
              <a:off x="511310" y="194511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48"/>
          <p:cNvSpPr txBox="1"/>
          <p:nvPr/>
        </p:nvSpPr>
        <p:spPr>
          <a:xfrm>
            <a:off x="1115064" y="2815866"/>
            <a:ext cx="482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当某子进程调用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唤醒父进程，将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返回值作为父进程中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的返回值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27784" y="204359"/>
            <a:ext cx="394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进程的有序终止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exit()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828662"/>
            <a:ext cx="6041611" cy="404214"/>
            <a:chOff x="834645" y="828662"/>
            <a:chExt cx="6041611" cy="404214"/>
          </a:xfrm>
        </p:grpSpPr>
        <p:sp>
          <p:nvSpPr>
            <p:cNvPr id="15" name="TextBox 14"/>
            <p:cNvSpPr txBox="1"/>
            <p:nvPr/>
          </p:nvSpPr>
          <p:spPr>
            <a:xfrm>
              <a:off x="1138214" y="828662"/>
              <a:ext cx="573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进程结束执行时调用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exit()，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完成进程资源回收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45" y="83276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0200" y="1449380"/>
            <a:ext cx="4383370" cy="369332"/>
            <a:chOff x="1260200" y="1449380"/>
            <a:chExt cx="438337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260200" y="1449380"/>
              <a:ext cx="4383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将调用参数作为进程的“结果”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1520818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252514" y="1735132"/>
            <a:ext cx="4605370" cy="912656"/>
            <a:chOff x="1252514" y="1735132"/>
            <a:chExt cx="4605370" cy="912656"/>
          </a:xfrm>
        </p:grpSpPr>
        <p:sp>
          <p:nvSpPr>
            <p:cNvPr id="19" name="TextBox 18"/>
            <p:cNvSpPr txBox="1"/>
            <p:nvPr/>
          </p:nvSpPr>
          <p:spPr>
            <a:xfrm>
              <a:off x="1260704" y="1735132"/>
              <a:ext cx="41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关闭所有打开的文件等占用资源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78390"/>
              <a:ext cx="151066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268390" y="1992704"/>
              <a:ext cx="173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释放内存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064142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68390" y="2278456"/>
              <a:ext cx="458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释放大部分进程相关的内核数据结构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349894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73152" y="3647054"/>
            <a:ext cx="4873912" cy="369332"/>
            <a:chOff x="1273152" y="3647054"/>
            <a:chExt cx="487391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431904" y="3647054"/>
              <a:ext cx="471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清理所有等待的僵尸进程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152" y="3718492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834645" y="1122352"/>
            <a:ext cx="5951933" cy="434762"/>
            <a:chOff x="834645" y="1122352"/>
            <a:chExt cx="5951933" cy="434762"/>
          </a:xfrm>
        </p:grpSpPr>
        <p:sp>
          <p:nvSpPr>
            <p:cNvPr id="16" name="TextBox 15"/>
            <p:cNvSpPr txBox="1"/>
            <p:nvPr/>
          </p:nvSpPr>
          <p:spPr>
            <a:xfrm>
              <a:off x="1155676" y="1122352"/>
              <a:ext cx="5630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系统调用的功能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4645" y="1157004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60045" y="3964054"/>
            <a:ext cx="4959739" cy="406428"/>
            <a:chOff x="860045" y="3964054"/>
            <a:chExt cx="4959739" cy="406428"/>
          </a:xfrm>
        </p:grpSpPr>
        <p:sp>
          <p:nvSpPr>
            <p:cNvPr id="31" name="TextBox 30"/>
            <p:cNvSpPr txBox="1"/>
            <p:nvPr/>
          </p:nvSpPr>
          <p:spPr>
            <a:xfrm>
              <a:off x="1176314" y="3964054"/>
              <a:ext cx="4643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进程终止是最终的垃圾收集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资源回收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045" y="397037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0200" y="2564208"/>
            <a:ext cx="6383634" cy="1145227"/>
            <a:chOff x="1260200" y="2564208"/>
            <a:chExt cx="6383634" cy="1145227"/>
          </a:xfrm>
        </p:grpSpPr>
        <p:sp>
          <p:nvSpPr>
            <p:cNvPr id="25" name="TextBox 24"/>
            <p:cNvSpPr txBox="1"/>
            <p:nvPr/>
          </p:nvSpPr>
          <p:spPr>
            <a:xfrm>
              <a:off x="1268390" y="2564208"/>
              <a:ext cx="373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检查是否父进程是存活着的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635646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12216" y="2862264"/>
              <a:ext cx="5931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如存活，保留结果的值直到父进程需要它，进入僵尸（zombie/defunct）状态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6584" y="3370881"/>
              <a:ext cx="4457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如果没有，它释放所有的数据结构，进程结果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192" y="2976112"/>
              <a:ext cx="151066" cy="148997"/>
            </a:xfrm>
            <a:prstGeom prst="rect">
              <a:avLst/>
            </a:prstGeom>
          </p:spPr>
        </p:pic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192" y="3469031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55776" y="212824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exit /wait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616" y="789385"/>
            <a:ext cx="6213120" cy="4219422"/>
            <a:chOff x="1115616" y="789385"/>
            <a:chExt cx="6213120" cy="421942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143681"/>
              <a:ext cx="1691084" cy="386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131994"/>
              <a:ext cx="3044768" cy="386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5"/>
            <p:cNvSpPr>
              <a:spLocks noChangeArrowheads="1"/>
            </p:cNvSpPr>
            <p:nvPr/>
          </p:nvSpPr>
          <p:spPr bwMode="auto">
            <a:xfrm>
              <a:off x="1115616" y="789385"/>
              <a:ext cx="10294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4211960" y="790979"/>
              <a:ext cx="10903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do_wait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36017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其他进程控制系统调用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1015" y="2933028"/>
            <a:ext cx="5884125" cy="1040440"/>
            <a:chOff x="831015" y="2933028"/>
            <a:chExt cx="5884125" cy="1040440"/>
          </a:xfrm>
        </p:grpSpPr>
        <p:sp>
          <p:nvSpPr>
            <p:cNvPr id="14" name="TextBox 13"/>
            <p:cNvSpPr txBox="1"/>
            <p:nvPr/>
          </p:nvSpPr>
          <p:spPr>
            <a:xfrm>
              <a:off x="1170872" y="2937420"/>
              <a:ext cx="757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定时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93302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3265582"/>
              <a:ext cx="5248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sleep()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可以让进程在定时器的等待队列中等待指定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3376937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831015" y="1006156"/>
            <a:ext cx="5884125" cy="1006232"/>
            <a:chOff x="831015" y="1006156"/>
            <a:chExt cx="5884125" cy="1006232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179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优先级控制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0615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6374" y="1329408"/>
              <a:ext cx="374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nice()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指定进程的初始优先级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1440763"/>
              <a:ext cx="151066" cy="14899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466374" y="1643056"/>
              <a:ext cx="524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中进程优先级会随执行时间而衰减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1754411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831015" y="1942190"/>
            <a:ext cx="6027001" cy="1045253"/>
            <a:chOff x="831015" y="1942190"/>
            <a:chExt cx="6027001" cy="1045253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946582"/>
              <a:ext cx="204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进程调试支持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94219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66374" y="2587333"/>
              <a:ext cx="310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设置断点和查看寄存器等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698688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466374" y="2243525"/>
              <a:ext cx="5391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ptrace()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允许一个进程控制另一个进程的执行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354880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9592" y="1347614"/>
            <a:ext cx="4062009" cy="3304311"/>
            <a:chOff x="107504" y="1627328"/>
            <a:chExt cx="4062009" cy="3304311"/>
          </a:xfrm>
        </p:grpSpPr>
        <p:sp>
          <p:nvSpPr>
            <p:cNvPr id="4" name="弧形 3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9" name="弧形 28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组合 30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33" name="弧形 32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" name="组合 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24" name="椭圆 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弧形 7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60"/>
          <p:cNvSpPr txBox="1"/>
          <p:nvPr/>
        </p:nvSpPr>
        <p:spPr>
          <a:xfrm>
            <a:off x="1837209" y="100405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fork()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7" name="TextBox 44"/>
          <p:cNvSpPr txBox="1"/>
          <p:nvPr/>
        </p:nvSpPr>
        <p:spPr>
          <a:xfrm>
            <a:off x="2451991" y="214183"/>
            <a:ext cx="4536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  v.s. 进程状态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63"/>
          <p:cNvSpPr txBox="1"/>
          <p:nvPr/>
        </p:nvSpPr>
        <p:spPr>
          <a:xfrm>
            <a:off x="4502462" y="23200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9" name="TextBox 65"/>
          <p:cNvSpPr txBox="1"/>
          <p:nvPr/>
        </p:nvSpPr>
        <p:spPr>
          <a:xfrm>
            <a:off x="4119043" y="38292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wait()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0" name="TextBox 66"/>
          <p:cNvSpPr txBox="1"/>
          <p:nvPr/>
        </p:nvSpPr>
        <p:spPr>
          <a:xfrm>
            <a:off x="5283070" y="3860453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exec()?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1" name="TextBox 67"/>
          <p:cNvSpPr txBox="1"/>
          <p:nvPr/>
        </p:nvSpPr>
        <p:spPr>
          <a:xfrm>
            <a:off x="1222310" y="3845750"/>
            <a:ext cx="810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j-ea"/>
                <a:ea typeface="+mj-ea"/>
              </a:rPr>
              <a:t>子进程</a:t>
            </a:r>
            <a:endParaRPr lang="en-US" altLang="zh-CN" sz="1600" b="1" dirty="0" smtClean="0">
              <a:solidFill>
                <a:srgbClr val="11576A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sz="1600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6810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25381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72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349</Words>
  <Application>Microsoft Office PowerPoint</Application>
  <PresentationFormat>全屏显示(16:9)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513</cp:revision>
  <dcterms:created xsi:type="dcterms:W3CDTF">2015-01-11T06:38:50Z</dcterms:created>
  <dcterms:modified xsi:type="dcterms:W3CDTF">2015-03-26T08:40:09Z</dcterms:modified>
</cp:coreProperties>
</file>