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5" r:id="rId3"/>
    <p:sldId id="526" r:id="rId4"/>
    <p:sldId id="527" r:id="rId5"/>
    <p:sldId id="532" r:id="rId6"/>
    <p:sldId id="531" r:id="rId7"/>
    <p:sldId id="530" r:id="rId8"/>
    <p:sldId id="529" r:id="rId9"/>
    <p:sldId id="528" r:id="rId10"/>
    <p:sldId id="533" r:id="rId11"/>
    <p:sldId id="534" r:id="rId12"/>
    <p:sldId id="568" r:id="rId13"/>
    <p:sldId id="557" r:id="rId14"/>
    <p:sldId id="544" r:id="rId15"/>
    <p:sldId id="556" r:id="rId16"/>
    <p:sldId id="555" r:id="rId17"/>
    <p:sldId id="554" r:id="rId18"/>
    <p:sldId id="553" r:id="rId19"/>
    <p:sldId id="552" r:id="rId20"/>
    <p:sldId id="551" r:id="rId21"/>
    <p:sldId id="546" r:id="rId22"/>
    <p:sldId id="567" r:id="rId23"/>
    <p:sldId id="566" r:id="rId24"/>
    <p:sldId id="565" r:id="rId25"/>
    <p:sldId id="564" r:id="rId26"/>
    <p:sldId id="563" r:id="rId27"/>
    <p:sldId id="30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3033" autoAdjust="0"/>
  </p:normalViewPr>
  <p:slideViewPr>
    <p:cSldViewPr>
      <p:cViewPr varScale="1">
        <p:scale>
          <a:sx n="106" d="100"/>
          <a:sy n="106" d="100"/>
        </p:scale>
        <p:origin x="226" y="82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468566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94985" y="2363790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78288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5" y="2678113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dirty="0" smtClean="0">
                <a:solidFill>
                  <a:srgbClr val="C00000"/>
                </a:solidFill>
              </a:rPr>
              <a:t>读者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写者问题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读者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写者</a:t>
            </a:r>
            <a:r>
              <a:rPr lang="zh-CN" altLang="en-US" smtClean="0"/>
              <a:t>问题：优先策略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99592" y="1059582"/>
            <a:ext cx="6120680" cy="401284"/>
            <a:chOff x="899592" y="1059582"/>
            <a:chExt cx="6120680" cy="401284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201788" y="1059582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读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者优先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策略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17"/>
            <p:cNvSpPr txBox="1"/>
            <p:nvPr/>
          </p:nvSpPr>
          <p:spPr>
            <a:xfrm>
              <a:off x="899592" y="10607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383021"/>
            <a:ext cx="6254137" cy="400110"/>
            <a:chOff x="899592" y="2383021"/>
            <a:chExt cx="6254137" cy="400110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223060" y="238302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写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者优先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策略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899592" y="23830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99592" y="3795886"/>
            <a:ext cx="2468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如何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42950" y="1453674"/>
            <a:ext cx="5979518" cy="400110"/>
            <a:chOff x="1342950" y="1453674"/>
            <a:chExt cx="5979518" cy="40011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503984" y="1453674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有读者正在读状态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，后来的读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者都能直接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进入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15527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" name="组合 17"/>
          <p:cNvGrpSpPr/>
          <p:nvPr/>
        </p:nvGrpSpPr>
        <p:grpSpPr>
          <a:xfrm>
            <a:off x="1352918" y="2783131"/>
            <a:ext cx="6060247" cy="400110"/>
            <a:chOff x="1352918" y="2783131"/>
            <a:chExt cx="6060247" cy="40011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482496" y="278313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只要有写者就绪，写者应尽快执行写操作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28926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342950" y="1907421"/>
            <a:ext cx="5979518" cy="400110"/>
            <a:chOff x="1342950" y="1907421"/>
            <a:chExt cx="5979518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2042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503984" y="1907421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读者持续不断进入，则写者就处于饥饿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2918" y="3270222"/>
            <a:ext cx="6081735" cy="400110"/>
            <a:chOff x="1352918" y="3270222"/>
            <a:chExt cx="6081735" cy="40011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33821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03984" y="3270222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写者持续不断就绪，则读者就处于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饥饿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3713400"/>
            <a:ext cx="2369785" cy="428628"/>
            <a:chOff x="844893" y="3713400"/>
            <a:chExt cx="2369785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713400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管程的状态变量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713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//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713400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管程的状态变量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7134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7242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976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954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2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064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126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659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写者问题描述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591203" cy="1060004"/>
            <a:chOff x="844893" y="1008052"/>
            <a:chExt cx="4591203" cy="106000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70686"/>
              <a:ext cx="4041110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读者：只读取数据，不修改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924968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共享数据的两类使用者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1685466"/>
              <a:ext cx="303413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写者：读取和修改数据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5855733" cy="1086539"/>
            <a:chOff x="844893" y="2000246"/>
            <a:chExt cx="5855733" cy="1086539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9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342922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“</a:t>
              </a:r>
              <a:r>
                <a:rPr lang="zh-CN" altLang="en-US" dirty="0" smtClean="0"/>
                <a:t>读－读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允许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2000246"/>
              <a:ext cx="5214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写者问题描述：对共享数据的读写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66224" y="2658157"/>
              <a:ext cx="50344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同一时刻，允许有多个读者同时读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305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971350"/>
            <a:ext cx="4309710" cy="1057056"/>
            <a:chOff x="1262422" y="2971350"/>
            <a:chExt cx="4309710" cy="10570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63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971350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“读－写”互斥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66224" y="3286130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没有写者时读者才能读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66224" y="3599778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没有读者时写者才能写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35757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66577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900044"/>
            <a:ext cx="4965762" cy="743408"/>
            <a:chOff x="1262422" y="3900044"/>
            <a:chExt cx="4965762" cy="743408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921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900044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“写－写”互斥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66224" y="4214824"/>
              <a:ext cx="4561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没有其他写者时写者才能写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430607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解决方案详情：读者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(AR ==0 &amp;&amp; 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862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98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695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44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849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解决方案详情：写者</a:t>
            </a:r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   // 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306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else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 (WR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okToRead.broadcast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 </a:t>
            </a: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out-wake 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90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054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039838"/>
            <a:ext cx="2380884" cy="428628"/>
            <a:chOff x="1262422" y="1999517"/>
            <a:chExt cx="2380884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999517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读者计数</a:t>
              </a:r>
              <a:r>
                <a:rPr lang="en-US" altLang="zh-CN" sz="1800" dirty="0" err="1" smtClean="0"/>
                <a:t>Rcount</a:t>
              </a:r>
              <a:r>
                <a:rPr lang="en-US" altLang="zh-CN" sz="1800" dirty="0" smtClean="0"/>
                <a:t> 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43558"/>
            <a:ext cx="3511083" cy="814638"/>
            <a:chOff x="844893" y="843558"/>
            <a:chExt cx="3511083" cy="81463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32130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用</a:t>
              </a:r>
              <a:r>
                <a:rPr lang="zh-CN" altLang="en-US" sz="1800" dirty="0" smtClean="0"/>
                <a:t>信号量描述每个约束</a:t>
              </a:r>
              <a:endParaRPr lang="zh-CN" altLang="en-US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36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275606"/>
              <a:ext cx="267694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信号量</a:t>
              </a:r>
              <a:r>
                <a:rPr lang="en-US" altLang="zh-CN" sz="1600" dirty="0" err="1" smtClean="0"/>
                <a:t>WriteMutex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831926"/>
            <a:ext cx="2809512" cy="428628"/>
            <a:chOff x="1262422" y="2735203"/>
            <a:chExt cx="2809512" cy="428628"/>
          </a:xfrm>
        </p:grpSpPr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272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394986" y="2735203"/>
              <a:ext cx="26769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信号量</a:t>
              </a:r>
              <a:r>
                <a:rPr lang="en-US" altLang="zh-CN" sz="1800" dirty="0" err="1" smtClean="0"/>
                <a:t>CountMutex</a:t>
              </a:r>
              <a:endParaRPr lang="en-US" altLang="zh-CN" sz="1800" dirty="0" smtClean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2880" y="1517361"/>
            <a:ext cx="2606950" cy="515712"/>
            <a:chOff x="1492880" y="1517361"/>
            <a:chExt cx="2606950" cy="51571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22682" y="1517361"/>
              <a:ext cx="2477148" cy="301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控制读写操作的互斥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622682" y="1759571"/>
              <a:ext cx="1405578" cy="27350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59246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826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492880" y="2325590"/>
            <a:ext cx="2892702" cy="462184"/>
            <a:chOff x="1492880" y="2285269"/>
            <a:chExt cx="2892702" cy="46218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22682" y="2285269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正在进行读操作的读者数目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22682" y="2511833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0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3444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585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492880" y="3117678"/>
            <a:ext cx="2892702" cy="462184"/>
            <a:chOff x="1492880" y="3020955"/>
            <a:chExt cx="2892702" cy="462184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622682" y="3020955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控制对读者计数的互斥修改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622682" y="3247519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初始化为</a:t>
              </a:r>
              <a:r>
                <a:rPr lang="en-US" altLang="zh-CN" sz="1600" dirty="0" smtClean="0"/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09852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3114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143372" y="3143254"/>
            <a:ext cx="1000132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read</a:t>
            </a:r>
            <a:r>
              <a:rPr lang="zh-CN" alt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14428" y="3087374"/>
            <a:ext cx="928694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</a:t>
            </a:r>
            <a:r>
              <a:rPr lang="zh-CN" alt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176460"/>
            <a:ext cx="2428892" cy="2552375"/>
            <a:chOff x="6715140" y="2176460"/>
            <a:chExt cx="2428892" cy="2552375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516860" cy="2831202"/>
            <a:chOff x="6715140" y="1890708"/>
            <a:chExt cx="2516860" cy="2831202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38139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== 0)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428892" cy="2838127"/>
            <a:chOff x="6715140" y="1890708"/>
            <a:chExt cx="2428892" cy="2838127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085779"/>
            <a:chOff x="6715140" y="1643056"/>
            <a:chExt cx="2428892" cy="3085779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342028"/>
            <a:chOff x="6715140" y="1643056"/>
            <a:chExt cx="2428892" cy="3342028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715140" y="3636300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CountMutex)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Rcount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(Rcount == 0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715140" y="4643452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(CountMutex)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WriteMutex)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01242" y="43818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11576A"/>
                </a:solidFill>
              </a:rPr>
              <a:t>此实现中，读者优先</a:t>
            </a:r>
            <a:endParaRPr kumimoji="1" lang="zh-CN" altLang="en-US" b="1" dirty="0">
              <a:solidFill>
                <a:srgbClr val="11576A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2392</Words>
  <Application>Microsoft Office PowerPoint</Application>
  <PresentationFormat>全屏显示(16:9)</PresentationFormat>
  <Paragraphs>557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1010</cp:revision>
  <dcterms:created xsi:type="dcterms:W3CDTF">2015-01-11T06:38:50Z</dcterms:created>
  <dcterms:modified xsi:type="dcterms:W3CDTF">2015-04-09T10:31:35Z</dcterms:modified>
</cp:coreProperties>
</file>