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8" r:id="rId2"/>
    <p:sldId id="452" r:id="rId3"/>
    <p:sldId id="455" r:id="rId4"/>
    <p:sldId id="532" r:id="rId5"/>
    <p:sldId id="533" r:id="rId6"/>
    <p:sldId id="534" r:id="rId7"/>
    <p:sldId id="457" r:id="rId8"/>
    <p:sldId id="458" r:id="rId9"/>
    <p:sldId id="459" r:id="rId10"/>
    <p:sldId id="53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66FF"/>
    <a:srgbClr val="330033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110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019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死锁处</a:t>
            </a:r>
            <a:r>
              <a:rPr lang="zh-CN" altLang="en-US" dirty="0">
                <a:latin typeface="+mn-ea"/>
                <a:ea typeface="+mn-ea"/>
              </a:rPr>
              <a:t>理方法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674688"/>
            <a:chOff x="844893" y="1000114"/>
            <a:chExt cx="4655801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3577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死锁预防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Prevention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389139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确保系统永远不会进入死锁状态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118"/>
            <a:ext cx="7831563" cy="671518"/>
            <a:chOff x="844893" y="1635118"/>
            <a:chExt cx="7831563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35118"/>
              <a:ext cx="428628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死锁避免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Avoidanc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351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54893"/>
              <a:ext cx="728147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n-ea"/>
                  <a:ea typeface="+mn-ea"/>
                </a:rPr>
                <a:t>在使用前进</a:t>
              </a:r>
              <a:r>
                <a:rPr lang="zh-CN" altLang="en-US" dirty="0">
                  <a:latin typeface="+mn-ea"/>
                  <a:ea typeface="+mn-ea"/>
                </a:rPr>
                <a:t>行判断，只允许不会出现死锁</a:t>
              </a:r>
              <a:r>
                <a:rPr lang="zh-CN" altLang="en-US" dirty="0" smtClean="0">
                  <a:latin typeface="+mn-ea"/>
                  <a:ea typeface="+mn-ea"/>
                </a:rPr>
                <a:t>的进程请求资源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105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68536"/>
            <a:ext cx="6584627" cy="688980"/>
            <a:chOff x="844893" y="2268536"/>
            <a:chExt cx="6584627" cy="688980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268536"/>
              <a:ext cx="628654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死锁检测和恢复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Deadlock Detection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 &amp; Recovery)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2685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394985" y="2600326"/>
              <a:ext cx="5769303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在检测到运行系统</a:t>
              </a:r>
              <a:r>
                <a:rPr lang="zh-CN" altLang="en-US" dirty="0" smtClean="0"/>
                <a:t>进入死锁状态后</a:t>
              </a:r>
              <a:r>
                <a:rPr lang="zh-CN" altLang="en-US" dirty="0" smtClean="0"/>
                <a:t>，进行恢复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37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2886077"/>
            <a:ext cx="5599315" cy="1024848"/>
            <a:chOff x="844893" y="2886077"/>
            <a:chExt cx="5599315" cy="102484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886077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由应用进程处理死锁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88607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3218551"/>
              <a:ext cx="3105007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通常操作系统忽略死锁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20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838433" y="3529019"/>
              <a:ext cx="4605775" cy="3819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大多数操作系统（</a:t>
              </a:r>
              <a:r>
                <a:rPr lang="zh-CN" altLang="en-US" dirty="0"/>
                <a:t>包括</a:t>
              </a:r>
              <a:r>
                <a:rPr lang="en-US" altLang="zh-CN" dirty="0"/>
                <a:t>UNIX</a:t>
              </a:r>
              <a:r>
                <a:rPr lang="zh-CN" altLang="en-US" dirty="0"/>
                <a:t>）</a:t>
              </a:r>
              <a:r>
                <a:rPr lang="zh-CN" altLang="en-US" dirty="0" smtClean="0"/>
                <a:t>的做法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5870" y="361247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6679435" cy="674688"/>
            <a:chOff x="844893" y="1607559"/>
            <a:chExt cx="6679435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14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26649"/>
              <a:ext cx="61293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把互斥的共享资源封装成可同时访问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5870247" cy="671518"/>
            <a:chOff x="844893" y="2242563"/>
            <a:chExt cx="5870247" cy="671518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持有并</a:t>
              </a:r>
              <a:r>
                <a:rPr lang="zh-CN" altLang="en-US" dirty="0" smtClean="0"/>
                <a:t>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562338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进程请求资源时，要求它不持有任何其他资源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849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598167"/>
            <a:ext cx="5452718" cy="351743"/>
            <a:chOff x="1262422" y="2598167"/>
            <a:chExt cx="5452718" cy="351743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598167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仅允许进程在开始执行时，一次请求所有需要的资源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32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164004"/>
            <a:ext cx="2023694" cy="351743"/>
            <a:chOff x="1262422" y="3164004"/>
            <a:chExt cx="2023694" cy="351743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164004"/>
              <a:ext cx="189113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资源利用率低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01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00829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</a:t>
              </a:r>
              <a:r>
                <a:rPr lang="zh-CN" altLang="en-US" dirty="0" smtClean="0"/>
                <a:t>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5311283" cy="928694"/>
            <a:chOff x="844893" y="2341349"/>
            <a:chExt cx="5311283" cy="92869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非抢占</a:t>
              </a:r>
              <a:endParaRPr lang="en-US" altLang="zh-CN" dirty="0" smtClean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60439"/>
              <a:ext cx="4761191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如进程请求不能立即分配的资源，则释放已占有资源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9683"/>
            <a:ext cx="5109778" cy="351743"/>
            <a:chOff x="1262422" y="3239683"/>
            <a:chExt cx="5109778" cy="351743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3239683"/>
              <a:ext cx="497721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只在能够同时获得所有需要资源时，才执行分配操作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584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037065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死锁预防：限制申请方式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07559"/>
            <a:ext cx="1083901" cy="400110"/>
            <a:chOff x="844893" y="1607559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607559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互斥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607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7515" y="937942"/>
            <a:ext cx="6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</a:rPr>
              <a:t>预防是采用某种策略，</a:t>
            </a:r>
            <a:r>
              <a:rPr lang="zh-CN" altLang="en-US" b="1" dirty="0">
                <a:solidFill>
                  <a:srgbClr val="C00000"/>
                </a:solidFill>
              </a:rPr>
              <a:t>限制</a:t>
            </a:r>
            <a:r>
              <a:rPr lang="zh-CN" altLang="en-US" b="1" dirty="0">
                <a:solidFill>
                  <a:srgbClr val="11576A"/>
                </a:solidFill>
              </a:rPr>
              <a:t>并发进程对资源的请求，使系统在任何时刻都</a:t>
            </a:r>
            <a:r>
              <a:rPr lang="zh-CN" altLang="en-US" b="1" dirty="0">
                <a:solidFill>
                  <a:srgbClr val="C00000"/>
                </a:solidFill>
              </a:rPr>
              <a:t>不满足死锁的必要条件</a:t>
            </a:r>
            <a:r>
              <a:rPr lang="zh-CN" altLang="en-US" b="1" dirty="0" smtClean="0">
                <a:solidFill>
                  <a:srgbClr val="11576A"/>
                </a:solidFill>
              </a:rPr>
              <a:t>。</a:t>
            </a:r>
            <a:endParaRPr lang="zh-CN" altLang="en-US" b="1" dirty="0">
              <a:solidFill>
                <a:srgbClr val="11576A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964749"/>
            <a:ext cx="1798281" cy="400110"/>
            <a:chOff x="844893" y="2242563"/>
            <a:chExt cx="1798281" cy="40011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2242563"/>
              <a:ext cx="15001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持有并</a:t>
              </a:r>
              <a:r>
                <a:rPr lang="zh-CN" altLang="en-US" dirty="0" smtClean="0"/>
                <a:t>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844893" y="2242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41349"/>
            <a:ext cx="1298215" cy="400110"/>
            <a:chOff x="844893" y="2341349"/>
            <a:chExt cx="1298215" cy="400110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341349"/>
              <a:ext cx="100013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非抢占</a:t>
              </a:r>
              <a:endParaRPr lang="en-US" altLang="zh-CN" dirty="0" smtClean="0"/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44893" y="23413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7949"/>
            <a:ext cx="5870247" cy="905108"/>
            <a:chOff x="844893" y="2717949"/>
            <a:chExt cx="5870247" cy="90510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2717949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循环等待</a:t>
              </a:r>
              <a:endParaRPr lang="en-US" altLang="zh-CN" dirty="0" smtClean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844893" y="271794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563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3051553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对资源排序，要求进程按顺序请求资源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91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死锁避免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利用额外的先验信息</a:t>
              </a:r>
              <a:r>
                <a:rPr lang="zh-CN" altLang="en-US" dirty="0"/>
                <a:t>，在分配资源时判断是否会出现死锁</a:t>
              </a:r>
              <a:r>
                <a:rPr lang="zh-CN" altLang="en-US" dirty="0" smtClean="0"/>
                <a:t>，只在不会死锁时分配资源</a:t>
              </a:r>
              <a:endParaRPr lang="zh-CN" altLang="en-US" dirty="0"/>
            </a:p>
            <a:p>
              <a:pPr marL="0" indent="0"/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720506"/>
            <a:ext cx="4238272" cy="351748"/>
            <a:chOff x="1262422" y="1648498"/>
            <a:chExt cx="4238272" cy="35174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3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8498"/>
              <a:ext cx="4105709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要求进程声明需要资源的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最大数目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85436"/>
            <a:ext cx="5452718" cy="558322"/>
            <a:chOff x="1262422" y="1966908"/>
            <a:chExt cx="5452718" cy="558322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6908"/>
              <a:ext cx="5320155" cy="5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限定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提供</a:t>
              </a:r>
              <a:r>
                <a:rPr lang="zh-CN" altLang="en-US" dirty="0" smtClean="0"/>
                <a:t>与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分配</a:t>
              </a:r>
              <a:r>
                <a:rPr lang="zh-CN" altLang="en-US" dirty="0" smtClean="0"/>
                <a:t>的资源数量</a:t>
              </a:r>
              <a:r>
                <a:rPr lang="zh-CN" altLang="en-US" dirty="0"/>
                <a:t>，确保满足进</a:t>
              </a:r>
              <a:r>
                <a:rPr lang="zh-CN" altLang="en-US" dirty="0" smtClean="0"/>
                <a:t>程的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最大</a:t>
              </a:r>
              <a:r>
                <a:rPr lang="zh-CN" altLang="en-US" dirty="0" smtClean="0"/>
                <a:t>需求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30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720326"/>
            <a:ext cx="5452718" cy="571504"/>
            <a:chOff x="1262422" y="2546350"/>
            <a:chExt cx="5452718" cy="57150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46350"/>
              <a:ext cx="5320155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动态检查</a:t>
              </a:r>
              <a:r>
                <a:rPr lang="zh-CN" altLang="en-US" dirty="0" smtClean="0"/>
                <a:t>的资源分配状态，确保不会出现环形等待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系统资源分配的安全状态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当进程请求资源时，系统判断分配后是否处于安全状态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0356"/>
            <a:ext cx="4798677" cy="683538"/>
            <a:chOff x="844893" y="1630356"/>
            <a:chExt cx="4798677" cy="68353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69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2146"/>
              <a:ext cx="4248585" cy="351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针对所有已占用进程，存在安全序列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357454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系统处于安全状态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60598"/>
            <a:ext cx="6391403" cy="954094"/>
            <a:chOff x="844893" y="2260598"/>
            <a:chExt cx="6391403" cy="954094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71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592388"/>
              <a:ext cx="5841311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要求的资源≤当前可用资源</a:t>
              </a:r>
              <a:r>
                <a:rPr lang="en-US" altLang="zh-CN" dirty="0"/>
                <a:t>+</a:t>
              </a:r>
              <a:r>
                <a:rPr lang="zh-CN" altLang="en-US" dirty="0" smtClean="0"/>
                <a:t>所有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 持有资源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其中</a:t>
              </a:r>
              <a:r>
                <a:rPr lang="en-US" altLang="zh-CN" dirty="0" smtClean="0"/>
                <a:t>j&lt;</a:t>
              </a:r>
              <a:r>
                <a:rPr lang="en-US" altLang="zh-CN" dirty="0" err="1" smtClean="0"/>
                <a:t>i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60598"/>
              <a:ext cx="4214842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序列</a:t>
              </a:r>
              <a:r>
                <a:rPr lang="en-US" altLang="zh-CN" dirty="0" smtClean="0"/>
                <a:t>&lt;P</a:t>
              </a:r>
              <a:r>
                <a:rPr lang="en-US" altLang="zh-CN" baseline="-25000" dirty="0" smtClean="0"/>
                <a:t>1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...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N</a:t>
              </a:r>
              <a:r>
                <a:rPr lang="en-US" altLang="zh-CN" dirty="0" smtClean="0"/>
                <a:t>&gt;</a:t>
              </a:r>
              <a:r>
                <a:rPr lang="zh-CN" altLang="en-US" dirty="0" smtClean="0"/>
                <a:t>是安全的</a:t>
              </a:r>
              <a:endParaRPr lang="en-US" altLang="zh-CN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605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143254"/>
            <a:ext cx="5524156" cy="622304"/>
            <a:chOff x="1262422" y="3143254"/>
            <a:chExt cx="5524156" cy="62230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80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3143254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的资源请求不能立即分配，则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等待所有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j&lt;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）完成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14758"/>
            <a:ext cx="5524156" cy="622304"/>
            <a:chOff x="1262422" y="3714758"/>
            <a:chExt cx="5524156" cy="622304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19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3714758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完成后，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r>
                <a:rPr lang="en-US" altLang="zh-CN" baseline="-25000" dirty="0" smtClean="0"/>
                <a:t>+1</a:t>
              </a:r>
              <a:r>
                <a:rPr lang="zh-CN" altLang="en-US" dirty="0" smtClean="0"/>
                <a:t>可得到所需资源，执行并释放所分配的资源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286262"/>
            <a:ext cx="5524156" cy="622304"/>
            <a:chOff x="1262422" y="4286262"/>
            <a:chExt cx="5524156" cy="62230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10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286262"/>
              <a:ext cx="5391593" cy="6223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最终整个序列的所有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zh-CN" altLang="en-US" dirty="0" smtClean="0"/>
                <a:t>都能获得所需资源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安全状态与死锁的关系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3788616"/>
            <a:ext cx="4735219" cy="642942"/>
            <a:chOff x="683568" y="3788616"/>
            <a:chExt cx="473521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81651" y="3788616"/>
              <a:ext cx="4437136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系统处于安全状态，一定没有死锁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37886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3568" y="4136526"/>
            <a:ext cx="5602059" cy="774888"/>
            <a:chOff x="683568" y="4136526"/>
            <a:chExt cx="5602059" cy="77488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097" y="45950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236404" y="4503772"/>
              <a:ext cx="5049223" cy="4076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Symbol" charset="0"/>
                </a:rPr>
                <a:t>避免死锁就是确保系统不会进入不安全状态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4136526"/>
              <a:ext cx="508520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>
                  <a:sym typeface="Symbol" charset="0"/>
                </a:rPr>
                <a:t>系统处于不安全状态，可能出现死锁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41365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43608" y="794920"/>
            <a:ext cx="2890800" cy="2928958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8570" y="1071552"/>
              <a:ext cx="2880000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903" y="1964526"/>
              <a:ext cx="2880000" cy="678661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50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1934" y="1357304"/>
                <a:ext cx="1285884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519" y="15001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3064" y="12144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6460" y="228599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549</Words>
  <Application>Microsoft Office PowerPoint</Application>
  <PresentationFormat>全屏显示(16:9)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986</cp:revision>
  <dcterms:created xsi:type="dcterms:W3CDTF">2015-01-11T06:38:50Z</dcterms:created>
  <dcterms:modified xsi:type="dcterms:W3CDTF">2015-04-11T03:47:30Z</dcterms:modified>
</cp:coreProperties>
</file>