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2" r:id="rId2"/>
    <p:sldId id="275" r:id="rId3"/>
    <p:sldId id="276" r:id="rId4"/>
    <p:sldId id="277" r:id="rId5"/>
    <p:sldId id="294" r:id="rId6"/>
    <p:sldId id="295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5"/>
            <a:ext cx="9144000" cy="51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00438" y="214313"/>
            <a:ext cx="18573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0897" y="785813"/>
            <a:ext cx="7220103" cy="3468539"/>
            <a:chOff x="780897" y="785813"/>
            <a:chExt cx="7220103" cy="3468539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调用相比较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系统调用的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概念和实现</a:t>
              </a:r>
              <a:endPara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16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86116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标准C库的例子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857238"/>
            <a:ext cx="6858000" cy="396875"/>
            <a:chOff x="642910" y="857238"/>
            <a:chExt cx="6858000" cy="39687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应用程序调用printf() 时，会触发系统调用write()。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2270" y="1359356"/>
            <a:ext cx="2904782" cy="3227274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42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#include&lt;</a:t>
              </a:r>
              <a:r>
                <a:rPr lang="en-US" altLang="zh-CN" sz="9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stdio.h</a:t>
              </a: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&gt;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main()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printf</a:t>
              </a: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(“greetings”);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 0;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  <a:endPara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标准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库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write()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1910" y="1359655"/>
            <a:ext cx="3048546" cy="3228319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6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en-US" altLang="zh-CN" sz="1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en-US" altLang="zh-CN" sz="1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r>
                <a:rPr lang="en-US" altLang="zh-CN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</a:t>
              </a:r>
              <a:endParaRPr lang="zh-CN" altLang="en-US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20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err="1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8313769" cy="1114490"/>
            <a:chOff x="758825" y="857238"/>
            <a:chExt cx="8313769" cy="111449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操作系统服务的编程接口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通常由高级语言编写（C或者C++）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访问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通过高层次的API接口而不是直接进行系统调用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1928808"/>
            <a:ext cx="8028017" cy="1757432"/>
            <a:chOff x="758825" y="1928808"/>
            <a:chExt cx="8028017" cy="1757432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三种最常用的应用程序编程接口（API）</a:t>
              </a:r>
              <a:r>
                <a:rPr 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endPara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Win32 API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 Windows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POSIX API 用于 POSIX-based systems (包括UNIX，LINUX，Mac OS X的所有版本)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Java API 用于JAVA虚拟机(JVM)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1314" y="1794533"/>
            <a:ext cx="4513907" cy="1097678"/>
            <a:chOff x="191314" y="1794533"/>
            <a:chExt cx="4513907" cy="1097678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系统调用接口调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用内核态中的系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统调用功能实现，并返回系统调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用的状态和结果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666" y="768954"/>
            <a:ext cx="4619893" cy="1111325"/>
            <a:chOff x="177666" y="768954"/>
            <a:chExt cx="4619893" cy="111132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每个系统调用对应一个系统调用号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系统调用接口根据系统调用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号来维护表的索引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69558" y="2807981"/>
            <a:ext cx="4978506" cy="1983464"/>
            <a:chOff x="169558" y="2807981"/>
            <a:chExt cx="4978506" cy="1983464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用户不需要知道系统调用的实现</a:t>
              </a: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需要设置调用参数和获取返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回结果</a:t>
              </a: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操作系统接口的细节大部分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都隐藏在应用编程接口后</a:t>
              </a: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39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通过运行程序支持的库来管理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66026"/>
            <a:ext cx="4840610" cy="345993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214313"/>
            <a:ext cx="514353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768954"/>
            <a:ext cx="4248471" cy="1377557"/>
            <a:chOff x="323528" y="768954"/>
            <a:chExt cx="4248471" cy="1377557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IRET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指令用于系统调用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系统调用时，堆栈切换和</a:t>
              </a:r>
              <a:endPara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buNone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特权级的转换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2075070"/>
            <a:ext cx="4045191" cy="1383175"/>
            <a:chOff x="323528" y="2143122"/>
            <a:chExt cx="4045191" cy="1383175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函数调用</a:t>
              </a:r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CALL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用于常规调用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常规调用时没有堆栈切换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66026"/>
            <a:ext cx="4840610" cy="34599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23528" y="3482853"/>
            <a:ext cx="4932040" cy="1313287"/>
            <a:chOff x="323528" y="3517290"/>
            <a:chExt cx="4932040" cy="1313287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Intel 64 and IA-32 Architectures Software Developer 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Manualshttp://www.intel.com/content/www/us/en/processors/architectures-software-developer-manuals.</a:t>
              </a:r>
              <a:r>
                <a:rPr lang="zh-CN" altLang="en-US" sz="1400" b="1" u="sng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html</a:t>
              </a:r>
              <a:endParaRPr lang="en-US" altLang="zh-CN" sz="1400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214313"/>
            <a:ext cx="51435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5656" y="987574"/>
            <a:ext cx="4195319" cy="400110"/>
            <a:chOff x="1475656" y="987574"/>
            <a:chExt cx="4195319" cy="40011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超过函数调用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3648" y="1339717"/>
            <a:ext cx="3931091" cy="3268281"/>
            <a:chOff x="1403648" y="1339717"/>
            <a:chExt cx="3931091" cy="3268281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开销：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引导机制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建立内核堆栈</a:t>
              </a:r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验证参数</a:t>
              </a:r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内核态映射到用户态的地址空间</a:t>
              </a:r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内核态独立地址空间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更新页面映射权限</a:t>
              </a:r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384" y="4238666"/>
              <a:ext cx="8845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TLB</a:t>
              </a:r>
              <a:endPara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35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421</Words>
  <Application>Microsoft Office PowerPoint</Application>
  <PresentationFormat>全屏显示(16:9)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Monotype Sorts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254</cp:revision>
  <dcterms:created xsi:type="dcterms:W3CDTF">2015-01-11T06:38:50Z</dcterms:created>
  <dcterms:modified xsi:type="dcterms:W3CDTF">2015-02-11T06:20:30Z</dcterms:modified>
</cp:coreProperties>
</file>