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83" r:id="rId3"/>
    <p:sldId id="261" r:id="rId4"/>
    <p:sldId id="262" r:id="rId5"/>
    <p:sldId id="282" r:id="rId6"/>
    <p:sldId id="270" r:id="rId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3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el.com/content/www/us/en/processors/architectures-software-developer-manuals.html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en.wikipedia.org/wiki/Disk-drive_performance_characteristi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14750" y="214313"/>
            <a:ext cx="21431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1219200" y="2727328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95" name="矩形 26"/>
          <p:cNvSpPr>
            <a:spLocks noChangeArrowheads="1"/>
          </p:cNvSpPr>
          <p:nvPr/>
        </p:nvSpPr>
        <p:spPr bwMode="auto">
          <a:xfrm>
            <a:off x="862013" y="2741616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438308" y="1276344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</a:p>
        </p:txBody>
      </p:sp>
      <p:pic>
        <p:nvPicPr>
          <p:cNvPr id="1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38588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438308" y="1614481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</p:txBody>
      </p:sp>
      <p:pic>
        <p:nvPicPr>
          <p:cNvPr id="1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72401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1438308" y="1966908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</a:p>
        </p:txBody>
      </p:sp>
      <p:pic>
        <p:nvPicPr>
          <p:cNvPr id="1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07644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214414" y="2357436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矩形 26"/>
          <p:cNvSpPr>
            <a:spLocks noChangeArrowheads="1"/>
          </p:cNvSpPr>
          <p:nvPr/>
        </p:nvSpPr>
        <p:spPr bwMode="auto">
          <a:xfrm>
            <a:off x="857227" y="233362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214414" y="3159671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57227" y="3173959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1160" y="181431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66" y="3886996"/>
            <a:ext cx="2039029" cy="46170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272201" y="3795164"/>
            <a:ext cx="1177550" cy="639867"/>
            <a:chOff x="5738030" y="1372132"/>
            <a:chExt cx="1177550" cy="639867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设备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3648" y="2963262"/>
            <a:ext cx="5155605" cy="369332"/>
            <a:chOff x="1834430" y="2963262"/>
            <a:chExt cx="5155605" cy="369332"/>
          </a:xfrm>
        </p:grpSpPr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1834430" y="2963262"/>
              <a:ext cx="863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520660" y="3147814"/>
              <a:ext cx="4469375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V="1">
            <a:off x="3133106" y="2468398"/>
            <a:ext cx="24036" cy="60935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923928" y="3196615"/>
            <a:ext cx="0" cy="59236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5797402" y="3204406"/>
            <a:ext cx="26815" cy="5845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0"/>
          <p:cNvSpPr txBox="1">
            <a:spLocks noChangeArrowheads="1"/>
          </p:cNvSpPr>
          <p:nvPr/>
        </p:nvSpPr>
        <p:spPr bwMode="auto">
          <a:xfrm>
            <a:off x="3203848" y="191240"/>
            <a:ext cx="378618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08970" y="929660"/>
            <a:ext cx="2640879" cy="1503486"/>
            <a:chOff x="944928" y="2969114"/>
            <a:chExt cx="2877788" cy="163836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28" y="2969114"/>
              <a:ext cx="2877788" cy="1638361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010450" y="3134024"/>
              <a:ext cx="1682594" cy="301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算术逻辑单元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01620" y="3622218"/>
              <a:ext cx="6848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825842" y="3336337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控制逻辑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9409" y="3958627"/>
              <a:ext cx="192882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高速缓存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256453" y="4240968"/>
              <a:ext cx="2303715" cy="318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存储管理单元（</a:t>
              </a:r>
              <a:r>
                <a:rPr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MMU</a:t>
              </a: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89" name="文本框 1"/>
          <p:cNvSpPr txBox="1"/>
          <p:nvPr/>
        </p:nvSpPr>
        <p:spPr>
          <a:xfrm>
            <a:off x="-617363" y="4579625"/>
            <a:ext cx="9725867" cy="3253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ctr" eaLnBrk="1" hangingPunct="1">
              <a:buSzPct val="100000"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Intel® 64 and IA-32 Architectures Software Developer Manuals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96463" y="1791131"/>
            <a:ext cx="1177550" cy="639867"/>
            <a:chOff x="5738030" y="1372132"/>
            <a:chExt cx="1177550" cy="63986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35153" y="3819975"/>
            <a:ext cx="1177550" cy="639867"/>
            <a:chOff x="5738030" y="1372132"/>
            <a:chExt cx="1177550" cy="63986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1077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55856" y="189267"/>
            <a:ext cx="192880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内存层次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49958" y="832726"/>
            <a:ext cx="1739633" cy="1964862"/>
            <a:chOff x="1349958" y="832726"/>
            <a:chExt cx="1739633" cy="196486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958" y="860806"/>
              <a:ext cx="1739633" cy="193678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1738591" y="832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处理器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86229" y="13089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8591" y="170903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L1缓存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765937" y="2311257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L2缓存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224114" y="2752027"/>
            <a:ext cx="171072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SzPct val="100000"/>
            </a:pPr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高速缓存未命中</a:t>
            </a:r>
            <a:endParaRPr lang="zh-CN" altLang="en-US" sz="17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843" y="3211664"/>
            <a:ext cx="1739633" cy="465430"/>
            <a:chOff x="1339843" y="3211664"/>
            <a:chExt cx="1739633" cy="46543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43" y="3211664"/>
              <a:ext cx="1739633" cy="4654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896822" y="3242568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2238657" y="3733109"/>
            <a:ext cx="62068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缺页</a:t>
            </a:r>
            <a:endParaRPr lang="zh-CN" altLang="en-US" sz="17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78802" y="4182846"/>
            <a:ext cx="2448272" cy="505963"/>
            <a:chOff x="978802" y="4182846"/>
            <a:chExt cx="2448272" cy="50596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02" y="4182846"/>
              <a:ext cx="2448272" cy="505963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1280276" y="4223650"/>
              <a:ext cx="1723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外存(虚拟内存)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87982" y="3080036"/>
            <a:ext cx="1215230" cy="1340441"/>
            <a:chOff x="6487982" y="3080036"/>
            <a:chExt cx="1215230" cy="134044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982" y="3080036"/>
              <a:ext cx="1209539" cy="1340441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6492623" y="3508395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87846" y="1713280"/>
            <a:ext cx="1428760" cy="1347423"/>
            <a:chOff x="6387846" y="1713280"/>
            <a:chExt cx="1428760" cy="134742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673" y="1713280"/>
              <a:ext cx="1209539" cy="1347423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387846" y="2012959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</a:t>
              </a: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(MMU)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55576" y="3075806"/>
            <a:ext cx="75608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42200" y="2797588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42200" y="3733109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317500" y="1120658"/>
            <a:ext cx="1962610" cy="3436359"/>
            <a:chOff x="4692717" y="1116770"/>
            <a:chExt cx="1962610" cy="3436359"/>
          </a:xfrm>
        </p:grpSpPr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4925848" y="4087052"/>
              <a:ext cx="4125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慢</a:t>
              </a:r>
            </a:p>
          </p:txBody>
        </p:sp>
        <p:sp>
          <p:nvSpPr>
            <p:cNvPr id="13" name="Text Box 3"/>
            <p:cNvSpPr>
              <a:spLocks noChangeArrowheads="1"/>
            </p:cNvSpPr>
            <p:nvPr/>
          </p:nvSpPr>
          <p:spPr bwMode="auto">
            <a:xfrm>
              <a:off x="4692717" y="1703961"/>
              <a:ext cx="6434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最快</a:t>
              </a:r>
            </a:p>
          </p:txBody>
        </p:sp>
        <p:sp>
          <p:nvSpPr>
            <p:cNvPr id="14" name="Text Box 4"/>
            <p:cNvSpPr>
              <a:spLocks noChangeArrowheads="1"/>
            </p:cNvSpPr>
            <p:nvPr/>
          </p:nvSpPr>
          <p:spPr bwMode="auto">
            <a:xfrm>
              <a:off x="4919233" y="3142177"/>
              <a:ext cx="4125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</a:t>
              </a:r>
            </a:p>
          </p:txBody>
        </p:sp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4695015" y="2568436"/>
              <a:ext cx="6434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较快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4809263" y="1116770"/>
              <a:ext cx="1105088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访问速度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5357145" y="1731872"/>
              <a:ext cx="10169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3.6GHz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0"/>
            <p:cNvSpPr>
              <a:spLocks noChangeArrowheads="1"/>
            </p:cNvSpPr>
            <p:nvPr/>
          </p:nvSpPr>
          <p:spPr bwMode="auto">
            <a:xfrm>
              <a:off x="5351528" y="3155627"/>
              <a:ext cx="10169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1.3GHz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1"/>
            <p:cNvSpPr>
              <a:spLocks noChangeArrowheads="1"/>
            </p:cNvSpPr>
            <p:nvPr/>
          </p:nvSpPr>
          <p:spPr bwMode="auto">
            <a:xfrm>
              <a:off x="5370703" y="3904617"/>
              <a:ext cx="1284624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5ms</a:t>
              </a:r>
            </a:p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  <a:hlinkClick r:id="rId7"/>
                </a:rPr>
                <a:t>查找时间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364088" y="1471273"/>
              <a:ext cx="0" cy="27523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2714612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操作系统的内存管理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8455" y="3367093"/>
            <a:ext cx="7253679" cy="763521"/>
            <a:chOff x="788455" y="3367093"/>
            <a:chExt cx="7253679" cy="76352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5" y="3408296"/>
              <a:ext cx="7253679" cy="692823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062045" y="3367093"/>
              <a:ext cx="30718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逻辑（虚拟）地址空间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7726" y="3776671"/>
              <a:ext cx="178591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00416" y="3600457"/>
              <a:ext cx="85725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8386" y="789014"/>
            <a:ext cx="2556529" cy="695372"/>
            <a:chOff x="5418386" y="789014"/>
            <a:chExt cx="2556529" cy="695372"/>
          </a:xfrm>
        </p:grpSpPr>
        <p:sp>
          <p:nvSpPr>
            <p:cNvPr id="23" name="矩形 8"/>
            <p:cNvSpPr>
              <a:spLocks noChangeArrowheads="1"/>
            </p:cNvSpPr>
            <p:nvPr/>
          </p:nvSpPr>
          <p:spPr bwMode="auto">
            <a:xfrm>
              <a:off x="5418386" y="7890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12255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5760337" y="79833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抽象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51366" y="108427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18386" y="1489107"/>
            <a:ext cx="2566130" cy="697408"/>
            <a:chOff x="5418386" y="1489107"/>
            <a:chExt cx="2566130" cy="69740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418386" y="1489107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19224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44"/>
            <p:cNvSpPr/>
            <p:nvPr/>
          </p:nvSpPr>
          <p:spPr>
            <a:xfrm>
              <a:off x="5760525" y="1501029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260967" y="178640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独立地址空间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18386" y="2165386"/>
            <a:ext cx="2554631" cy="704919"/>
            <a:chOff x="5418386" y="2165386"/>
            <a:chExt cx="2554631" cy="704919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5418386" y="2165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25940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矩形 46"/>
            <p:cNvSpPr/>
            <p:nvPr/>
          </p:nvSpPr>
          <p:spPr>
            <a:xfrm>
              <a:off x="5784087" y="217959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共享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49468" y="2500973"/>
              <a:ext cx="1723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访问相同内存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18386" y="2827378"/>
            <a:ext cx="2810547" cy="709807"/>
            <a:chOff x="5418386" y="2827378"/>
            <a:chExt cx="2810547" cy="709807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418386" y="282737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32734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矩形 48"/>
            <p:cNvSpPr/>
            <p:nvPr/>
          </p:nvSpPr>
          <p:spPr>
            <a:xfrm>
              <a:off x="5784651" y="2834413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虚拟化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248904" y="3167853"/>
              <a:ext cx="1980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更大的地址空间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2000" y="797631"/>
            <a:ext cx="3286355" cy="2638215"/>
            <a:chOff x="1322000" y="797631"/>
            <a:chExt cx="3286355" cy="263821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809" y="927210"/>
              <a:ext cx="2596191" cy="236462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903517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P1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22000" y="797631"/>
              <a:ext cx="663964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Max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85996" y="2876552"/>
              <a:ext cx="185738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操作系统内核</a:t>
              </a:r>
              <a:endPara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0361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P2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322752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P3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01332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P4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653982" y="3081903"/>
              <a:ext cx="32573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03648" y="4210740"/>
            <a:ext cx="5998034" cy="677043"/>
            <a:chOff x="1403648" y="4210740"/>
            <a:chExt cx="5998034" cy="677043"/>
          </a:xfrm>
        </p:grpSpPr>
        <p:sp>
          <p:nvSpPr>
            <p:cNvPr id="38" name="矩形 37"/>
            <p:cNvSpPr/>
            <p:nvPr/>
          </p:nvSpPr>
          <p:spPr>
            <a:xfrm>
              <a:off x="1533504" y="4524315"/>
              <a:ext cx="250033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886328" y="4533840"/>
              <a:ext cx="1571636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4210740"/>
              <a:ext cx="5998034" cy="364936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40" y="4210740"/>
            <a:ext cx="2305564" cy="3518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4" y="4217584"/>
            <a:ext cx="3367848" cy="35182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916801"/>
            <a:ext cx="4132583" cy="726334"/>
            <a:chOff x="500034" y="916801"/>
            <a:chExt cx="4132583" cy="726334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00034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3985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857224" y="916801"/>
              <a:ext cx="3775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操作系统中采用的内存管理方式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1040" y="1273803"/>
              <a:ext cx="2227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重定位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(relocation)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00100" y="1619494"/>
            <a:ext cx="2636683" cy="369332"/>
            <a:chOff x="1000100" y="1619494"/>
            <a:chExt cx="2636683" cy="369332"/>
          </a:xfrm>
        </p:grpSpPr>
        <p:pic>
          <p:nvPicPr>
            <p:cNvPr id="3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289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203103" y="1619494"/>
              <a:ext cx="2433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(segmentation)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100" y="1964809"/>
            <a:ext cx="1840216" cy="369332"/>
            <a:chOff x="1000100" y="1964809"/>
            <a:chExt cx="1840216" cy="369332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09320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1204419" y="1964809"/>
              <a:ext cx="1635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(paging)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0100" y="2321811"/>
            <a:ext cx="5974572" cy="720286"/>
            <a:chOff x="1000100" y="2321811"/>
            <a:chExt cx="5974572" cy="720286"/>
          </a:xfrm>
        </p:grpSpPr>
        <p:pic>
          <p:nvPicPr>
            <p:cNvPr id="3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528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1202539" y="2321811"/>
              <a:ext cx="295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虚拟存储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(virtual memory)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9632" y="2703543"/>
              <a:ext cx="57150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目前多数系统(如 Linux)采用按需页式虚拟存储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0034" y="3107817"/>
            <a:ext cx="8215370" cy="1060150"/>
            <a:chOff x="500034" y="3107817"/>
            <a:chExt cx="8215370" cy="1060150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2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56972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93037" y="3107817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实现高度依赖硬件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2727" y="3465007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与计算机存储架构紧耦合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602" y="3798635"/>
              <a:ext cx="7500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 (内存管理单元): 处理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存储访问请求的硬件</a:t>
              </a: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500034" y="314344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3163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294</Words>
  <Application>Microsoft Office PowerPoint</Application>
  <PresentationFormat>全屏显示(16:9)</PresentationFormat>
  <Paragraphs>97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268</cp:revision>
  <dcterms:created xsi:type="dcterms:W3CDTF">2015-01-11T06:38:50Z</dcterms:created>
  <dcterms:modified xsi:type="dcterms:W3CDTF">2015-02-13T01:50:52Z</dcterms:modified>
</cp:coreProperties>
</file>