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285" r:id="rId3"/>
    <p:sldId id="286" r:id="rId4"/>
    <p:sldId id="287" r:id="rId5"/>
    <p:sldId id="27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66"/>
    <a:srgbClr val="CCECFF"/>
    <a:srgbClr val="FCD5B5"/>
    <a:srgbClr val="0066FF"/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紧凑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compaction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）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对换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 in/out)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7" y="279292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84267" y="3637200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27080" y="365148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20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碎片整理：紧凑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碎片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的应用程序可动态重定位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碎片整理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通过调整进程占用的分区位置来减少或避免分区碎片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时候移动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开销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125836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对换等待队列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21"/>
            <p:cNvSpPr>
              <a:spLocks/>
            </p:cNvSpPr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8"/>
            <p:cNvSpPr>
              <a:spLocks/>
            </p:cNvSpPr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/>
            <p:cNvSpPr>
              <a:spLocks/>
            </p:cNvSpPr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对换等待</a:t>
              </a:r>
              <a:endParaRPr lang="en-US" altLang="zh-CN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endPara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21"/>
            <p:cNvSpPr>
              <a:spLocks/>
            </p:cNvSpPr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endPara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就绪</a:t>
              </a:r>
              <a:endPara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28"/>
            <p:cNvSpPr>
              <a:spLocks/>
            </p:cNvSpPr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9"/>
            <p:cNvSpPr>
              <a:spLocks/>
            </p:cNvSpPr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P4</a:t>
              </a:r>
              <a:endPara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P3</a:t>
              </a:r>
              <a:endPara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  <a:endPara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  <a:endParaRPr lang="en-US" altLang="zh-CN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通过抢占并回收处于等待状态进程的分区，以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增大可用内存空间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>
            <a:spLocks/>
          </p:cNvSpPr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charset="0"/>
                </a:rPr>
                <a:t>外存</a:t>
              </a:r>
              <a:endParaRPr lang="zh-CN" altLang="en-US" b="1" baseline="-25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charset="0"/>
                </a:rPr>
                <a:t>内存</a:t>
              </a:r>
              <a:endParaRPr lang="zh-CN" altLang="en-US" b="1" baseline="-25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70" name="AutoShape 4"/>
          <p:cNvSpPr>
            <a:spLocks/>
          </p:cNvSpPr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FF0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sym typeface="Comic Sans MS" charset="0"/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696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需要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解决的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charset="0"/>
              </a:endParaRP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交换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哪个（些）程序？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096304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278</Words>
  <Application>Microsoft Office PowerPoint</Application>
  <PresentationFormat>全屏显示(16:9)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Lucida Sans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270</cp:revision>
  <dcterms:created xsi:type="dcterms:W3CDTF">2015-01-11T06:38:50Z</dcterms:created>
  <dcterms:modified xsi:type="dcterms:W3CDTF">2015-02-13T06:50:35Z</dcterms:modified>
</cp:coreProperties>
</file>