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4" r:id="rId2"/>
    <p:sldId id="374" r:id="rId3"/>
    <p:sldId id="373" r:id="rId4"/>
    <p:sldId id="413" r:id="rId5"/>
    <p:sldId id="363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11" d="100"/>
          <a:sy n="111" d="100"/>
        </p:scale>
        <p:origin x="835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6575" y="1381780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2224" y="2171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51" y="217164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5976" y="1750122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665" y="175012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5668" y="13680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置换算法的功能和目标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929082"/>
            <a:ext cx="6572295" cy="976953"/>
            <a:chOff x="857224" y="929082"/>
            <a:chExt cx="6572295" cy="976953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929082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534" y="1287404"/>
              <a:ext cx="5990985" cy="6186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当出现缺页异常，需调入新页面而内存已满时，置换算法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选择被置换的物理页面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9290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3588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524" y="1858908"/>
            <a:ext cx="5227673" cy="974174"/>
            <a:chOff x="844524" y="1858908"/>
            <a:chExt cx="5227673" cy="974174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858908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设计目标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858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8535" y="2177998"/>
              <a:ext cx="37049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尽可能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减少页面的调入调出次数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2922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1438534" y="2463750"/>
              <a:ext cx="46336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把未来不再访问或短期内不访问的页面调出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578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524" y="2774902"/>
            <a:ext cx="4077261" cy="1525040"/>
            <a:chOff x="844524" y="2774902"/>
            <a:chExt cx="4077261" cy="1525040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774902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页面锁定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(frame locking)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7749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5" y="3073354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描述必须常驻内存的逻辑页面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1876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359106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操作系统的关键部分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4734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1438535" y="3644858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要求响应速度的代码和数据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7591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1438535" y="3930610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页表中的锁定标志位(lock bit)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404491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置换算法的评价方法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760855"/>
            <a:ext cx="3929090" cy="400110"/>
            <a:chOff x="857224" y="760855"/>
            <a:chExt cx="392909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760855"/>
              <a:ext cx="3598182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记录进程访问内存的页面轨迹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7608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9234" y="1119177"/>
            <a:ext cx="6130285" cy="923330"/>
            <a:chOff x="1299234" y="1119177"/>
            <a:chExt cx="613028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438534" y="1119177"/>
              <a:ext cx="599098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举例: 虚拟地址访问用(页号, 位移)表示</a:t>
              </a:r>
            </a:p>
            <a:p>
              <a:pPr marL="62230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(3,0),  (1,9),  (4,1),  (2,1),  (5,3),  (2,0),  (1,9),  (2,4),  (3,1),  (4,8)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1906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99234" y="1976433"/>
            <a:ext cx="5130154" cy="923330"/>
            <a:chOff x="1299234" y="1976433"/>
            <a:chExt cx="5130154" cy="923330"/>
          </a:xfrm>
        </p:grpSpPr>
        <p:sp>
          <p:nvSpPr>
            <p:cNvPr id="51" name="TextBox 50"/>
            <p:cNvSpPr txBox="1"/>
            <p:nvPr/>
          </p:nvSpPr>
          <p:spPr>
            <a:xfrm>
              <a:off x="1438534" y="1976433"/>
              <a:ext cx="499085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对应的页面轨迹</a:t>
              </a: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3, 1, 4, 2, 5, 2, 1, 2, 3, 4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替换如 c, a, d, b, e, b, a, b, c, d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0907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524" y="2833689"/>
            <a:ext cx="5513426" cy="969412"/>
            <a:chOff x="844524" y="2833689"/>
            <a:chExt cx="5513426" cy="969412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833689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评价方法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8336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4" y="3148017"/>
              <a:ext cx="49194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模拟页面置换行为，记录产生缺页的次数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2623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433769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更少的缺页, 更好的性能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5480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页面置换算法分类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1045070" y="1061779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None/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局部页面置换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45070" y="2520640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None/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全局页面置换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1416293"/>
            <a:ext cx="7871203" cy="396583"/>
            <a:chOff x="1475656" y="1416293"/>
            <a:chExt cx="7871203" cy="396583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1557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9"/>
            <p:cNvSpPr txBox="1"/>
            <p:nvPr/>
          </p:nvSpPr>
          <p:spPr>
            <a:xfrm>
              <a:off x="1642003" y="1416293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页面的选择范围仅限于当前进程占用的物理页面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8570" y="1742578"/>
            <a:ext cx="7868289" cy="396583"/>
            <a:chOff x="1478570" y="1742578"/>
            <a:chExt cx="7868289" cy="396583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570" y="18865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9"/>
            <p:cNvSpPr txBox="1"/>
            <p:nvPr/>
          </p:nvSpPr>
          <p:spPr>
            <a:xfrm>
              <a:off x="1642003" y="1742578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优算法、先进先出算法、最近最久未使用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5656" y="2099667"/>
            <a:ext cx="7883570" cy="396583"/>
            <a:chOff x="1475656" y="2099667"/>
            <a:chExt cx="7883570" cy="396583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22455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9"/>
            <p:cNvSpPr txBox="1"/>
            <p:nvPr/>
          </p:nvSpPr>
          <p:spPr>
            <a:xfrm>
              <a:off x="1654370" y="2099667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算法、最不常用算法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1469" y="2861836"/>
            <a:ext cx="7855922" cy="396583"/>
            <a:chOff x="1461469" y="2861836"/>
            <a:chExt cx="7855922" cy="396583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0014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9"/>
            <p:cNvSpPr txBox="1"/>
            <p:nvPr/>
          </p:nvSpPr>
          <p:spPr>
            <a:xfrm>
              <a:off x="1612535" y="2861836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页面的选择范围是所有可换出的物理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61469" y="3218424"/>
            <a:ext cx="7855922" cy="424732"/>
            <a:chOff x="1461469" y="3218424"/>
            <a:chExt cx="7855922" cy="4247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347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9"/>
            <p:cNvSpPr txBox="1"/>
            <p:nvPr/>
          </p:nvSpPr>
          <p:spPr>
            <a:xfrm>
              <a:off x="1612535" y="3218424"/>
              <a:ext cx="7704856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率算法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3370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314</Words>
  <Application>Microsoft Office PowerPoint</Application>
  <PresentationFormat>全屏显示(16:9)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页面置换算法分类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527</cp:revision>
  <dcterms:created xsi:type="dcterms:W3CDTF">2015-01-11T06:38:50Z</dcterms:created>
  <dcterms:modified xsi:type="dcterms:W3CDTF">2015-03-19T02:00:51Z</dcterms:modified>
</cp:coreProperties>
</file>