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8" r:id="rId2"/>
    <p:sldId id="383" r:id="rId3"/>
    <p:sldId id="384" r:id="rId4"/>
    <p:sldId id="372" r:id="rId5"/>
    <p:sldId id="385" r:id="rId6"/>
    <p:sldId id="386" r:id="rId7"/>
    <p:sldId id="419" r:id="rId8"/>
    <p:sldId id="415" r:id="rId9"/>
    <p:sldId id="416" r:id="rId10"/>
    <p:sldId id="363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>
      <p:cViewPr varScale="1">
        <p:scale>
          <a:sx n="118" d="100"/>
          <a:sy n="118" d="100"/>
        </p:scale>
        <p:origin x="288" y="8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5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9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6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75656" y="929316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7949" y="12425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1246" y="1600829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31246" y="1921976"/>
            <a:ext cx="250791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(FIFO)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1246" y="2241818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(LRU, Least Recently Used)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1246" y="3193726"/>
            <a:ext cx="179353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246" y="3526162"/>
            <a:ext cx="4357718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的比较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" name="图片 3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620178"/>
            <a:ext cx="151066" cy="148997"/>
          </a:xfrm>
          <a:prstGeom prst="rect">
            <a:avLst/>
          </a:prstGeom>
          <a:effectLst/>
        </p:spPr>
      </p:pic>
      <p:pic>
        <p:nvPicPr>
          <p:cNvPr id="40" name="图片 3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3295327"/>
            <a:ext cx="151066" cy="148997"/>
          </a:xfrm>
          <a:prstGeom prst="rect">
            <a:avLst/>
          </a:prstGeom>
          <a:effectLst/>
        </p:spPr>
      </p:pic>
      <p:pic>
        <p:nvPicPr>
          <p:cNvPr id="41" name="图片 4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335201"/>
            <a:ext cx="151066" cy="148997"/>
          </a:xfrm>
          <a:prstGeom prst="rect">
            <a:avLst/>
          </a:prstGeom>
          <a:effectLst/>
        </p:spPr>
      </p:pic>
      <p:pic>
        <p:nvPicPr>
          <p:cNvPr id="42" name="图片 4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030985"/>
            <a:ext cx="151066" cy="148997"/>
          </a:xfrm>
          <a:prstGeom prst="rect">
            <a:avLst/>
          </a:prstGeom>
          <a:effectLst/>
        </p:spPr>
      </p:pic>
      <p:pic>
        <p:nvPicPr>
          <p:cNvPr id="43" name="图片 4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1698549"/>
            <a:ext cx="151066" cy="148997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1145638" y="12425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4749" y="91556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1246" y="2561894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时钟页面置换算法 (Clock)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655277"/>
            <a:ext cx="151066" cy="148997"/>
          </a:xfrm>
          <a:prstGeom prst="rect">
            <a:avLst/>
          </a:prstGeom>
          <a:effectLst/>
        </p:spPr>
      </p:pic>
      <p:sp>
        <p:nvSpPr>
          <p:cNvPr id="46" name="TextBox 45"/>
          <p:cNvSpPr txBox="1"/>
          <p:nvPr/>
        </p:nvSpPr>
        <p:spPr>
          <a:xfrm>
            <a:off x="1731246" y="2876112"/>
            <a:ext cx="5572164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最不常用算法 (LFU, Least Frequently Used)</a:t>
            </a:r>
          </a:p>
        </p:txBody>
      </p:sp>
      <p:pic>
        <p:nvPicPr>
          <p:cNvPr id="47" name="图片 46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4666" y="2969495"/>
            <a:ext cx="151066" cy="148997"/>
          </a:xfrm>
          <a:prstGeom prst="rect">
            <a:avLst/>
          </a:prstGeom>
          <a:effectLst/>
        </p:spPr>
      </p:pic>
      <p:sp>
        <p:nvSpPr>
          <p:cNvPr id="22" name="TextBox 27"/>
          <p:cNvSpPr txBox="1"/>
          <p:nvPr/>
        </p:nvSpPr>
        <p:spPr>
          <a:xfrm>
            <a:off x="1163622" y="381206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1477949" y="3812063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992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717595"/>
            <a:ext cx="6641795" cy="967100"/>
            <a:chOff x="859163" y="2654713"/>
            <a:chExt cx="6641795" cy="96710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465314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810582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479453"/>
            <a:ext cx="7399884" cy="1296303"/>
            <a:chOff x="844524" y="1416571"/>
            <a:chExt cx="7399884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68133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9163" y="3609940"/>
            <a:ext cx="4648941" cy="690002"/>
            <a:chOff x="859163" y="3547058"/>
            <a:chExt cx="4648941" cy="69000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1193354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5616" y="1496568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817989"/>
            <a:ext cx="6313904" cy="1250570"/>
            <a:chOff x="1115616" y="1817989"/>
            <a:chExt cx="6313904" cy="125057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48507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28504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2062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57649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491976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时钟置换算法图示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628456" y="109514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048709" y="4005318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173036" y="89017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94865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769589" y="88581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616694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716300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438129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312851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59958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717615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39444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14166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161273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175914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89774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787106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61957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170157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891987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1766708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2613816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041271" y="2456719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2730940" y="3840252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009111" y="3840252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3419047" y="384025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859827" y="456496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1859827" y="434535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1859827" y="414038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043608" y="4225239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261616" y="4460135"/>
            <a:ext cx="593110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359" y="1675824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19577" y="1941749"/>
            <a:ext cx="556341" cy="38065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430808" y="19417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892580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89837" y="342625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98330" y="88761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702974" y="194739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3165814" y="3426257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0" grpId="1" animBg="1"/>
      <p:bldP spid="53" grpId="0" animBg="1"/>
      <p:bldP spid="58" grpId="0" animBg="1"/>
      <p:bldP spid="58" grpId="1" animBg="1"/>
      <p:bldP spid="58" grpId="2" animBg="1"/>
      <p:bldP spid="61" grpId="0" animBg="1"/>
      <p:bldP spid="62" grpId="0" animBg="1"/>
      <p:bldP spid="37" grpId="0"/>
      <p:bldP spid="37" grpId="1"/>
      <p:bldP spid="37" grpId="2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1" grpId="0" animBg="1"/>
      <p:bldP spid="44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301124" y="3422575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时钟页面置换示例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505094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3755063" y="137452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634132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5682310" y="1478587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6891738" y="1483141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7481795" y="1470377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1095301" y="3563238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1721055" y="3561273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2341915" y="3561273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2969451" y="3561273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589002" y="3561273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4220871" y="3561273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4215753" y="356764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4208206" y="356764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207786" y="356764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4207086" y="356340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219468" y="3571491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4219346" y="3570582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4212541" y="356897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218538" y="167454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3" name="AutoShape 98"/>
            <p:cNvSpPr>
              <a:spLocks/>
            </p:cNvSpPr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4844758" y="356813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4978965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5486425" y="356813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5485317" y="356751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495900" y="4149368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5485856" y="3567697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6118717" y="3581069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7735" y="166729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7" name="AutoShape 98"/>
            <p:cNvSpPr>
              <a:spLocks/>
            </p:cNvSpPr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6199837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26773" y="445835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6715693" y="357970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7352147" y="358589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87163" y="166729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3" name="AutoShape 98"/>
            <p:cNvSpPr>
              <a:spLocks/>
            </p:cNvSpPr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59085" y="167453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4" name="AutoShape 98"/>
            <p:cNvSpPr>
              <a:spLocks/>
            </p:cNvSpPr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7357878" y="357102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7357079" y="357904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7355866" y="357404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352338" y="3576329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59553" y="3577326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7356904" y="359406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4205987" y="356220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5487359" y="3561706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6724356" y="358040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875 -1.23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771 -1.23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06945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6893 0.0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6979 -0.000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928 0.0027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6476 -0.0012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06961 0.00123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62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89" grpId="1"/>
      <p:bldP spid="489" grpId="2"/>
      <p:bldP spid="499" grpId="0"/>
      <p:bldP spid="499" grpId="1"/>
      <p:bldP spid="499" grpId="2"/>
      <p:bldP spid="527" grpId="0"/>
      <p:bldP spid="527" grpId="1"/>
      <p:bldP spid="527" grpId="2"/>
      <p:bldP spid="585" grpId="0"/>
      <p:bldP spid="585" grpId="1"/>
      <p:bldP spid="585" grpId="2"/>
      <p:bldP spid="881" grpId="0"/>
      <p:bldP spid="881" grpId="1"/>
      <p:bldP spid="881" grpId="2"/>
      <p:bldP spid="958" grpId="0"/>
      <p:bldP spid="958" grpId="1"/>
      <p:bldP spid="95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069008" y="2600705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60439" y="4331878"/>
            <a:ext cx="644406" cy="6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093780" y="247649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47598" y="24565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614666" y="247649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28712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1909303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3608" y="3069640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74959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020955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3701546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2752331" y="3095346"/>
            <a:ext cx="734175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 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354184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3951438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771330" y="396860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3472324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394680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1224697" y="39762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1915565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2918003" y="3410284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1986545" y="426873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2155123" y="4264296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2565867" y="426429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1600592" y="487600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653827" y="457039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1778042" y="444618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4371" y="2476490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386125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32028" y="4011430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06900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5270" y="4011430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24" y="138754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524" y="747700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74932" y="255058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834048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6056191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>
              <a:grpSpLocks/>
            </p:cNvGrpSpPr>
            <p:nvPr/>
          </p:nvGrpSpPr>
          <p:grpSpPr bwMode="auto">
            <a:xfrm>
              <a:off x="6291699" y="3214627"/>
              <a:ext cx="558234" cy="291752"/>
              <a:chOff x="132" y="0"/>
              <a:chExt cx="486" cy="254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32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>
              <a:grpSpLocks/>
            </p:cNvGrpSpPr>
            <p:nvPr/>
          </p:nvGrpSpPr>
          <p:grpSpPr bwMode="auto">
            <a:xfrm>
              <a:off x="6301370" y="3722322"/>
              <a:ext cx="668502" cy="715597"/>
              <a:chOff x="0" y="0"/>
              <a:chExt cx="582" cy="6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  <a:endParaRPr 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1653827" y="473199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2314827" y="424426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2583" y="2876497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3275" y="401088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6516" y="4011429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2234456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82545" y="2476489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4019762" y="311750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1" grpId="0"/>
      <p:bldP spid="72" grpId="0" animBg="1"/>
      <p:bldP spid="75" grpId="0" animBg="1"/>
      <p:bldP spid="75" grpId="1" animBg="1"/>
      <p:bldP spid="76" grpId="0" animBg="1"/>
      <p:bldP spid="77" grpId="0"/>
      <p:bldP spid="78" grpId="0" animBg="1"/>
      <p:bldP spid="79" grpId="0" animBg="1"/>
      <p:bldP spid="79" grpId="1" animBg="1"/>
      <p:bldP spid="80" grpId="0" animBg="1"/>
      <p:bldP spid="82" grpId="0"/>
      <p:bldP spid="83" grpId="0" animBg="1"/>
      <p:bldP spid="84" grpId="0" animBg="1"/>
      <p:bldP spid="86" grpId="0"/>
      <p:bldP spid="87" grpId="0" animBg="1"/>
      <p:bldP spid="88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73" grpId="0" animBg="1"/>
      <p:bldP spid="74" grpId="0" animBg="1"/>
      <p:bldP spid="121" grpId="0" animBg="1"/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505093" y="136854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755062" y="137452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634132" y="137363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20388" y="166729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94791" y="3433040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31408" y="167454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5" name="AutoShape 98"/>
            <p:cNvSpPr>
              <a:spLocks/>
            </p:cNvSpPr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2563" y="166729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6" name="AutoShape 98"/>
            <p:cNvSpPr>
              <a:spLocks/>
            </p:cNvSpPr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85247" y="167453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7" name="AutoShape 98"/>
            <p:cNvSpPr>
              <a:spLocks/>
            </p:cNvSpPr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1023301" y="3563238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1656255" y="3561273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2269915" y="3561273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2904651" y="3561273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3517002" y="3561273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6891855" y="1468820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7473227" y="1469556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4151065" y="3561273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4162100" y="353826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4161426" y="353826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4162100" y="3541098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4159501" y="355384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4162557" y="354971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4162931" y="355339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61957" y="411904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4158189" y="3552079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4156077" y="3557377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4979529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4781981" y="3559105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5406609" y="3554073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5626643" y="166734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6024509" y="3553400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6202634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6660186" y="443764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6659034" y="3554586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6659034" y="3556070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7289020" y="3555901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7289753" y="3555588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7297725" y="3555676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7286930" y="355035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7284538" y="3555999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7291103" y="354595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7297341" y="385296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7286577" y="354447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3028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0.06875 -2.0987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09877E-6 L 0.06771 -2.0987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9877E-6 L 0.06944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0.0684 -0.000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684 -0.0006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6841 -0.0006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2099E-6 L 0.06927 -0.0009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684 -0.00062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3" grpId="1"/>
      <p:bldP spid="763" grpId="2"/>
      <p:bldP spid="764" grpId="0"/>
      <p:bldP spid="764" grpId="1"/>
      <p:bldP spid="764" grpId="2"/>
      <p:bldP spid="765" grpId="0"/>
      <p:bldP spid="765" grpId="1"/>
      <p:bldP spid="765" grpId="2"/>
      <p:bldP spid="766" grpId="0"/>
      <p:bldP spid="766" grpId="1"/>
      <p:bldP spid="766" grpId="2"/>
      <p:bldP spid="1031" grpId="0"/>
      <p:bldP spid="1031" grpId="1"/>
      <p:bldP spid="1031" grpId="2"/>
      <p:bldP spid="1083" grpId="0"/>
      <p:bldP spid="1083" grpId="1"/>
      <p:bldP spid="1083" grpId="2"/>
      <p:bldP spid="1101" grpId="0"/>
      <p:bldP spid="1101" grpId="1"/>
      <p:bldP spid="110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Least Frequently Used, LFU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0441" y="1553379"/>
            <a:ext cx="4504298" cy="369332"/>
            <a:chOff x="1284441" y="1121331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20524" y="1203598"/>
            <a:ext cx="1727212" cy="400110"/>
            <a:chOff x="844524" y="771550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20524" y="1563638"/>
            <a:ext cx="1727212" cy="400110"/>
            <a:chOff x="844524" y="1440421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60441" y="1887490"/>
            <a:ext cx="3501873" cy="972451"/>
            <a:chOff x="1284441" y="1764273"/>
            <a:chExt cx="3501873" cy="972451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764273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20" y="2367392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35163" y="1921119"/>
            <a:ext cx="1784011" cy="400110"/>
            <a:chOff x="859163" y="2678563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60441" y="2229431"/>
            <a:ext cx="5287823" cy="918383"/>
            <a:chOff x="1284441" y="2986875"/>
            <a:chExt cx="5287823" cy="918383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76331"/>
              <a:ext cx="514124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35163" y="2283718"/>
            <a:ext cx="3212771" cy="400110"/>
            <a:chOff x="859163" y="3864706"/>
            <a:chExt cx="3212771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3914" y="2604388"/>
            <a:ext cx="4079904" cy="636944"/>
            <a:chOff x="1277914" y="4185376"/>
            <a:chExt cx="4079904" cy="636944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39220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385059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149879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LFU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2288883"/>
            <a:ext cx="6429420" cy="25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264607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300326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443202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342511" y="369780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414740" y="3341409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2188273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2520661"/>
            <a:ext cx="55132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2520661"/>
            <a:ext cx="60982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8" y="2520661"/>
            <a:ext cx="53437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2520661"/>
            <a:ext cx="55108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2520661"/>
            <a:ext cx="52521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2520661"/>
            <a:ext cx="49437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2" y="2520661"/>
            <a:ext cx="60052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82913" y="289182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3237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36062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396339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22526" y="2922563"/>
            <a:ext cx="606135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2504" y="32582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5949" y="36137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79246" y="39421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21910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2607973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2250783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4393923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09391" y="3294113"/>
            <a:ext cx="430887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23274" y="1447439"/>
            <a:ext cx="49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811" y="1556448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5357818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9435" y="2891821"/>
            <a:ext cx="608838" cy="1476640"/>
            <a:chOff x="2359435" y="2891821"/>
            <a:chExt cx="608838" cy="147664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9471" y="2898600"/>
            <a:ext cx="585947" cy="1469861"/>
            <a:chOff x="2779471" y="2898600"/>
            <a:chExt cx="585947" cy="1469861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0617" y="2905379"/>
            <a:ext cx="585947" cy="1466571"/>
            <a:chOff x="3290617" y="2905379"/>
            <a:chExt cx="585947" cy="1466571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1910" y="2887456"/>
            <a:ext cx="607729" cy="1484261"/>
            <a:chOff x="3771910" y="2887456"/>
            <a:chExt cx="607729" cy="148426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505" y="2886556"/>
            <a:ext cx="602438" cy="1484539"/>
            <a:chOff x="4792505" y="2886556"/>
            <a:chExt cx="602438" cy="1484539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438497" y="2730016"/>
            <a:ext cx="234000" cy="198077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446610" y="2730016"/>
            <a:ext cx="234000" cy="198077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942925" y="2730016"/>
            <a:ext cx="234000" cy="198077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491026" y="2719262"/>
            <a:ext cx="234000" cy="198077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916353" y="2719262"/>
            <a:ext cx="234000" cy="198077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2247316" y="362601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2679125" y="289959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3214373" y="3951131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3711372" y="3252833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35831" y="2886707"/>
            <a:ext cx="668797" cy="1484539"/>
            <a:chOff x="4235831" y="2886707"/>
            <a:chExt cx="668797" cy="1484539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>
              <a:spLocks/>
            </p:cNvSpPr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4726676" y="3238714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0644" y="2898545"/>
            <a:ext cx="661513" cy="1477339"/>
            <a:chOff x="5280644" y="2898545"/>
            <a:chExt cx="661513" cy="1477339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>
              <a:spLocks/>
            </p:cNvSpPr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0682" y="2898545"/>
            <a:ext cx="668027" cy="1470139"/>
            <a:chOff x="5720682" y="2898545"/>
            <a:chExt cx="668027" cy="1470139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>
              <a:spLocks/>
            </p:cNvSpPr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4409" y="2882260"/>
            <a:ext cx="689696" cy="1490490"/>
            <a:chOff x="6274409" y="2882260"/>
            <a:chExt cx="689696" cy="1490490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>
              <a:spLocks/>
            </p:cNvSpPr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91978" y="2901805"/>
            <a:ext cx="718679" cy="1458458"/>
            <a:chOff x="6691978" y="2901805"/>
            <a:chExt cx="718679" cy="1458458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>
              <a:spLocks/>
            </p:cNvSpPr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9337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79" grpId="2"/>
      <p:bldP spid="180" grpId="0"/>
      <p:bldP spid="180" grpId="1"/>
      <p:bldP spid="180" grpId="2"/>
      <p:bldP spid="181" grpId="0"/>
      <p:bldP spid="181" grpId="1"/>
      <p:bldP spid="181" grpId="2"/>
      <p:bldP spid="182" grpId="0"/>
      <p:bldP spid="182" grpId="1"/>
      <p:bldP spid="182" grpId="2"/>
      <p:bldP spid="184" grpId="0"/>
      <p:bldP spid="184" grpId="1"/>
      <p:bldP spid="184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1246</Words>
  <Application>Microsoft Office PowerPoint</Application>
  <PresentationFormat>全屏显示(16:9)</PresentationFormat>
  <Paragraphs>830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606</cp:revision>
  <dcterms:created xsi:type="dcterms:W3CDTF">2015-01-11T06:38:50Z</dcterms:created>
  <dcterms:modified xsi:type="dcterms:W3CDTF">2015-03-20T05:00:12Z</dcterms:modified>
</cp:coreProperties>
</file>