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0" r:id="rId2"/>
    <p:sldId id="350" r:id="rId3"/>
    <p:sldId id="354" r:id="rId4"/>
    <p:sldId id="365" r:id="rId5"/>
    <p:sldId id="363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660"/>
  </p:normalViewPr>
  <p:slideViewPr>
    <p:cSldViewPr>
      <p:cViewPr varScale="1">
        <p:scale>
          <a:sx n="109" d="100"/>
          <a:sy n="109" d="100"/>
        </p:scale>
        <p:origin x="106" y="1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31840" y="187853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07942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7942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7942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7942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2704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7942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7942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7313" y="3873594"/>
            <a:ext cx="2154429" cy="1083712"/>
            <a:chOff x="1047313" y="3873594"/>
            <a:chExt cx="2154429" cy="1083712"/>
          </a:xfrm>
        </p:grpSpPr>
        <p:sp>
          <p:nvSpPr>
            <p:cNvPr id="52" name="矩形 51"/>
            <p:cNvSpPr/>
            <p:nvPr/>
          </p:nvSpPr>
          <p:spPr>
            <a:xfrm>
              <a:off x="1047313" y="3873594"/>
              <a:ext cx="1654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方式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85137" y="4230784"/>
              <a:ext cx="17166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102" y="4339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矩形 54"/>
            <p:cNvSpPr/>
            <p:nvPr/>
          </p:nvSpPr>
          <p:spPr>
            <a:xfrm>
              <a:off x="1485137" y="4587974"/>
              <a:ext cx="16451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102" y="469716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044314" y="843558"/>
            <a:ext cx="5443576" cy="677108"/>
            <a:chOff x="1044314" y="843558"/>
            <a:chExt cx="5443576" cy="677108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044314" y="843558"/>
              <a:ext cx="5443576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将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不常用的部分内存块暂存到外存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314" y="12611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047312" y="1535009"/>
            <a:ext cx="7986051" cy="2255629"/>
            <a:chOff x="1047312" y="1535009"/>
            <a:chExt cx="7986051" cy="2255629"/>
          </a:xfrm>
        </p:grpSpPr>
        <p:sp>
          <p:nvSpPr>
            <p:cNvPr id="11" name="矩形 10"/>
            <p:cNvSpPr/>
            <p:nvPr/>
          </p:nvSpPr>
          <p:spPr>
            <a:xfrm>
              <a:off x="1047312" y="1535009"/>
              <a:ext cx="25739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装载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517380" y="2600085"/>
              <a:ext cx="75159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执行中需要的指令或数据不在内存（称为缺页或缺段）时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63688" y="2979718"/>
              <a:ext cx="50741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处理器通知操作系统将相应的页面或段调入内存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3151" y="309062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33" name="图片 1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314" y="1946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4" name="矩形 133"/>
            <p:cNvSpPr/>
            <p:nvPr/>
          </p:nvSpPr>
          <p:spPr>
            <a:xfrm>
              <a:off x="1766907" y="2217031"/>
              <a:ext cx="50403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将当前指令执行需要的部分页面或段装入内存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515666" y="3390528"/>
              <a:ext cx="6297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将内存中暂时不用的页面或段保存到外存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4600" y="272830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6370" y="23202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0039" y="351890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1236" y="845844"/>
            <a:ext cx="4721232" cy="1725906"/>
            <a:chOff x="1791236" y="3094477"/>
            <a:chExt cx="4721232" cy="1725906"/>
          </a:xfrm>
        </p:grpSpPr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791236" y="3094477"/>
              <a:ext cx="4721232" cy="1354485"/>
              <a:chOff x="0" y="0"/>
              <a:chExt cx="11959" cy="3430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2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4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8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1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2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3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9" name="Text Box 42"/>
            <p:cNvSpPr>
              <a:spLocks noChangeArrowheads="1"/>
            </p:cNvSpPr>
            <p:nvPr/>
          </p:nvSpPr>
          <p:spPr bwMode="auto">
            <a:xfrm>
              <a:off x="2704515" y="4436628"/>
              <a:ext cx="1329508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0" name="Text Box 43"/>
            <p:cNvSpPr>
              <a:spLocks noChangeArrowheads="1"/>
            </p:cNvSpPr>
            <p:nvPr/>
          </p:nvSpPr>
          <p:spPr bwMode="auto">
            <a:xfrm>
              <a:off x="3895191" y="4444131"/>
              <a:ext cx="643424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1" name="Text Box 43"/>
            <p:cNvSpPr>
              <a:spLocks noChangeArrowheads="1"/>
            </p:cNvSpPr>
            <p:nvPr/>
          </p:nvSpPr>
          <p:spPr bwMode="auto">
            <a:xfrm>
              <a:off x="4398843" y="4448870"/>
              <a:ext cx="127340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3508229"/>
            <a:ext cx="5382521" cy="736236"/>
            <a:chOff x="845935" y="776262"/>
            <a:chExt cx="5382521" cy="736236"/>
          </a:xfrm>
        </p:grpSpPr>
        <p:sp>
          <p:nvSpPr>
            <p:cNvPr id="11" name="矩形 10"/>
            <p:cNvSpPr/>
            <p:nvPr/>
          </p:nvSpPr>
          <p:spPr>
            <a:xfrm>
              <a:off x="845935" y="776262"/>
              <a:ext cx="20115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248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285852" y="1143166"/>
              <a:ext cx="49426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提供给用户的虚拟内存可大于实际的物理内存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935" y="4223917"/>
            <a:ext cx="6512147" cy="726522"/>
            <a:chOff x="845935" y="1428742"/>
            <a:chExt cx="6512147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428742"/>
              <a:ext cx="1725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部分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8912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1785932"/>
              <a:ext cx="60722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虚拟存储只对部分虚拟地址空间进行调入和调出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5935" y="2457550"/>
            <a:ext cx="3583189" cy="1012274"/>
            <a:chOff x="845935" y="2071684"/>
            <a:chExt cx="3583189" cy="1012274"/>
          </a:xfrm>
        </p:grpSpPr>
        <p:sp>
          <p:nvSpPr>
            <p:cNvPr id="137" name="矩形 136"/>
            <p:cNvSpPr/>
            <p:nvPr/>
          </p:nvSpPr>
          <p:spPr>
            <a:xfrm>
              <a:off x="845935" y="2071684"/>
              <a:ext cx="15829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不连续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8" name="图片 1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5341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9" name="矩形 138"/>
            <p:cNvSpPr/>
            <p:nvPr/>
          </p:nvSpPr>
          <p:spPr>
            <a:xfrm>
              <a:off x="1285852" y="2428874"/>
              <a:ext cx="2714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物理内存分配非连续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8199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1" name="矩形 140"/>
            <p:cNvSpPr/>
            <p:nvPr/>
          </p:nvSpPr>
          <p:spPr>
            <a:xfrm>
              <a:off x="1285852" y="2714626"/>
              <a:ext cx="31432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虚拟地址空间使用非连续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虚拟存储的支持技术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5935" y="971594"/>
            <a:ext cx="4583321" cy="736060"/>
            <a:chOff x="845935" y="971594"/>
            <a:chExt cx="4583321" cy="736060"/>
          </a:xfrm>
        </p:grpSpPr>
        <p:sp>
          <p:nvSpPr>
            <p:cNvPr id="11" name="矩形 10"/>
            <p:cNvSpPr/>
            <p:nvPr/>
          </p:nvSpPr>
          <p:spPr>
            <a:xfrm>
              <a:off x="845935" y="971594"/>
              <a:ext cx="12257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710" y="14436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313922" y="1338322"/>
              <a:ext cx="41153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页式或短时存储中的地址转换机制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1917236"/>
            <a:ext cx="4806185" cy="726522"/>
            <a:chOff x="845935" y="1917236"/>
            <a:chExt cx="4806185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917236"/>
              <a:ext cx="18538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379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2274426"/>
              <a:ext cx="4366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管理内存和外存间页面或段的换入和换出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216</Words>
  <Application>Microsoft Office PowerPoint</Application>
  <PresentationFormat>全屏显示(16:9)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354</cp:revision>
  <dcterms:created xsi:type="dcterms:W3CDTF">2015-01-11T06:38:50Z</dcterms:created>
  <dcterms:modified xsi:type="dcterms:W3CDTF">2015-03-14T05:51:08Z</dcterms:modified>
</cp:coreProperties>
</file>