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D248-24A3-4353-B475-D1595E951B4E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D0C2-F5CD-4DE3-870B-21540DC6E0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66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D248-24A3-4353-B475-D1595E951B4E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D0C2-F5CD-4DE3-870B-21540DC6E0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96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D248-24A3-4353-B475-D1595E951B4E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D0C2-F5CD-4DE3-870B-21540DC6E05B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5209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D248-24A3-4353-B475-D1595E951B4E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D0C2-F5CD-4DE3-870B-21540DC6E0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165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D248-24A3-4353-B475-D1595E951B4E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D0C2-F5CD-4DE3-870B-21540DC6E05B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779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D248-24A3-4353-B475-D1595E951B4E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D0C2-F5CD-4DE3-870B-21540DC6E0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7434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D248-24A3-4353-B475-D1595E951B4E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D0C2-F5CD-4DE3-870B-21540DC6E0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667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D248-24A3-4353-B475-D1595E951B4E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D0C2-F5CD-4DE3-870B-21540DC6E0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35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D248-24A3-4353-B475-D1595E951B4E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D0C2-F5CD-4DE3-870B-21540DC6E0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85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D248-24A3-4353-B475-D1595E951B4E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D0C2-F5CD-4DE3-870B-21540DC6E0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86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D248-24A3-4353-B475-D1595E951B4E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D0C2-F5CD-4DE3-870B-21540DC6E0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655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D248-24A3-4353-B475-D1595E951B4E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D0C2-F5CD-4DE3-870B-21540DC6E0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96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D248-24A3-4353-B475-D1595E951B4E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D0C2-F5CD-4DE3-870B-21540DC6E0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99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D248-24A3-4353-B475-D1595E951B4E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D0C2-F5CD-4DE3-870B-21540DC6E0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97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D248-24A3-4353-B475-D1595E951B4E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D0C2-F5CD-4DE3-870B-21540DC6E0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87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D248-24A3-4353-B475-D1595E951B4E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D0C2-F5CD-4DE3-870B-21540DC6E0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944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ED248-24A3-4353-B475-D1595E951B4E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BAD0C2-F5CD-4DE3-870B-21540DC6E0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evin-lieng.github.io/emegensui-automotive-u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27A0-E659-4CE9-AEA8-AEB954735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861" y="0"/>
            <a:ext cx="9144000" cy="1655763"/>
          </a:xfrm>
        </p:spPr>
        <p:txBody>
          <a:bodyPr/>
          <a:lstStyle/>
          <a:p>
            <a:pPr algn="l"/>
            <a:r>
              <a:rPr lang="en-US" dirty="0"/>
              <a:t>	</a:t>
            </a:r>
            <a:r>
              <a:rPr lang="en-US" b="1" dirty="0" err="1">
                <a:solidFill>
                  <a:schemeClr val="bg1"/>
                </a:solidFill>
              </a:rPr>
              <a:t>BerryIMU</a:t>
            </a:r>
            <a:r>
              <a:rPr lang="en-US" b="1" dirty="0">
                <a:solidFill>
                  <a:schemeClr val="bg1"/>
                </a:solidFill>
              </a:rPr>
              <a:t> – ESP8266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F5345-E948-4885-891B-7B2350BCB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912" y="1699092"/>
            <a:ext cx="9144000" cy="1655762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Accelerometer, </a:t>
            </a:r>
            <a:r>
              <a:rPr lang="en-US" b="1" dirty="0" err="1">
                <a:solidFill>
                  <a:schemeClr val="bg1"/>
                </a:solidFill>
              </a:rPr>
              <a:t>Gyrometer</a:t>
            </a:r>
            <a:r>
              <a:rPr lang="en-US" b="1" dirty="0">
                <a:solidFill>
                  <a:schemeClr val="bg1"/>
                </a:solidFill>
              </a:rPr>
              <a:t>, Magnetometer</a:t>
            </a:r>
            <a:endParaRPr lang="en-CA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11C270-F83E-4C70-A0DE-A82E2B970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1914992"/>
            <a:ext cx="23812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AA13C14-8CEB-46FF-8474-A17F9383A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802" y="2526973"/>
            <a:ext cx="3326110" cy="22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72D092-FCB1-4360-8519-BF2754B423EE}"/>
              </a:ext>
            </a:extLst>
          </p:cNvPr>
          <p:cNvSpPr txBox="1"/>
          <p:nvPr/>
        </p:nvSpPr>
        <p:spPr>
          <a:xfrm>
            <a:off x="993912" y="5559114"/>
            <a:ext cx="541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Kevin </a:t>
            </a:r>
            <a:r>
              <a:rPr lang="en-US" dirty="0" err="1">
                <a:solidFill>
                  <a:schemeClr val="bg1"/>
                </a:solidFill>
              </a:rPr>
              <a:t>Lieng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CA" dirty="0">
                <a:hlinkClick r:id="rId4"/>
              </a:rPr>
              <a:t>https://kevin-lieng.github.io/emegensui-automotive-ui/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86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AF2B-E73D-4640-97BD-15105C34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Proposal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63904-810E-4D97-A7C1-FD600E987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main project: Automotive-UI (Digital Dashboard)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Design of the main project is meant for paramedics and future ambulances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Hardware:</a:t>
            </a:r>
            <a:r>
              <a:rPr lang="en-CA" dirty="0">
                <a:solidFill>
                  <a:schemeClr val="bg1"/>
                </a:solidFill>
              </a:rPr>
              <a:t> (</a:t>
            </a:r>
            <a:r>
              <a:rPr lang="en-CA" dirty="0" err="1">
                <a:solidFill>
                  <a:schemeClr val="bg1"/>
                </a:solidFill>
              </a:rPr>
              <a:t>Gyrometer</a:t>
            </a:r>
            <a:r>
              <a:rPr lang="en-CA" dirty="0">
                <a:solidFill>
                  <a:schemeClr val="bg1"/>
                </a:solidFill>
              </a:rPr>
              <a:t>, Accelerometer, Magnetometer)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Would assist the main features of a regular dashboard of a vehicle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Keep the vehicle’s direction tracked for future GPS purposes</a:t>
            </a:r>
          </a:p>
          <a:p>
            <a:pPr lvl="2"/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>
                <a:solidFill>
                  <a:schemeClr val="bg1"/>
                </a:solidFill>
              </a:rPr>
              <a:t>Our goal is to decrease the amount of time needed for information to transfer between dispatcher and paramedics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60" name="Picture 12" descr="Staff of Hermes Medicine Rod of Asclepius Health Clip art - golden medical symbol png download - 1600*1600 - Free Transparent Staff Of Hermes png Download.">
            <a:extLst>
              <a:ext uri="{FF2B5EF4-FFF2-40B4-BE49-F238E27FC236}">
                <a16:creationId xmlns:a16="http://schemas.microsoft.com/office/drawing/2014/main" id="{E2B9ECEA-3F08-4A58-9F5D-FE117BE86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243" y="177574"/>
            <a:ext cx="1513114" cy="151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93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0D45-B209-4563-90AC-F1F2F60C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Budget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0724-E53C-46FE-A85D-17C4B8BB8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40" y="4101955"/>
            <a:ext cx="8523361" cy="222419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original budget ended up being lower due to the not having to purchase the bottom two parts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However, with the addition of outsourcing my PCB and enclosure to a third-party manufacturer, changing my development platform to ESP8266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PCB : $4.90 USD + 21.99 USD shipping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Enclosure: $35 CAD + 0 shipping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ESP8266: $31.99 CAD + $4.16 Tax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Headers: $19.98 CAD + $2.60 ( Group Use 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New Grand Total: $223.56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D8984-640B-449E-87A2-E8B8A8214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314674"/>
            <a:ext cx="6357948" cy="275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8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2CAB-8303-4E18-956A-0AECF77B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Schedule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2BA6-1124-49DB-8FA4-341F92B62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08106"/>
            <a:ext cx="7682895" cy="204029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were several points in time, where I fell behind schedule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Week 10 &amp; 11 when during the PCB power up and enclosure due dates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STM32 Blue Pill (faulty) wasn’t able to send 3.3V nor read from the sensors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Had to replace with ESP8266 another Arduino-like development platform, redesign the PCB, get the PCB remade and remake the enclosure accordingly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Received the new PCB, soldered, powered up, checked readings all on the week to design enclosure</a:t>
            </a:r>
          </a:p>
          <a:p>
            <a:pPr lvl="2"/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7C31E-B540-4C6A-A28F-A1D8AF49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89364"/>
            <a:ext cx="7682895" cy="280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5EEE-FCB8-477A-BB0B-2D4A52E2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Images</a:t>
            </a:r>
            <a:endParaRPr lang="en-CA" b="1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195016-0359-49B9-BFD0-A0E4FDEF0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12207"/>
            <a:ext cx="1785948" cy="223313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2B3DA4-114D-4D6D-AE47-52AFE47F9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52" y="1512207"/>
            <a:ext cx="2537926" cy="1228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A23C16-DAEE-4D72-AAC9-0A0A081C4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867" y="1512207"/>
            <a:ext cx="3178002" cy="15426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3469DB-F7EA-498A-B8B0-30F5A7147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52" y="3324023"/>
            <a:ext cx="1404225" cy="29005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2D9158-80AD-4302-91E7-445829B5C5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47" y="3533708"/>
            <a:ext cx="2018134" cy="26908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EFBE0E-9B3D-4590-89C7-A64D4C3BC7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700" y="3533707"/>
            <a:ext cx="2018134" cy="269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8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EC6B-C448-4178-8630-752E597D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Images (cont’d)</a:t>
            </a:r>
            <a:endParaRPr lang="en-CA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DF9DDB-2ADB-4D9F-8565-A144E249A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67486"/>
            <a:ext cx="7934821" cy="4298029"/>
          </a:xfrm>
        </p:spPr>
      </p:pic>
    </p:spTree>
    <p:extLst>
      <p:ext uri="{BB962C8B-B14F-4D97-AF65-F5344CB8AC3E}">
        <p14:creationId xmlns:p14="http://schemas.microsoft.com/office/powerpoint/2010/main" val="355346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A966-AD85-4240-B230-723CBE3E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Course Knowledge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47AA-3064-4BDA-B59F-4C173CE6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57003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TECH101(Electric Circuits) &amp; TECH103 (Digital Fundamentals):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Learning to create different circuits and to take measurements</a:t>
            </a:r>
          </a:p>
          <a:p>
            <a:r>
              <a:rPr lang="en-US" dirty="0">
                <a:solidFill>
                  <a:schemeClr val="bg1"/>
                </a:solidFill>
              </a:rPr>
              <a:t>TECH150 (Electronic Devices &amp; Circuits):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Learning to solder through power supply project</a:t>
            </a:r>
          </a:p>
          <a:p>
            <a:r>
              <a:rPr lang="en-US" dirty="0">
                <a:solidFill>
                  <a:schemeClr val="bg1"/>
                </a:solidFill>
              </a:rPr>
              <a:t>CENG216 (Intro to Software Engineering):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Learning how to create schedules and the understanding of Gantt charts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59222-BCF3-4672-8EA7-EC87239D7A52}"/>
              </a:ext>
            </a:extLst>
          </p:cNvPr>
          <p:cNvSpPr txBox="1"/>
          <p:nvPr/>
        </p:nvSpPr>
        <p:spPr>
          <a:xfrm>
            <a:off x="3825551" y="5486400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QUICK DEMO</a:t>
            </a:r>
            <a:endParaRPr lang="en-CA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22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1691-8A6A-4F4E-BA03-D2EC6E2E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References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548E-353F-4DBA-A421-02C17220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93" y="1488613"/>
            <a:ext cx="8596668" cy="388077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OzzMaker</a:t>
            </a:r>
            <a:r>
              <a:rPr lang="en-US" dirty="0">
                <a:solidFill>
                  <a:schemeClr val="bg1"/>
                </a:solidFill>
              </a:rPr>
              <a:t>. (2014). [</a:t>
            </a:r>
            <a:r>
              <a:rPr lang="en-US" dirty="0" err="1">
                <a:solidFill>
                  <a:schemeClr val="bg1"/>
                </a:solidFill>
              </a:rPr>
              <a:t>Ozzmaker</a:t>
            </a:r>
            <a:r>
              <a:rPr lang="en-US" dirty="0">
                <a:solidFill>
                  <a:schemeClr val="bg1"/>
                </a:solidFill>
              </a:rPr>
              <a:t> Logo]. Retrieved from https://i1.wp.com/ozzmaker.com/wp-content/uploads/2014/06/OzzMaker-Skull-250-side-bar-negative.png?w=250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240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362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 BerryIMU – ESP8266</vt:lpstr>
      <vt:lpstr>Proposal</vt:lpstr>
      <vt:lpstr>Budget</vt:lpstr>
      <vt:lpstr>Schedule</vt:lpstr>
      <vt:lpstr>Images</vt:lpstr>
      <vt:lpstr>Images (cont’d)</vt:lpstr>
      <vt:lpstr>Course Knowledge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BerryIMU – ESP8266</dc:title>
  <dc:creator>Kevin Leung</dc:creator>
  <cp:lastModifiedBy>Kevin Leung</cp:lastModifiedBy>
  <cp:revision>11</cp:revision>
  <dcterms:created xsi:type="dcterms:W3CDTF">2019-11-26T03:07:43Z</dcterms:created>
  <dcterms:modified xsi:type="dcterms:W3CDTF">2019-11-26T05:08:20Z</dcterms:modified>
</cp:coreProperties>
</file>