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>
        <p:scale>
          <a:sx n="108" d="100"/>
          <a:sy n="108" d="100"/>
        </p:scale>
        <p:origin x="-8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5344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Machine</a:t>
            </a:r>
            <a:r>
              <a:rPr lang="en-US" b="1" dirty="0" smtClean="0"/>
              <a:t>-Level </a:t>
            </a:r>
            <a:r>
              <a:rPr lang="en-US" b="1" dirty="0" smtClean="0"/>
              <a:t>Programs III: Procedures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13511</TotalTime>
  <Pages>0</Pages>
  <Words>4424</Words>
  <Characters>0</Characters>
  <Application>Microsoft Macintosh PowerPoint</Application>
  <PresentationFormat>On-screen Show (4:3)</PresentationFormat>
  <Lines>0</Lines>
  <Paragraphs>1379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Title Slide</vt:lpstr>
      <vt:lpstr>Title and Content</vt:lpstr>
      <vt:lpstr>Title Only</vt:lpstr>
      <vt:lpstr>Title and Content: Build</vt:lpstr>
      <vt:lpstr> Machine-Level Programs III: Procedures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401</cp:revision>
  <dcterms:created xsi:type="dcterms:W3CDTF">2012-09-18T14:16:22Z</dcterms:created>
  <dcterms:modified xsi:type="dcterms:W3CDTF">2016-10-03T05:00:02Z</dcterms:modified>
</cp:coreProperties>
</file>