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542" r:id="rId3"/>
    <p:sldId id="1052" r:id="rId4"/>
    <p:sldId id="945" r:id="rId5"/>
    <p:sldId id="946" r:id="rId6"/>
    <p:sldId id="948" r:id="rId7"/>
    <p:sldId id="1063" r:id="rId8"/>
    <p:sldId id="1069" r:id="rId9"/>
    <p:sldId id="1070" r:id="rId10"/>
    <p:sldId id="977" r:id="rId11"/>
    <p:sldId id="954" r:id="rId12"/>
    <p:sldId id="955" r:id="rId13"/>
    <p:sldId id="957" r:id="rId14"/>
    <p:sldId id="1071" r:id="rId15"/>
    <p:sldId id="958" r:id="rId16"/>
    <p:sldId id="1072" r:id="rId17"/>
    <p:sldId id="1073" r:id="rId18"/>
    <p:sldId id="1074" r:id="rId19"/>
    <p:sldId id="1075" r:id="rId20"/>
    <p:sldId id="1077" r:id="rId21"/>
    <p:sldId id="966" r:id="rId22"/>
    <p:sldId id="1067" r:id="rId23"/>
    <p:sldId id="1057" r:id="rId24"/>
    <p:sldId id="953" r:id="rId25"/>
    <p:sldId id="968" r:id="rId26"/>
    <p:sldId id="980" r:id="rId27"/>
    <p:sldId id="1068" r:id="rId28"/>
    <p:sldId id="972" r:id="rId29"/>
    <p:sldId id="973" r:id="rId30"/>
    <p:sldId id="1076" r:id="rId31"/>
    <p:sldId id="1043" r:id="rId32"/>
    <p:sldId id="1044" r:id="rId33"/>
    <p:sldId id="1045" r:id="rId34"/>
    <p:sldId id="1046" r:id="rId35"/>
    <p:sldId id="1078" r:id="rId36"/>
    <p:sldId id="1079" r:id="rId37"/>
    <p:sldId id="1081" r:id="rId38"/>
    <p:sldId id="1080" r:id="rId39"/>
  </p:sldIdLst>
  <p:sldSz cx="9144000" cy="6858000" type="screen4x3"/>
  <p:notesSz cx="7302500" cy="9586913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3" autoAdjust="0"/>
    <p:restoredTop sz="94921" autoAdjust="0"/>
  </p:normalViewPr>
  <p:slideViewPr>
    <p:cSldViewPr snapToObjects="1">
      <p:cViewPr varScale="1">
        <p:scale>
          <a:sx n="88" d="100"/>
          <a:sy n="88" d="100"/>
        </p:scale>
        <p:origin x="-1072" y="-104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3169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15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8718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72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37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83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0440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07391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04780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5722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633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/>
              <a:t>‹#›</a:t>
            </a:fld>
            <a:endParaRPr lang="en-US" sz="10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6" Type="http://schemas.openxmlformats.org/officeDocument/2006/relationships/package" Target="../embeddings/Microsoft_Excel_Sheet2.xlsx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package" Target="../embeddings/Microsoft_Excel_Sheet3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endParaRPr lang="en-US" sz="2000" b="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"/>
                <a:cs typeface="Courier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 marL="0" indent="0">
              <a:buNone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18118"/>
              </p:ext>
            </p:extLst>
          </p:nvPr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 smtClean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</a:t>
            </a:r>
            <a:r>
              <a:rPr lang="en-US" sz="1800" dirty="0" smtClean="0">
                <a:latin typeface="Calibri"/>
                <a:ea typeface="Monaco" charset="0"/>
                <a:cs typeface="Calibri"/>
                <a:sym typeface="Courier New" charset="0"/>
              </a:rPr>
              <a:t>fault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</a:t>
            </a:r>
            <a:r>
              <a:rPr lang="en-US" sz="1800" dirty="0" smtClean="0">
                <a:latin typeface="Calibri"/>
                <a:ea typeface="Monaco" charset="0"/>
                <a:cs typeface="Calibri"/>
                <a:sym typeface="Courier New" charset="0"/>
              </a:rPr>
              <a:t>fault</a:t>
            </a:r>
            <a:endParaRPr lang="en-US" sz="1800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16000" y="3962400"/>
            <a:ext cx="337000" cy="24384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23393"/>
              </p:ext>
            </p:extLst>
          </p:nvPr>
        </p:nvGraphicFramePr>
        <p:xfrm>
          <a:off x="2545900" y="4495800"/>
          <a:ext cx="2070100" cy="1905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</a:t>
            </a:r>
            <a:r>
              <a:rPr lang="en-US" i="1" dirty="0" smtClean="0"/>
              <a:t>technical</a:t>
            </a:r>
            <a:r>
              <a:rPr lang="en-US" dirty="0" smtClean="0"/>
              <a:t> cause of security vulnerabilities</a:t>
            </a:r>
          </a:p>
          <a:p>
            <a:pPr lvl="2" eaLnBrk="1" hangingPunct="1"/>
            <a:r>
              <a:rPr lang="en-US" dirty="0" smtClean="0"/>
              <a:t>#1 </a:t>
            </a:r>
            <a:r>
              <a:rPr lang="en-US" i="1" dirty="0" smtClean="0"/>
              <a:t>overall</a:t>
            </a:r>
            <a:r>
              <a:rPr lang="en-US" dirty="0" smtClean="0"/>
              <a:t>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30379</TotalTime>
  <Words>2664</Words>
  <Application>Microsoft Macintosh PowerPoint</Application>
  <PresentationFormat>On-screen Show (4:3)</PresentationFormat>
  <Paragraphs>782</Paragraphs>
  <Slides>37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template2007</vt:lpstr>
      <vt:lpstr>Title Only</vt:lpstr>
      <vt:lpstr>Worksheet</vt:lpstr>
      <vt:lpstr>Machine-Level Programming V:</vt:lpstr>
      <vt:lpstr>Today</vt:lpstr>
      <vt:lpstr>x86-64 Linux Memory Layout</vt:lpstr>
      <vt:lpstr>Memory Allocation Example</vt:lpstr>
      <vt:lpstr>x86-64 Example Addresses</vt:lpstr>
      <vt:lpstr>Today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Ljubomir Perkovic</cp:lastModifiedBy>
  <cp:revision>448</cp:revision>
  <cp:lastPrinted>2014-09-23T07:19:34Z</cp:lastPrinted>
  <dcterms:created xsi:type="dcterms:W3CDTF">2012-10-15T22:47:51Z</dcterms:created>
  <dcterms:modified xsi:type="dcterms:W3CDTF">2016-10-26T04:18:49Z</dcterms:modified>
</cp:coreProperties>
</file>