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59" r:id="rId5"/>
    <p:sldId id="260" r:id="rId6"/>
    <p:sldId id="262" r:id="rId7"/>
    <p:sldId id="269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A5AD-9F50-4095-A046-5FF9A032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1A3DD-BC43-4BC4-8A31-A5981A6B9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F594-4B7B-473E-BB17-D2FB3ECB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2926-5A0D-4DF7-8C1F-3E16850C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4DB4-293E-432E-9173-599E980C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18D7-66B7-49F6-8951-FF4737D4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18DC8-5F50-4710-8371-1E7758957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9857-5ADC-4C8E-B531-B527F1B2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27EF-7EA9-4E40-99FA-02B2BDC3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32C-707E-447A-A4B9-F4F1A727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6F044-65CB-4665-B22A-833ED193A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FBEA3-14C3-46C5-A8DE-E34444F5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C57F-4657-4944-ADCD-F35FAF8F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9990-92F8-4C7F-854B-CB46140D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C479-B54D-4352-BCF3-1B7910CE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9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8820-E9DB-4DB8-AF56-834A2BF8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3FD7-F2C2-49A0-9540-04A50150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D8CB-CCD6-4F9C-97F6-E39AFB2A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C4D3-49F9-4361-99E3-11259663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2C42-C729-4E80-80B1-9E78533C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8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DC38-0E94-4498-8806-12D4E2C3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9EF91-7C33-4CEC-A5EF-8C60FB39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DA7C-0E92-4251-AF93-3D78864B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47D7-CCB1-4811-8B82-058C554C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13E7-E8DF-46AC-9ED0-CC9762A3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060C-60BD-449E-93BC-891F28B2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AA1C-CB5E-49DB-B390-EBA3B8AD8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0C91C-3916-4572-8BB3-0239FD04C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B5DB-D803-463F-9C5C-981B7785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47924-8071-479B-9B7B-9152327D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5065-CF0A-47A8-98FE-661F0DFC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3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6A54-5C22-4B0D-971E-A30E1C1C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8080-6969-4FD0-BEB6-06BD2117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726E8-B485-4A48-9261-10CF9F23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89E12-CE27-4794-9895-920D450ED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3D75F-A80A-46C8-B540-8672C996C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8C818-6C31-4D00-AEED-FD3AB307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70110-EC72-41CF-8256-F841E316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20416-60E8-4435-858D-EB55C1CC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2328-2F85-4756-8810-C42AF5A6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B2659-B851-4953-A8BD-BE0F300B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63F53-E769-478E-8F37-585C9825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41BC-3600-483D-8FAB-16A19A5A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8767E-EC8A-427C-A036-206845C6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D4D4C-C377-4343-B291-0B1C7D07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C3022-40A2-4978-A2DD-5C83313B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8A90-0656-453D-A9C0-E58610D8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3454-3FF4-4E20-8250-D6683FC6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392B-2A81-4CAB-B035-B3FBE779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C084-173B-441B-85BC-4A1AD8C9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0DC93-7634-4972-8AD8-98B78A4D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B6570-DD3A-4922-8425-30AB11A7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A5C3-63A5-454D-AA00-9347E29E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7A09F-AA61-49F3-B8D0-78D9BF017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72049-747D-4A43-9238-62399A59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BDA74-FD9C-426F-BB47-DDB28E5A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4C6B2-B920-4CAB-8588-B232E166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BB7E7-CF27-4FB4-BC93-7E39B534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29305-B342-4738-B9F3-AA11A64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9AD1-09E7-4381-BEA0-06378C16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0555-4A36-480C-9474-86DB29129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7406-251C-4573-A88D-D2C0062E10C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4029-7EE2-4195-B9E5-B4F9F3F0D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6D966-AB7A-4FAC-9C12-CA1C00608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9DB4-730C-4E34-8B9D-81092830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F2B7-6057-4B73-9946-D0E4269A8DCF}"/>
              </a:ext>
            </a:extLst>
          </p:cNvPr>
          <p:cNvSpPr/>
          <p:nvPr/>
        </p:nvSpPr>
        <p:spPr>
          <a:xfrm>
            <a:off x="690282" y="1071283"/>
            <a:ext cx="11062447" cy="524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E164D-9F4F-40FE-91B1-8F8411C96911}"/>
              </a:ext>
            </a:extLst>
          </p:cNvPr>
          <p:cNvSpPr/>
          <p:nvPr/>
        </p:nvSpPr>
        <p:spPr>
          <a:xfrm>
            <a:off x="5087469" y="4321279"/>
            <a:ext cx="1134036" cy="506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CB3AF1-6E32-4F81-82E9-E5351FCFEF50}"/>
              </a:ext>
            </a:extLst>
          </p:cNvPr>
          <p:cNvSpPr/>
          <p:nvPr/>
        </p:nvSpPr>
        <p:spPr>
          <a:xfrm>
            <a:off x="4670609" y="2819951"/>
            <a:ext cx="2012577" cy="478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ECB51-E91C-4816-B406-F337041DD4D4}"/>
              </a:ext>
            </a:extLst>
          </p:cNvPr>
          <p:cNvSpPr/>
          <p:nvPr/>
        </p:nvSpPr>
        <p:spPr>
          <a:xfrm>
            <a:off x="4670609" y="3559830"/>
            <a:ext cx="2012577" cy="478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84221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8785-24BF-4B93-9D32-A03A7ED5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FAC5-F029-48FB-8177-E5C939BA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F2B7-6057-4B73-9946-D0E4269A8DCF}"/>
              </a:ext>
            </a:extLst>
          </p:cNvPr>
          <p:cNvSpPr/>
          <p:nvPr/>
        </p:nvSpPr>
        <p:spPr>
          <a:xfrm>
            <a:off x="690282" y="1071283"/>
            <a:ext cx="11062447" cy="524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9AE5B-64D4-413C-A3AD-A01466B0B3D1}"/>
              </a:ext>
            </a:extLst>
          </p:cNvPr>
          <p:cNvSpPr/>
          <p:nvPr/>
        </p:nvSpPr>
        <p:spPr>
          <a:xfrm>
            <a:off x="4970647" y="1101682"/>
            <a:ext cx="1949545" cy="506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Time Sheet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A4C620-52D1-4C93-B6AA-28D5F4856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25024"/>
              </p:ext>
            </p:extLst>
          </p:nvPr>
        </p:nvGraphicFramePr>
        <p:xfrm>
          <a:off x="1231897" y="2467782"/>
          <a:ext cx="9050622" cy="32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8437">
                  <a:extLst>
                    <a:ext uri="{9D8B030D-6E8A-4147-A177-3AD203B41FA5}">
                      <a16:colId xmlns:a16="http://schemas.microsoft.com/office/drawing/2014/main" val="3468932180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3159606834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4168780242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2585187840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2868960585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3071504631"/>
                    </a:ext>
                  </a:extLst>
                </a:gridCol>
              </a:tblGrid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Submitted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4647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09/1/2018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09/15/2018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09/17/2018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41402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56724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33269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00718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690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47581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246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F9EE17-AA4B-4236-8EAE-A6E20A013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43116"/>
              </p:ext>
            </p:extLst>
          </p:nvPr>
        </p:nvGraphicFramePr>
        <p:xfrm>
          <a:off x="10334441" y="2456227"/>
          <a:ext cx="1251324" cy="32273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5662">
                  <a:extLst>
                    <a:ext uri="{9D8B030D-6E8A-4147-A177-3AD203B41FA5}">
                      <a16:colId xmlns:a16="http://schemas.microsoft.com/office/drawing/2014/main" val="3926358331"/>
                    </a:ext>
                  </a:extLst>
                </a:gridCol>
                <a:gridCol w="625662">
                  <a:extLst>
                    <a:ext uri="{9D8B030D-6E8A-4147-A177-3AD203B41FA5}">
                      <a16:colId xmlns:a16="http://schemas.microsoft.com/office/drawing/2014/main" val="3077794304"/>
                    </a:ext>
                  </a:extLst>
                </a:gridCol>
              </a:tblGrid>
              <a:tr h="404116">
                <a:tc>
                  <a:txBody>
                    <a:bodyPr/>
                    <a:lstStyle/>
                    <a:p>
                      <a:r>
                        <a:rPr lang="en-US" sz="105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8429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654508"/>
                  </a:ext>
                </a:extLst>
              </a:tr>
              <a:tr h="3985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06815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51551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47709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7039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27843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065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E246F4F-C8F0-4CC9-A3C0-A633DB0BEB44}"/>
              </a:ext>
            </a:extLst>
          </p:cNvPr>
          <p:cNvSpPr/>
          <p:nvPr/>
        </p:nvSpPr>
        <p:spPr>
          <a:xfrm>
            <a:off x="772644" y="1119042"/>
            <a:ext cx="2012577" cy="478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Jason King</a:t>
            </a: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17792164-33CB-4F62-B87E-84391D8D84FE}"/>
              </a:ext>
            </a:extLst>
          </p:cNvPr>
          <p:cNvSpPr/>
          <p:nvPr/>
        </p:nvSpPr>
        <p:spPr>
          <a:xfrm>
            <a:off x="8928847" y="2891117"/>
            <a:ext cx="1120588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4F4E872F-DDFC-4A2A-913E-E3D765F948F1}"/>
              </a:ext>
            </a:extLst>
          </p:cNvPr>
          <p:cNvSpPr/>
          <p:nvPr/>
        </p:nvSpPr>
        <p:spPr>
          <a:xfrm>
            <a:off x="7386918" y="2891116"/>
            <a:ext cx="1237122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Download</a:t>
            </a:r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E4D322D1-9484-491A-8CAC-3B53DA64B1D6}"/>
              </a:ext>
            </a:extLst>
          </p:cNvPr>
          <p:cNvSpPr/>
          <p:nvPr/>
        </p:nvSpPr>
        <p:spPr>
          <a:xfrm>
            <a:off x="10354242" y="2895878"/>
            <a:ext cx="553291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C82749E1-D6A9-4496-AEE5-2A3875051959}"/>
              </a:ext>
            </a:extLst>
          </p:cNvPr>
          <p:cNvSpPr/>
          <p:nvPr/>
        </p:nvSpPr>
        <p:spPr>
          <a:xfrm>
            <a:off x="11006275" y="2891115"/>
            <a:ext cx="553291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5FE893-1FE1-4C0C-AB07-D9E5E2611892}"/>
              </a:ext>
            </a:extLst>
          </p:cNvPr>
          <p:cNvSpPr/>
          <p:nvPr/>
        </p:nvSpPr>
        <p:spPr>
          <a:xfrm>
            <a:off x="10543613" y="1107430"/>
            <a:ext cx="1134036" cy="5065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 Update</a:t>
            </a:r>
          </a:p>
        </p:txBody>
      </p:sp>
    </p:spTree>
    <p:extLst>
      <p:ext uri="{BB962C8B-B14F-4D97-AF65-F5344CB8AC3E}">
        <p14:creationId xmlns:p14="http://schemas.microsoft.com/office/powerpoint/2010/main" val="66170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F2B7-6057-4B73-9946-D0E4269A8DCF}"/>
              </a:ext>
            </a:extLst>
          </p:cNvPr>
          <p:cNvSpPr/>
          <p:nvPr/>
        </p:nvSpPr>
        <p:spPr>
          <a:xfrm>
            <a:off x="690282" y="1071283"/>
            <a:ext cx="11062447" cy="524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9AE5B-64D4-413C-A3AD-A01466B0B3D1}"/>
              </a:ext>
            </a:extLst>
          </p:cNvPr>
          <p:cNvSpPr/>
          <p:nvPr/>
        </p:nvSpPr>
        <p:spPr>
          <a:xfrm>
            <a:off x="4970647" y="1101682"/>
            <a:ext cx="1949545" cy="506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Time Sheet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A4C620-52D1-4C93-B6AA-28D5F485631E}"/>
              </a:ext>
            </a:extLst>
          </p:cNvPr>
          <p:cNvGraphicFramePr>
            <a:graphicFrameLocks noGrp="1"/>
          </p:cNvGraphicFramePr>
          <p:nvPr/>
        </p:nvGraphicFramePr>
        <p:xfrm>
          <a:off x="1231897" y="2467782"/>
          <a:ext cx="9050622" cy="32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8437">
                  <a:extLst>
                    <a:ext uri="{9D8B030D-6E8A-4147-A177-3AD203B41FA5}">
                      <a16:colId xmlns:a16="http://schemas.microsoft.com/office/drawing/2014/main" val="3468932180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3159606834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4168780242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2585187840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2868960585"/>
                    </a:ext>
                  </a:extLst>
                </a:gridCol>
                <a:gridCol w="1508437">
                  <a:extLst>
                    <a:ext uri="{9D8B030D-6E8A-4147-A177-3AD203B41FA5}">
                      <a16:colId xmlns:a16="http://schemas.microsoft.com/office/drawing/2014/main" val="3071504631"/>
                    </a:ext>
                  </a:extLst>
                </a:gridCol>
              </a:tblGrid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Submitted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4647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09/1/2018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09/15/2018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09/17/2018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41402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56724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33269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00718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690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47581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246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F9EE17-AA4B-4236-8EAE-A6E20A013066}"/>
              </a:ext>
            </a:extLst>
          </p:cNvPr>
          <p:cNvGraphicFramePr>
            <a:graphicFrameLocks noGrp="1"/>
          </p:cNvGraphicFramePr>
          <p:nvPr/>
        </p:nvGraphicFramePr>
        <p:xfrm>
          <a:off x="10334441" y="2456227"/>
          <a:ext cx="1251324" cy="32273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5662">
                  <a:extLst>
                    <a:ext uri="{9D8B030D-6E8A-4147-A177-3AD203B41FA5}">
                      <a16:colId xmlns:a16="http://schemas.microsoft.com/office/drawing/2014/main" val="3926358331"/>
                    </a:ext>
                  </a:extLst>
                </a:gridCol>
                <a:gridCol w="625662">
                  <a:extLst>
                    <a:ext uri="{9D8B030D-6E8A-4147-A177-3AD203B41FA5}">
                      <a16:colId xmlns:a16="http://schemas.microsoft.com/office/drawing/2014/main" val="3077794304"/>
                    </a:ext>
                  </a:extLst>
                </a:gridCol>
              </a:tblGrid>
              <a:tr h="404116">
                <a:tc>
                  <a:txBody>
                    <a:bodyPr/>
                    <a:lstStyle/>
                    <a:p>
                      <a:r>
                        <a:rPr lang="en-US" sz="105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8429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654508"/>
                  </a:ext>
                </a:extLst>
              </a:tr>
              <a:tr h="3985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06815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51551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47709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7039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27843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065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E246F4F-C8F0-4CC9-A3C0-A633DB0BEB44}"/>
              </a:ext>
            </a:extLst>
          </p:cNvPr>
          <p:cNvSpPr/>
          <p:nvPr/>
        </p:nvSpPr>
        <p:spPr>
          <a:xfrm>
            <a:off x="772644" y="1119042"/>
            <a:ext cx="2012577" cy="478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Jason King</a:t>
            </a: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17792164-33CB-4F62-B87E-84391D8D84FE}"/>
              </a:ext>
            </a:extLst>
          </p:cNvPr>
          <p:cNvSpPr/>
          <p:nvPr/>
        </p:nvSpPr>
        <p:spPr>
          <a:xfrm>
            <a:off x="8928847" y="2891117"/>
            <a:ext cx="1120588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4F4E872F-DDFC-4A2A-913E-E3D765F948F1}"/>
              </a:ext>
            </a:extLst>
          </p:cNvPr>
          <p:cNvSpPr/>
          <p:nvPr/>
        </p:nvSpPr>
        <p:spPr>
          <a:xfrm>
            <a:off x="7386918" y="2891116"/>
            <a:ext cx="1237122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Download</a:t>
            </a:r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E4D322D1-9484-491A-8CAC-3B53DA64B1D6}"/>
              </a:ext>
            </a:extLst>
          </p:cNvPr>
          <p:cNvSpPr/>
          <p:nvPr/>
        </p:nvSpPr>
        <p:spPr>
          <a:xfrm>
            <a:off x="10354242" y="2895878"/>
            <a:ext cx="553291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C82749E1-D6A9-4496-AEE5-2A3875051959}"/>
              </a:ext>
            </a:extLst>
          </p:cNvPr>
          <p:cNvSpPr/>
          <p:nvPr/>
        </p:nvSpPr>
        <p:spPr>
          <a:xfrm>
            <a:off x="11006275" y="2891115"/>
            <a:ext cx="553291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5FE893-1FE1-4C0C-AB07-D9E5E2611892}"/>
              </a:ext>
            </a:extLst>
          </p:cNvPr>
          <p:cNvSpPr/>
          <p:nvPr/>
        </p:nvSpPr>
        <p:spPr>
          <a:xfrm>
            <a:off x="10543613" y="1107430"/>
            <a:ext cx="1134036" cy="5065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 Update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78028D-F93F-4621-8E0A-1B0FBBEA419E}"/>
              </a:ext>
            </a:extLst>
          </p:cNvPr>
          <p:cNvGrpSpPr/>
          <p:nvPr/>
        </p:nvGrpSpPr>
        <p:grpSpPr>
          <a:xfrm>
            <a:off x="3121958" y="2176551"/>
            <a:ext cx="5948083" cy="3126195"/>
            <a:chOff x="2503812" y="2456980"/>
            <a:chExt cx="5948083" cy="31261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BCFF71-E85D-4083-8F2E-33A70D608124}"/>
                </a:ext>
              </a:extLst>
            </p:cNvPr>
            <p:cNvSpPr/>
            <p:nvPr/>
          </p:nvSpPr>
          <p:spPr>
            <a:xfrm>
              <a:off x="2503812" y="2456980"/>
              <a:ext cx="5948083" cy="3126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94E598-BC15-41EB-9D97-C9186DBEF094}"/>
                </a:ext>
              </a:extLst>
            </p:cNvPr>
            <p:cNvSpPr/>
            <p:nvPr/>
          </p:nvSpPr>
          <p:spPr>
            <a:xfrm>
              <a:off x="2599764" y="2842389"/>
              <a:ext cx="1284010" cy="47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From Date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E8B732-831C-4768-A0A3-576240536A65}"/>
                </a:ext>
              </a:extLst>
            </p:cNvPr>
            <p:cNvSpPr/>
            <p:nvPr/>
          </p:nvSpPr>
          <p:spPr>
            <a:xfrm>
              <a:off x="3933078" y="2842389"/>
              <a:ext cx="1284010" cy="47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End Date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38362D-83D7-41C4-8D2D-FC39533C9769}"/>
                </a:ext>
              </a:extLst>
            </p:cNvPr>
            <p:cNvSpPr/>
            <p:nvPr/>
          </p:nvSpPr>
          <p:spPr>
            <a:xfrm>
              <a:off x="5282477" y="2842389"/>
              <a:ext cx="1420906" cy="47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Total Hours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DAD8CC-F3A5-489F-B226-488DDDF7D9B5}"/>
                </a:ext>
              </a:extLst>
            </p:cNvPr>
            <p:cNvSpPr/>
            <p:nvPr/>
          </p:nvSpPr>
          <p:spPr>
            <a:xfrm>
              <a:off x="2623573" y="4638434"/>
              <a:ext cx="1284010" cy="47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Upload File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426669-F65D-4791-9426-226E8BCD305B}"/>
                </a:ext>
              </a:extLst>
            </p:cNvPr>
            <p:cNvSpPr/>
            <p:nvPr/>
          </p:nvSpPr>
          <p:spPr>
            <a:xfrm>
              <a:off x="6974538" y="4593759"/>
              <a:ext cx="1284010" cy="4796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C99C3F-D402-4101-AFDF-6AE591CE9F53}"/>
                </a:ext>
              </a:extLst>
            </p:cNvPr>
            <p:cNvSpPr/>
            <p:nvPr/>
          </p:nvSpPr>
          <p:spPr>
            <a:xfrm>
              <a:off x="4720191" y="4632854"/>
              <a:ext cx="1284010" cy="4796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Submit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F91E80-441A-4C4C-9F0D-E7E3AA5502DC}"/>
                </a:ext>
              </a:extLst>
            </p:cNvPr>
            <p:cNvSpPr txBox="1"/>
            <p:nvPr/>
          </p:nvSpPr>
          <p:spPr>
            <a:xfrm>
              <a:off x="2568572" y="5096134"/>
              <a:ext cx="1394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C/</a:t>
              </a:r>
              <a:r>
                <a:rPr lang="en-US" sz="1100" dirty="0" err="1"/>
                <a:t>abc</a:t>
              </a:r>
              <a:r>
                <a:rPr lang="en-US" sz="1100" dirty="0"/>
                <a:t>/timehseet.xls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82CEE6-046D-4A6C-B283-06ECEAEDF137}"/>
                </a:ext>
              </a:extLst>
            </p:cNvPr>
            <p:cNvSpPr/>
            <p:nvPr/>
          </p:nvSpPr>
          <p:spPr>
            <a:xfrm>
              <a:off x="6926775" y="2869423"/>
              <a:ext cx="1420906" cy="47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Client 1 (Default)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6722DD-E20B-4937-A206-0E537D8C48A6}"/>
              </a:ext>
            </a:extLst>
          </p:cNvPr>
          <p:cNvCxnSpPr/>
          <p:nvPr/>
        </p:nvCxnSpPr>
        <p:spPr>
          <a:xfrm>
            <a:off x="6053138" y="1608188"/>
            <a:ext cx="0" cy="7349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0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F2B7-6057-4B73-9946-D0E4269A8DCF}"/>
              </a:ext>
            </a:extLst>
          </p:cNvPr>
          <p:cNvSpPr/>
          <p:nvPr/>
        </p:nvSpPr>
        <p:spPr>
          <a:xfrm>
            <a:off x="690282" y="1071283"/>
            <a:ext cx="11062447" cy="524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669C2-657A-491D-A472-4FE36C92A346}"/>
              </a:ext>
            </a:extLst>
          </p:cNvPr>
          <p:cNvSpPr/>
          <p:nvPr/>
        </p:nvSpPr>
        <p:spPr>
          <a:xfrm>
            <a:off x="690282" y="1630046"/>
            <a:ext cx="1134036" cy="35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1F81B-B019-44B5-A7A8-17E6A77A1CEF}"/>
              </a:ext>
            </a:extLst>
          </p:cNvPr>
          <p:cNvSpPr/>
          <p:nvPr/>
        </p:nvSpPr>
        <p:spPr>
          <a:xfrm>
            <a:off x="1864659" y="1625562"/>
            <a:ext cx="1134036" cy="3550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ABB1C-BB3F-4052-AC60-673C7D09B901}"/>
              </a:ext>
            </a:extLst>
          </p:cNvPr>
          <p:cNvSpPr/>
          <p:nvPr/>
        </p:nvSpPr>
        <p:spPr>
          <a:xfrm>
            <a:off x="2998695" y="1625562"/>
            <a:ext cx="1134036" cy="3550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A4C620-52D1-4C93-B6AA-28D5F4856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43273"/>
              </p:ext>
            </p:extLst>
          </p:nvPr>
        </p:nvGraphicFramePr>
        <p:xfrm>
          <a:off x="1165410" y="2543982"/>
          <a:ext cx="10139082" cy="32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9847">
                  <a:extLst>
                    <a:ext uri="{9D8B030D-6E8A-4147-A177-3AD203B41FA5}">
                      <a16:colId xmlns:a16="http://schemas.microsoft.com/office/drawing/2014/main" val="3468932180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3159606834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4168780242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2585187840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2868960585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3071504631"/>
                    </a:ext>
                  </a:extLst>
                </a:gridCol>
              </a:tblGrid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Employee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Submitted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Download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4647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09/15/2018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09/14/2018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41402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56724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33269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00718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690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47581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24676"/>
                  </a:ext>
                </a:extLst>
              </a:tr>
            </a:tbl>
          </a:graphicData>
        </a:graphic>
      </p:graphicFrame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4F4E872F-DDFC-4A2A-913E-E3D765F948F1}"/>
              </a:ext>
            </a:extLst>
          </p:cNvPr>
          <p:cNvSpPr/>
          <p:nvPr/>
        </p:nvSpPr>
        <p:spPr>
          <a:xfrm>
            <a:off x="9735676" y="2953872"/>
            <a:ext cx="1237122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618E7-D54D-4527-A61B-6245EADE1A6C}"/>
              </a:ext>
            </a:extLst>
          </p:cNvPr>
          <p:cNvSpPr/>
          <p:nvPr/>
        </p:nvSpPr>
        <p:spPr>
          <a:xfrm>
            <a:off x="4159620" y="1634674"/>
            <a:ext cx="2312893" cy="3550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999C96-9DDA-40DB-BCA8-DD5DE9F9C4C5}"/>
              </a:ext>
            </a:extLst>
          </p:cNvPr>
          <p:cNvSpPr/>
          <p:nvPr/>
        </p:nvSpPr>
        <p:spPr>
          <a:xfrm>
            <a:off x="6499402" y="1634674"/>
            <a:ext cx="2312893" cy="3550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3737D-EDDC-436D-B204-CD90532045F7}"/>
              </a:ext>
            </a:extLst>
          </p:cNvPr>
          <p:cNvSpPr/>
          <p:nvPr/>
        </p:nvSpPr>
        <p:spPr>
          <a:xfrm>
            <a:off x="10190348" y="1098178"/>
            <a:ext cx="1562381" cy="390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8E6F1-AB6F-426E-A114-02F7FC462FFC}"/>
              </a:ext>
            </a:extLst>
          </p:cNvPr>
          <p:cNvSpPr/>
          <p:nvPr/>
        </p:nvSpPr>
        <p:spPr>
          <a:xfrm>
            <a:off x="690282" y="1098177"/>
            <a:ext cx="3881718" cy="390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Sheets Repository</a:t>
            </a:r>
          </a:p>
        </p:txBody>
      </p:sp>
    </p:spTree>
    <p:extLst>
      <p:ext uri="{BB962C8B-B14F-4D97-AF65-F5344CB8AC3E}">
        <p14:creationId xmlns:p14="http://schemas.microsoft.com/office/powerpoint/2010/main" val="117432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F2B7-6057-4B73-9946-D0E4269A8DCF}"/>
              </a:ext>
            </a:extLst>
          </p:cNvPr>
          <p:cNvSpPr/>
          <p:nvPr/>
        </p:nvSpPr>
        <p:spPr>
          <a:xfrm>
            <a:off x="690282" y="1071283"/>
            <a:ext cx="11062447" cy="524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669C2-657A-491D-A472-4FE36C92A346}"/>
              </a:ext>
            </a:extLst>
          </p:cNvPr>
          <p:cNvSpPr/>
          <p:nvPr/>
        </p:nvSpPr>
        <p:spPr>
          <a:xfrm>
            <a:off x="690282" y="1572237"/>
            <a:ext cx="1134036" cy="35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1F81B-B019-44B5-A7A8-17E6A77A1CEF}"/>
              </a:ext>
            </a:extLst>
          </p:cNvPr>
          <p:cNvSpPr/>
          <p:nvPr/>
        </p:nvSpPr>
        <p:spPr>
          <a:xfrm>
            <a:off x="1864659" y="1567753"/>
            <a:ext cx="1134036" cy="3550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ABB1C-BB3F-4052-AC60-673C7D09B901}"/>
              </a:ext>
            </a:extLst>
          </p:cNvPr>
          <p:cNvSpPr/>
          <p:nvPr/>
        </p:nvSpPr>
        <p:spPr>
          <a:xfrm>
            <a:off x="2998695" y="1567753"/>
            <a:ext cx="1134036" cy="3550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E164D-9F4F-40FE-91B1-8F8411C96911}"/>
              </a:ext>
            </a:extLst>
          </p:cNvPr>
          <p:cNvSpPr/>
          <p:nvPr/>
        </p:nvSpPr>
        <p:spPr>
          <a:xfrm>
            <a:off x="10477497" y="1191308"/>
            <a:ext cx="1134036" cy="506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A4C620-52D1-4C93-B6AA-28D5F4856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8279"/>
              </p:ext>
            </p:extLst>
          </p:nvPr>
        </p:nvGraphicFramePr>
        <p:xfrm>
          <a:off x="1165410" y="2543982"/>
          <a:ext cx="10139082" cy="32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9847">
                  <a:extLst>
                    <a:ext uri="{9D8B030D-6E8A-4147-A177-3AD203B41FA5}">
                      <a16:colId xmlns:a16="http://schemas.microsoft.com/office/drawing/2014/main" val="3468932180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3159606834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4168780242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2585187840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2868960585"/>
                    </a:ext>
                  </a:extLst>
                </a:gridCol>
                <a:gridCol w="1689847">
                  <a:extLst>
                    <a:ext uri="{9D8B030D-6E8A-4147-A177-3AD203B41FA5}">
                      <a16:colId xmlns:a16="http://schemas.microsoft.com/office/drawing/2014/main" val="3071504631"/>
                    </a:ext>
                  </a:extLst>
                </a:gridCol>
              </a:tblGrid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Employee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Download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4647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09/14/2018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41402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56724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33269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00718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690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47581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2467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E246F4F-C8F0-4CC9-A3C0-A633DB0BEB44}"/>
              </a:ext>
            </a:extLst>
          </p:cNvPr>
          <p:cNvSpPr/>
          <p:nvPr/>
        </p:nvSpPr>
        <p:spPr>
          <a:xfrm>
            <a:off x="690282" y="1071283"/>
            <a:ext cx="1134037" cy="2868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4F4E872F-DDFC-4A2A-913E-E3D765F948F1}"/>
              </a:ext>
            </a:extLst>
          </p:cNvPr>
          <p:cNvSpPr/>
          <p:nvPr/>
        </p:nvSpPr>
        <p:spPr>
          <a:xfrm>
            <a:off x="9735676" y="2953872"/>
            <a:ext cx="1237122" cy="3092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618E7-D54D-4527-A61B-6245EADE1A6C}"/>
              </a:ext>
            </a:extLst>
          </p:cNvPr>
          <p:cNvSpPr/>
          <p:nvPr/>
        </p:nvSpPr>
        <p:spPr>
          <a:xfrm>
            <a:off x="4159620" y="1576865"/>
            <a:ext cx="2312893" cy="3550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999C96-9DDA-40DB-BCA8-DD5DE9F9C4C5}"/>
              </a:ext>
            </a:extLst>
          </p:cNvPr>
          <p:cNvSpPr/>
          <p:nvPr/>
        </p:nvSpPr>
        <p:spPr>
          <a:xfrm>
            <a:off x="6499402" y="1576865"/>
            <a:ext cx="2312893" cy="3550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DE2E1E-C553-44B6-A9C6-B2E6279336E7}"/>
              </a:ext>
            </a:extLst>
          </p:cNvPr>
          <p:cNvSpPr/>
          <p:nvPr/>
        </p:nvSpPr>
        <p:spPr>
          <a:xfrm>
            <a:off x="10477497" y="1801155"/>
            <a:ext cx="1134036" cy="506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430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F2B7-6057-4B73-9946-D0E4269A8DCF}"/>
              </a:ext>
            </a:extLst>
          </p:cNvPr>
          <p:cNvSpPr/>
          <p:nvPr/>
        </p:nvSpPr>
        <p:spPr>
          <a:xfrm>
            <a:off x="690282" y="1071283"/>
            <a:ext cx="11062447" cy="52443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A4C620-52D1-4C93-B6AA-28D5F4856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90353"/>
              </p:ext>
            </p:extLst>
          </p:nvPr>
        </p:nvGraphicFramePr>
        <p:xfrm>
          <a:off x="865093" y="2345885"/>
          <a:ext cx="10838328" cy="3332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0488">
                  <a:extLst>
                    <a:ext uri="{9D8B030D-6E8A-4147-A177-3AD203B41FA5}">
                      <a16:colId xmlns:a16="http://schemas.microsoft.com/office/drawing/2014/main" val="3468932180"/>
                    </a:ext>
                  </a:extLst>
                </a:gridCol>
                <a:gridCol w="1210488">
                  <a:extLst>
                    <a:ext uri="{9D8B030D-6E8A-4147-A177-3AD203B41FA5}">
                      <a16:colId xmlns:a16="http://schemas.microsoft.com/office/drawing/2014/main" val="3159606834"/>
                    </a:ext>
                  </a:extLst>
                </a:gridCol>
                <a:gridCol w="1210488">
                  <a:extLst>
                    <a:ext uri="{9D8B030D-6E8A-4147-A177-3AD203B41FA5}">
                      <a16:colId xmlns:a16="http://schemas.microsoft.com/office/drawing/2014/main" val="4168780242"/>
                    </a:ext>
                  </a:extLst>
                </a:gridCol>
                <a:gridCol w="1154422">
                  <a:extLst>
                    <a:ext uri="{9D8B030D-6E8A-4147-A177-3AD203B41FA5}">
                      <a16:colId xmlns:a16="http://schemas.microsoft.com/office/drawing/2014/main" val="2585187840"/>
                    </a:ext>
                  </a:extLst>
                </a:gridCol>
                <a:gridCol w="1154422">
                  <a:extLst>
                    <a:ext uri="{9D8B030D-6E8A-4147-A177-3AD203B41FA5}">
                      <a16:colId xmlns:a16="http://schemas.microsoft.com/office/drawing/2014/main" val="4078386255"/>
                    </a:ext>
                  </a:extLst>
                </a:gridCol>
                <a:gridCol w="1926369">
                  <a:extLst>
                    <a:ext uri="{9D8B030D-6E8A-4147-A177-3AD203B41FA5}">
                      <a16:colId xmlns:a16="http://schemas.microsoft.com/office/drawing/2014/main" val="2868960585"/>
                    </a:ext>
                  </a:extLst>
                </a:gridCol>
                <a:gridCol w="1069456">
                  <a:extLst>
                    <a:ext uri="{9D8B030D-6E8A-4147-A177-3AD203B41FA5}">
                      <a16:colId xmlns:a16="http://schemas.microsoft.com/office/drawing/2014/main" val="3071504631"/>
                    </a:ext>
                  </a:extLst>
                </a:gridCol>
                <a:gridCol w="981065">
                  <a:extLst>
                    <a:ext uri="{9D8B030D-6E8A-4147-A177-3AD203B41FA5}">
                      <a16:colId xmlns:a16="http://schemas.microsoft.com/office/drawing/2014/main" val="1269791948"/>
                    </a:ext>
                  </a:extLst>
                </a:gridCol>
                <a:gridCol w="921130">
                  <a:extLst>
                    <a:ext uri="{9D8B030D-6E8A-4147-A177-3AD203B41FA5}">
                      <a16:colId xmlns:a16="http://schemas.microsoft.com/office/drawing/2014/main" val="2062951537"/>
                    </a:ext>
                  </a:extLst>
                </a:gridCol>
              </a:tblGrid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4647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ABC,XYZ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07/11/18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Jamith123@ts.com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41402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56724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33269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00718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690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47581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2467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E246F4F-C8F0-4CC9-A3C0-A633DB0BEB44}"/>
              </a:ext>
            </a:extLst>
          </p:cNvPr>
          <p:cNvSpPr/>
          <p:nvPr/>
        </p:nvSpPr>
        <p:spPr>
          <a:xfrm>
            <a:off x="9731087" y="1095139"/>
            <a:ext cx="2014043" cy="379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Password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4F4E872F-DDFC-4A2A-913E-E3D765F948F1}"/>
              </a:ext>
            </a:extLst>
          </p:cNvPr>
          <p:cNvSpPr/>
          <p:nvPr/>
        </p:nvSpPr>
        <p:spPr>
          <a:xfrm>
            <a:off x="10838615" y="2875429"/>
            <a:ext cx="864806" cy="34065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 Activate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0B90C-B0EC-4B8A-BF02-F79A335505A1}"/>
              </a:ext>
            </a:extLst>
          </p:cNvPr>
          <p:cNvSpPr/>
          <p:nvPr/>
        </p:nvSpPr>
        <p:spPr>
          <a:xfrm>
            <a:off x="10134600" y="1778670"/>
            <a:ext cx="1568821" cy="294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Client</a:t>
            </a:r>
          </a:p>
        </p:txBody>
      </p:sp>
      <p:sp>
        <p:nvSpPr>
          <p:cNvPr id="19" name="Rectangle: Beveled 18">
            <a:extLst>
              <a:ext uri="{FF2B5EF4-FFF2-40B4-BE49-F238E27FC236}">
                <a16:creationId xmlns:a16="http://schemas.microsoft.com/office/drawing/2014/main" id="{033CA1FD-8340-4D0C-B0C7-18927DE9E417}"/>
              </a:ext>
            </a:extLst>
          </p:cNvPr>
          <p:cNvSpPr/>
          <p:nvPr/>
        </p:nvSpPr>
        <p:spPr>
          <a:xfrm>
            <a:off x="9867903" y="2875429"/>
            <a:ext cx="846878" cy="34065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</a:t>
            </a:r>
          </a:p>
        </p:txBody>
      </p:sp>
      <p:sp>
        <p:nvSpPr>
          <p:cNvPr id="20" name="Rectangle: Beveled 19">
            <a:extLst>
              <a:ext uri="{FF2B5EF4-FFF2-40B4-BE49-F238E27FC236}">
                <a16:creationId xmlns:a16="http://schemas.microsoft.com/office/drawing/2014/main" id="{F57419B8-2E3E-4697-8795-D0415E8C256C}"/>
              </a:ext>
            </a:extLst>
          </p:cNvPr>
          <p:cNvSpPr/>
          <p:nvPr/>
        </p:nvSpPr>
        <p:spPr>
          <a:xfrm>
            <a:off x="8807836" y="2875430"/>
            <a:ext cx="885257" cy="34065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F1D533-D132-4235-BD0A-18E1EF510033}"/>
              </a:ext>
            </a:extLst>
          </p:cNvPr>
          <p:cNvSpPr/>
          <p:nvPr/>
        </p:nvSpPr>
        <p:spPr>
          <a:xfrm>
            <a:off x="738747" y="1566549"/>
            <a:ext cx="1264024" cy="506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528527FF-9463-4929-84CC-205B6A591239}"/>
              </a:ext>
            </a:extLst>
          </p:cNvPr>
          <p:cNvSpPr/>
          <p:nvPr/>
        </p:nvSpPr>
        <p:spPr>
          <a:xfrm>
            <a:off x="841560" y="1692880"/>
            <a:ext cx="246529" cy="2599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5B7500-9866-4210-9801-DBCB70E7C9D6}"/>
              </a:ext>
            </a:extLst>
          </p:cNvPr>
          <p:cNvGrpSpPr/>
          <p:nvPr/>
        </p:nvGrpSpPr>
        <p:grpSpPr>
          <a:xfrm>
            <a:off x="2305610" y="2527766"/>
            <a:ext cx="6609790" cy="3349159"/>
            <a:chOff x="4486835" y="2394416"/>
            <a:chExt cx="6609790" cy="334915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3ED72B-498C-4AD7-B18A-7B311CC7B849}"/>
                </a:ext>
              </a:extLst>
            </p:cNvPr>
            <p:cNvSpPr/>
            <p:nvPr/>
          </p:nvSpPr>
          <p:spPr>
            <a:xfrm>
              <a:off x="4486835" y="2394416"/>
              <a:ext cx="6609790" cy="33491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E22BCF-AE5C-4E21-AEA4-0B2F1560DF75}"/>
                </a:ext>
              </a:extLst>
            </p:cNvPr>
            <p:cNvSpPr/>
            <p:nvPr/>
          </p:nvSpPr>
          <p:spPr>
            <a:xfrm>
              <a:off x="4684058" y="2618535"/>
              <a:ext cx="1568824" cy="3899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Name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36BFB9-C7F5-4076-AA87-693B81945A2D}"/>
                </a:ext>
              </a:extLst>
            </p:cNvPr>
            <p:cNvSpPr/>
            <p:nvPr/>
          </p:nvSpPr>
          <p:spPr>
            <a:xfrm>
              <a:off x="6387352" y="2618535"/>
              <a:ext cx="1842246" cy="3899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Middle Name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1C4182-82D4-493A-9590-7F5CF078828F}"/>
                </a:ext>
              </a:extLst>
            </p:cNvPr>
            <p:cNvSpPr/>
            <p:nvPr/>
          </p:nvSpPr>
          <p:spPr>
            <a:xfrm>
              <a:off x="4684058" y="3344676"/>
              <a:ext cx="1568824" cy="3899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Name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48C46C-0F8B-43B8-A0F2-EE4BC56F6ACC}"/>
                </a:ext>
              </a:extLst>
            </p:cNvPr>
            <p:cNvSpPr/>
            <p:nvPr/>
          </p:nvSpPr>
          <p:spPr>
            <a:xfrm>
              <a:off x="6387351" y="3344676"/>
              <a:ext cx="1842247" cy="40689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  Password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262808-BAD1-4C6B-A664-BB93357F77F6}"/>
                </a:ext>
              </a:extLst>
            </p:cNvPr>
            <p:cNvSpPr/>
            <p:nvPr/>
          </p:nvSpPr>
          <p:spPr>
            <a:xfrm>
              <a:off x="4684058" y="3996858"/>
              <a:ext cx="3545540" cy="3899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71B690-B790-4B5A-A652-850132ADA392}"/>
                </a:ext>
              </a:extLst>
            </p:cNvPr>
            <p:cNvSpPr/>
            <p:nvPr/>
          </p:nvSpPr>
          <p:spPr>
            <a:xfrm>
              <a:off x="4684058" y="4528016"/>
              <a:ext cx="1654830" cy="3899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1</a:t>
              </a: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DFF2E0F-1893-4B24-B209-FB7DB831897E}"/>
                </a:ext>
              </a:extLst>
            </p:cNvPr>
            <p:cNvSpPr/>
            <p:nvPr/>
          </p:nvSpPr>
          <p:spPr>
            <a:xfrm rot="10800000">
              <a:off x="5984221" y="4632109"/>
              <a:ext cx="304800" cy="197223"/>
            </a:xfrm>
            <a:prstGeom prst="triangl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Beveled 32">
              <a:extLst>
                <a:ext uri="{FF2B5EF4-FFF2-40B4-BE49-F238E27FC236}">
                  <a16:creationId xmlns:a16="http://schemas.microsoft.com/office/drawing/2014/main" id="{C3789A16-CC9D-4D39-AEE0-0E5CD9EB3B8B}"/>
                </a:ext>
              </a:extLst>
            </p:cNvPr>
            <p:cNvSpPr/>
            <p:nvPr/>
          </p:nvSpPr>
          <p:spPr>
            <a:xfrm>
              <a:off x="8402730" y="5166753"/>
              <a:ext cx="1115558" cy="340657"/>
            </a:xfrm>
            <a:prstGeom prst="bevel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Clear/New</a:t>
              </a:r>
            </a:p>
          </p:txBody>
        </p:sp>
        <p:sp>
          <p:nvSpPr>
            <p:cNvPr id="34" name="Rectangle: Beveled 33">
              <a:extLst>
                <a:ext uri="{FF2B5EF4-FFF2-40B4-BE49-F238E27FC236}">
                  <a16:creationId xmlns:a16="http://schemas.microsoft.com/office/drawing/2014/main" id="{1A72EEDA-A556-4A38-B9BF-14BAAF2247F2}"/>
                </a:ext>
              </a:extLst>
            </p:cNvPr>
            <p:cNvSpPr/>
            <p:nvPr/>
          </p:nvSpPr>
          <p:spPr>
            <a:xfrm>
              <a:off x="5778876" y="5166754"/>
              <a:ext cx="885257" cy="340657"/>
            </a:xfrm>
            <a:prstGeom prst="bevel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Activate</a:t>
              </a:r>
            </a:p>
          </p:txBody>
        </p:sp>
        <p:sp>
          <p:nvSpPr>
            <p:cNvPr id="35" name="Rectangle: Beveled 34">
              <a:extLst>
                <a:ext uri="{FF2B5EF4-FFF2-40B4-BE49-F238E27FC236}">
                  <a16:creationId xmlns:a16="http://schemas.microsoft.com/office/drawing/2014/main" id="{31BB80A3-418E-4257-92FE-9861E293991C}"/>
                </a:ext>
              </a:extLst>
            </p:cNvPr>
            <p:cNvSpPr/>
            <p:nvPr/>
          </p:nvSpPr>
          <p:spPr>
            <a:xfrm>
              <a:off x="4699746" y="5160186"/>
              <a:ext cx="885257" cy="340657"/>
            </a:xfrm>
            <a:prstGeom prst="bevel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A83F2D-9999-465A-B5D6-62CAB82F0772}"/>
                </a:ext>
              </a:extLst>
            </p:cNvPr>
            <p:cNvSpPr/>
            <p:nvPr/>
          </p:nvSpPr>
          <p:spPr>
            <a:xfrm>
              <a:off x="8472479" y="2618534"/>
              <a:ext cx="1842246" cy="3899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Last Name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4508A-9780-4DA8-931B-9953E88A109C}"/>
                </a:ext>
              </a:extLst>
            </p:cNvPr>
            <p:cNvSpPr/>
            <p:nvPr/>
          </p:nvSpPr>
          <p:spPr>
            <a:xfrm>
              <a:off x="8472479" y="3327745"/>
              <a:ext cx="1842247" cy="40689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 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AA7D71-DB40-4490-929B-16ECA628D2DE}"/>
                </a:ext>
              </a:extLst>
            </p:cNvPr>
            <p:cNvSpPr/>
            <p:nvPr/>
          </p:nvSpPr>
          <p:spPr>
            <a:xfrm>
              <a:off x="8477801" y="4040516"/>
              <a:ext cx="1842247" cy="40689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Date</a:t>
              </a:r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6B9C6275-BF30-4F3E-AC76-9C22E2DD7C5F}"/>
                </a:ext>
              </a:extLst>
            </p:cNvPr>
            <p:cNvSpPr/>
            <p:nvPr/>
          </p:nvSpPr>
          <p:spPr>
            <a:xfrm rot="2165024">
              <a:off x="10707645" y="2505758"/>
              <a:ext cx="236444" cy="327631"/>
            </a:xfrm>
            <a:prstGeom prst="plus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3B58D1-96D5-4EF2-8D01-1B0D2876DF9C}"/>
                </a:ext>
              </a:extLst>
            </p:cNvPr>
            <p:cNvSpPr/>
            <p:nvPr/>
          </p:nvSpPr>
          <p:spPr>
            <a:xfrm>
              <a:off x="6591575" y="4528016"/>
              <a:ext cx="1654830" cy="3899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2</a:t>
              </a: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1BC172B-DC0B-4C71-BE84-19FA07E973C4}"/>
                </a:ext>
              </a:extLst>
            </p:cNvPr>
            <p:cNvSpPr/>
            <p:nvPr/>
          </p:nvSpPr>
          <p:spPr>
            <a:xfrm rot="10800000">
              <a:off x="7891738" y="4632109"/>
              <a:ext cx="304800" cy="197223"/>
            </a:xfrm>
            <a:prstGeom prst="triangl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54E43E-851D-4E99-9B35-334DEFBB0CF4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2002771" y="1819802"/>
            <a:ext cx="3607734" cy="70796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: Beveled 42">
            <a:extLst>
              <a:ext uri="{FF2B5EF4-FFF2-40B4-BE49-F238E27FC236}">
                <a16:creationId xmlns:a16="http://schemas.microsoft.com/office/drawing/2014/main" id="{77B456ED-A83D-4CB6-87B2-6337CDB4452C}"/>
              </a:ext>
            </a:extLst>
          </p:cNvPr>
          <p:cNvSpPr/>
          <p:nvPr/>
        </p:nvSpPr>
        <p:spPr>
          <a:xfrm>
            <a:off x="7528948" y="5293535"/>
            <a:ext cx="1115558" cy="340657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1DA06-34C1-403E-94BE-7C5B074459BB}"/>
              </a:ext>
            </a:extLst>
          </p:cNvPr>
          <p:cNvSpPr/>
          <p:nvPr/>
        </p:nvSpPr>
        <p:spPr>
          <a:xfrm>
            <a:off x="5406420" y="1142257"/>
            <a:ext cx="1134036" cy="35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1464B2-9444-45CA-A9F6-23276520FD24}"/>
              </a:ext>
            </a:extLst>
          </p:cNvPr>
          <p:cNvSpPr/>
          <p:nvPr/>
        </p:nvSpPr>
        <p:spPr>
          <a:xfrm>
            <a:off x="6636960" y="1133953"/>
            <a:ext cx="2312893" cy="3550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 Name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DCBFE-92AA-4550-8BC2-0506F9B7677D}"/>
              </a:ext>
            </a:extLst>
          </p:cNvPr>
          <p:cNvSpPr/>
          <p:nvPr/>
        </p:nvSpPr>
        <p:spPr>
          <a:xfrm>
            <a:off x="690282" y="1098177"/>
            <a:ext cx="3881718" cy="390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User/Client Management </a:t>
            </a:r>
          </a:p>
        </p:txBody>
      </p:sp>
    </p:spTree>
    <p:extLst>
      <p:ext uri="{BB962C8B-B14F-4D97-AF65-F5344CB8AC3E}">
        <p14:creationId xmlns:p14="http://schemas.microsoft.com/office/powerpoint/2010/main" val="356851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F2B7-6057-4B73-9946-D0E4269A8DCF}"/>
              </a:ext>
            </a:extLst>
          </p:cNvPr>
          <p:cNvSpPr/>
          <p:nvPr/>
        </p:nvSpPr>
        <p:spPr>
          <a:xfrm>
            <a:off x="690282" y="1071283"/>
            <a:ext cx="11062447" cy="52443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E164D-9F4F-40FE-91B1-8F8411C96911}"/>
              </a:ext>
            </a:extLst>
          </p:cNvPr>
          <p:cNvSpPr/>
          <p:nvPr/>
        </p:nvSpPr>
        <p:spPr>
          <a:xfrm>
            <a:off x="8534399" y="1071283"/>
            <a:ext cx="3218330" cy="336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Management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A4C620-52D1-4C93-B6AA-28D5F485631E}"/>
              </a:ext>
            </a:extLst>
          </p:cNvPr>
          <p:cNvGraphicFramePr>
            <a:graphicFrameLocks noGrp="1"/>
          </p:cNvGraphicFramePr>
          <p:nvPr/>
        </p:nvGraphicFramePr>
        <p:xfrm>
          <a:off x="865092" y="2352239"/>
          <a:ext cx="10838328" cy="3332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0488">
                  <a:extLst>
                    <a:ext uri="{9D8B030D-6E8A-4147-A177-3AD203B41FA5}">
                      <a16:colId xmlns:a16="http://schemas.microsoft.com/office/drawing/2014/main" val="3468932180"/>
                    </a:ext>
                  </a:extLst>
                </a:gridCol>
                <a:gridCol w="1210488">
                  <a:extLst>
                    <a:ext uri="{9D8B030D-6E8A-4147-A177-3AD203B41FA5}">
                      <a16:colId xmlns:a16="http://schemas.microsoft.com/office/drawing/2014/main" val="3159606834"/>
                    </a:ext>
                  </a:extLst>
                </a:gridCol>
                <a:gridCol w="1210488">
                  <a:extLst>
                    <a:ext uri="{9D8B030D-6E8A-4147-A177-3AD203B41FA5}">
                      <a16:colId xmlns:a16="http://schemas.microsoft.com/office/drawing/2014/main" val="4168780242"/>
                    </a:ext>
                  </a:extLst>
                </a:gridCol>
                <a:gridCol w="1154422">
                  <a:extLst>
                    <a:ext uri="{9D8B030D-6E8A-4147-A177-3AD203B41FA5}">
                      <a16:colId xmlns:a16="http://schemas.microsoft.com/office/drawing/2014/main" val="2585187840"/>
                    </a:ext>
                  </a:extLst>
                </a:gridCol>
                <a:gridCol w="1154422">
                  <a:extLst>
                    <a:ext uri="{9D8B030D-6E8A-4147-A177-3AD203B41FA5}">
                      <a16:colId xmlns:a16="http://schemas.microsoft.com/office/drawing/2014/main" val="4078386255"/>
                    </a:ext>
                  </a:extLst>
                </a:gridCol>
                <a:gridCol w="1926369">
                  <a:extLst>
                    <a:ext uri="{9D8B030D-6E8A-4147-A177-3AD203B41FA5}">
                      <a16:colId xmlns:a16="http://schemas.microsoft.com/office/drawing/2014/main" val="2868960585"/>
                    </a:ext>
                  </a:extLst>
                </a:gridCol>
                <a:gridCol w="1069456">
                  <a:extLst>
                    <a:ext uri="{9D8B030D-6E8A-4147-A177-3AD203B41FA5}">
                      <a16:colId xmlns:a16="http://schemas.microsoft.com/office/drawing/2014/main" val="3071504631"/>
                    </a:ext>
                  </a:extLst>
                </a:gridCol>
                <a:gridCol w="981065">
                  <a:extLst>
                    <a:ext uri="{9D8B030D-6E8A-4147-A177-3AD203B41FA5}">
                      <a16:colId xmlns:a16="http://schemas.microsoft.com/office/drawing/2014/main" val="1269791948"/>
                    </a:ext>
                  </a:extLst>
                </a:gridCol>
                <a:gridCol w="921130">
                  <a:extLst>
                    <a:ext uri="{9D8B030D-6E8A-4147-A177-3AD203B41FA5}">
                      <a16:colId xmlns:a16="http://schemas.microsoft.com/office/drawing/2014/main" val="2062951537"/>
                    </a:ext>
                  </a:extLst>
                </a:gridCol>
              </a:tblGrid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4647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ABC,XYZ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07/11/18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Jamith123@ts.com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41402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56724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33269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00718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690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47581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2467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E246F4F-C8F0-4CC9-A3C0-A633DB0BEB44}"/>
              </a:ext>
            </a:extLst>
          </p:cNvPr>
          <p:cNvSpPr/>
          <p:nvPr/>
        </p:nvSpPr>
        <p:spPr>
          <a:xfrm>
            <a:off x="690282" y="1071283"/>
            <a:ext cx="1134037" cy="2868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4F4E872F-DDFC-4A2A-913E-E3D765F948F1}"/>
              </a:ext>
            </a:extLst>
          </p:cNvPr>
          <p:cNvSpPr/>
          <p:nvPr/>
        </p:nvSpPr>
        <p:spPr>
          <a:xfrm>
            <a:off x="10838615" y="2875429"/>
            <a:ext cx="864806" cy="34065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0B90C-B0EC-4B8A-BF02-F79A335505A1}"/>
              </a:ext>
            </a:extLst>
          </p:cNvPr>
          <p:cNvSpPr/>
          <p:nvPr/>
        </p:nvSpPr>
        <p:spPr>
          <a:xfrm>
            <a:off x="10349472" y="1566549"/>
            <a:ext cx="1264024" cy="506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00DC183B-5F5E-454D-91EB-23834938707D}"/>
              </a:ext>
            </a:extLst>
          </p:cNvPr>
          <p:cNvSpPr/>
          <p:nvPr/>
        </p:nvSpPr>
        <p:spPr>
          <a:xfrm>
            <a:off x="10468252" y="1720863"/>
            <a:ext cx="246529" cy="2599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Beveled 18">
            <a:extLst>
              <a:ext uri="{FF2B5EF4-FFF2-40B4-BE49-F238E27FC236}">
                <a16:creationId xmlns:a16="http://schemas.microsoft.com/office/drawing/2014/main" id="{033CA1FD-8340-4D0C-B0C7-18927DE9E417}"/>
              </a:ext>
            </a:extLst>
          </p:cNvPr>
          <p:cNvSpPr/>
          <p:nvPr/>
        </p:nvSpPr>
        <p:spPr>
          <a:xfrm>
            <a:off x="9867903" y="2875429"/>
            <a:ext cx="846878" cy="34065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</a:t>
            </a:r>
          </a:p>
        </p:txBody>
      </p:sp>
      <p:sp>
        <p:nvSpPr>
          <p:cNvPr id="20" name="Rectangle: Beveled 19">
            <a:extLst>
              <a:ext uri="{FF2B5EF4-FFF2-40B4-BE49-F238E27FC236}">
                <a16:creationId xmlns:a16="http://schemas.microsoft.com/office/drawing/2014/main" id="{F57419B8-2E3E-4697-8795-D0415E8C256C}"/>
              </a:ext>
            </a:extLst>
          </p:cNvPr>
          <p:cNvSpPr/>
          <p:nvPr/>
        </p:nvSpPr>
        <p:spPr>
          <a:xfrm>
            <a:off x="8807836" y="2875430"/>
            <a:ext cx="885257" cy="34065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72751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F2B7-6057-4B73-9946-D0E4269A8DCF}"/>
              </a:ext>
            </a:extLst>
          </p:cNvPr>
          <p:cNvSpPr/>
          <p:nvPr/>
        </p:nvSpPr>
        <p:spPr>
          <a:xfrm>
            <a:off x="690282" y="1071283"/>
            <a:ext cx="11062447" cy="5244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E164D-9F4F-40FE-91B1-8F8411C96911}"/>
              </a:ext>
            </a:extLst>
          </p:cNvPr>
          <p:cNvSpPr/>
          <p:nvPr/>
        </p:nvSpPr>
        <p:spPr>
          <a:xfrm>
            <a:off x="8534399" y="1071283"/>
            <a:ext cx="3218330" cy="336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Management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46F4F-C8F0-4CC9-A3C0-A633DB0BEB44}"/>
              </a:ext>
            </a:extLst>
          </p:cNvPr>
          <p:cNvSpPr/>
          <p:nvPr/>
        </p:nvSpPr>
        <p:spPr>
          <a:xfrm>
            <a:off x="690282" y="1071283"/>
            <a:ext cx="1134037" cy="2868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0B90C-B0EC-4B8A-BF02-F79A335505A1}"/>
              </a:ext>
            </a:extLst>
          </p:cNvPr>
          <p:cNvSpPr/>
          <p:nvPr/>
        </p:nvSpPr>
        <p:spPr>
          <a:xfrm>
            <a:off x="4486835" y="1697814"/>
            <a:ext cx="1264024" cy="506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00DC183B-5F5E-454D-91EB-23834938707D}"/>
              </a:ext>
            </a:extLst>
          </p:cNvPr>
          <p:cNvSpPr/>
          <p:nvPr/>
        </p:nvSpPr>
        <p:spPr>
          <a:xfrm>
            <a:off x="4576482" y="1845733"/>
            <a:ext cx="246529" cy="2599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0D71E8-0DC1-4086-9B1A-1004C35233A0}"/>
              </a:ext>
            </a:extLst>
          </p:cNvPr>
          <p:cNvGrpSpPr/>
          <p:nvPr/>
        </p:nvGrpSpPr>
        <p:grpSpPr>
          <a:xfrm>
            <a:off x="4486835" y="2394416"/>
            <a:ext cx="6609790" cy="3349159"/>
            <a:chOff x="4486835" y="2394416"/>
            <a:chExt cx="6609790" cy="33491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33FE90-E2AE-4D68-AA13-D6B09F4AC6DC}"/>
                </a:ext>
              </a:extLst>
            </p:cNvPr>
            <p:cNvSpPr/>
            <p:nvPr/>
          </p:nvSpPr>
          <p:spPr>
            <a:xfrm>
              <a:off x="4486835" y="2394416"/>
              <a:ext cx="6609790" cy="3349159"/>
            </a:xfrm>
            <a:prstGeom prst="rect">
              <a:avLst/>
            </a:prstGeom>
            <a:solidFill>
              <a:schemeClr val="accent4">
                <a:lumMod val="75000"/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D4BCA5-ABE8-407E-BCE9-02AD58779F19}"/>
                </a:ext>
              </a:extLst>
            </p:cNvPr>
            <p:cNvSpPr/>
            <p:nvPr/>
          </p:nvSpPr>
          <p:spPr>
            <a:xfrm>
              <a:off x="4684058" y="2618535"/>
              <a:ext cx="1568824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Name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FE35A-A5B0-45B9-B5C9-1ACA593952DE}"/>
                </a:ext>
              </a:extLst>
            </p:cNvPr>
            <p:cNvSpPr/>
            <p:nvPr/>
          </p:nvSpPr>
          <p:spPr>
            <a:xfrm>
              <a:off x="6387352" y="2618535"/>
              <a:ext cx="1842246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Middle Name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61C60D-2C87-4683-ABDA-6F792310A931}"/>
                </a:ext>
              </a:extLst>
            </p:cNvPr>
            <p:cNvSpPr/>
            <p:nvPr/>
          </p:nvSpPr>
          <p:spPr>
            <a:xfrm>
              <a:off x="4684058" y="3344676"/>
              <a:ext cx="1568824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Name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FC5A10-D1E0-4869-81AA-56D2F4AFB930}"/>
                </a:ext>
              </a:extLst>
            </p:cNvPr>
            <p:cNvSpPr/>
            <p:nvPr/>
          </p:nvSpPr>
          <p:spPr>
            <a:xfrm>
              <a:off x="6387351" y="3344676"/>
              <a:ext cx="1842247" cy="406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  Password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C35536-9DD2-4E77-8755-E1BF40DDD570}"/>
                </a:ext>
              </a:extLst>
            </p:cNvPr>
            <p:cNvSpPr/>
            <p:nvPr/>
          </p:nvSpPr>
          <p:spPr>
            <a:xfrm>
              <a:off x="4684058" y="3996858"/>
              <a:ext cx="3545540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80F4F5-DE0C-408C-AFEC-A1C4FF95FD82}"/>
                </a:ext>
              </a:extLst>
            </p:cNvPr>
            <p:cNvSpPr/>
            <p:nvPr/>
          </p:nvSpPr>
          <p:spPr>
            <a:xfrm>
              <a:off x="4684058" y="4528016"/>
              <a:ext cx="1654830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1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774F187-01CF-4BE9-BC98-02C357BF2278}"/>
                </a:ext>
              </a:extLst>
            </p:cNvPr>
            <p:cNvSpPr/>
            <p:nvPr/>
          </p:nvSpPr>
          <p:spPr>
            <a:xfrm rot="10800000">
              <a:off x="5984221" y="4632109"/>
              <a:ext cx="304800" cy="19722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Beveled 22">
              <a:extLst>
                <a:ext uri="{FF2B5EF4-FFF2-40B4-BE49-F238E27FC236}">
                  <a16:creationId xmlns:a16="http://schemas.microsoft.com/office/drawing/2014/main" id="{3F4934C4-1969-41AF-A326-A216BF7F8B39}"/>
                </a:ext>
              </a:extLst>
            </p:cNvPr>
            <p:cNvSpPr/>
            <p:nvPr/>
          </p:nvSpPr>
          <p:spPr>
            <a:xfrm>
              <a:off x="9236173" y="5160185"/>
              <a:ext cx="1115558" cy="340657"/>
            </a:xfrm>
            <a:prstGeom prst="bevel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Clear/New</a:t>
              </a:r>
            </a:p>
          </p:txBody>
        </p:sp>
        <p:sp>
          <p:nvSpPr>
            <p:cNvPr id="24" name="Rectangle: Beveled 23">
              <a:extLst>
                <a:ext uri="{FF2B5EF4-FFF2-40B4-BE49-F238E27FC236}">
                  <a16:creationId xmlns:a16="http://schemas.microsoft.com/office/drawing/2014/main" id="{6581C191-88B4-4786-A217-67E82580B686}"/>
                </a:ext>
              </a:extLst>
            </p:cNvPr>
            <p:cNvSpPr/>
            <p:nvPr/>
          </p:nvSpPr>
          <p:spPr>
            <a:xfrm>
              <a:off x="5778876" y="5166754"/>
              <a:ext cx="885257" cy="340657"/>
            </a:xfrm>
            <a:prstGeom prst="bevel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Activate</a:t>
              </a:r>
            </a:p>
          </p:txBody>
        </p:sp>
        <p:sp>
          <p:nvSpPr>
            <p:cNvPr id="25" name="Rectangle: Beveled 24">
              <a:extLst>
                <a:ext uri="{FF2B5EF4-FFF2-40B4-BE49-F238E27FC236}">
                  <a16:creationId xmlns:a16="http://schemas.microsoft.com/office/drawing/2014/main" id="{980EC789-29F1-47D5-8A72-317D6FCE94A8}"/>
                </a:ext>
              </a:extLst>
            </p:cNvPr>
            <p:cNvSpPr/>
            <p:nvPr/>
          </p:nvSpPr>
          <p:spPr>
            <a:xfrm>
              <a:off x="4699746" y="5160186"/>
              <a:ext cx="885257" cy="340657"/>
            </a:xfrm>
            <a:prstGeom prst="bevel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AC15BC-DDA0-4194-A750-92ACF4C5EAC3}"/>
                </a:ext>
              </a:extLst>
            </p:cNvPr>
            <p:cNvSpPr/>
            <p:nvPr/>
          </p:nvSpPr>
          <p:spPr>
            <a:xfrm>
              <a:off x="8472479" y="2618534"/>
              <a:ext cx="1842246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Last Name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6DB462-CC98-43C2-976F-49D71FE52B2A}"/>
                </a:ext>
              </a:extLst>
            </p:cNvPr>
            <p:cNvSpPr/>
            <p:nvPr/>
          </p:nvSpPr>
          <p:spPr>
            <a:xfrm>
              <a:off x="8472479" y="3327745"/>
              <a:ext cx="1842247" cy="406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 ID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E6335B-60EA-4F14-86D8-636A7CB301F8}"/>
                </a:ext>
              </a:extLst>
            </p:cNvPr>
            <p:cNvSpPr/>
            <p:nvPr/>
          </p:nvSpPr>
          <p:spPr>
            <a:xfrm>
              <a:off x="8477801" y="4040516"/>
              <a:ext cx="1842247" cy="406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Date</a:t>
              </a: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C658BC53-225A-4449-9791-7019EE8085F0}"/>
                </a:ext>
              </a:extLst>
            </p:cNvPr>
            <p:cNvSpPr/>
            <p:nvPr/>
          </p:nvSpPr>
          <p:spPr>
            <a:xfrm rot="2165024">
              <a:off x="10707645" y="2505758"/>
              <a:ext cx="236444" cy="327631"/>
            </a:xfrm>
            <a:prstGeom prst="plus">
              <a:avLst>
                <a:gd name="adj" fmla="val 50000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8D1062-6247-4E01-889B-5CB31F59A987}"/>
                </a:ext>
              </a:extLst>
            </p:cNvPr>
            <p:cNvSpPr/>
            <p:nvPr/>
          </p:nvSpPr>
          <p:spPr>
            <a:xfrm>
              <a:off x="6591575" y="4528016"/>
              <a:ext cx="1654830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2</a:t>
              </a: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B97B4C1-25C7-4F96-8584-E4B50E8D2273}"/>
                </a:ext>
              </a:extLst>
            </p:cNvPr>
            <p:cNvSpPr/>
            <p:nvPr/>
          </p:nvSpPr>
          <p:spPr>
            <a:xfrm rot="10800000">
              <a:off x="7891738" y="4632109"/>
              <a:ext cx="304800" cy="19722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7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F2B7-6057-4B73-9946-D0E4269A8DCF}"/>
              </a:ext>
            </a:extLst>
          </p:cNvPr>
          <p:cNvSpPr/>
          <p:nvPr/>
        </p:nvSpPr>
        <p:spPr>
          <a:xfrm>
            <a:off x="690282" y="1071283"/>
            <a:ext cx="11062447" cy="5244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3FE90-E2AE-4D68-AA13-D6B09F4AC6DC}"/>
              </a:ext>
            </a:extLst>
          </p:cNvPr>
          <p:cNvSpPr/>
          <p:nvPr/>
        </p:nvSpPr>
        <p:spPr>
          <a:xfrm>
            <a:off x="4486835" y="2443342"/>
            <a:ext cx="6609790" cy="3349159"/>
          </a:xfrm>
          <a:prstGeom prst="rect">
            <a:avLst/>
          </a:prstGeom>
          <a:solidFill>
            <a:schemeClr val="accent4">
              <a:lumMod val="75000"/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E164D-9F4F-40FE-91B1-8F8411C96911}"/>
              </a:ext>
            </a:extLst>
          </p:cNvPr>
          <p:cNvSpPr/>
          <p:nvPr/>
        </p:nvSpPr>
        <p:spPr>
          <a:xfrm>
            <a:off x="8534399" y="1071283"/>
            <a:ext cx="3218330" cy="336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Management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46F4F-C8F0-4CC9-A3C0-A633DB0BEB44}"/>
              </a:ext>
            </a:extLst>
          </p:cNvPr>
          <p:cNvSpPr/>
          <p:nvPr/>
        </p:nvSpPr>
        <p:spPr>
          <a:xfrm>
            <a:off x="690282" y="1071283"/>
            <a:ext cx="1134037" cy="2868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0B90C-B0EC-4B8A-BF02-F79A335505A1}"/>
              </a:ext>
            </a:extLst>
          </p:cNvPr>
          <p:cNvSpPr/>
          <p:nvPr/>
        </p:nvSpPr>
        <p:spPr>
          <a:xfrm>
            <a:off x="4486835" y="1697814"/>
            <a:ext cx="1264024" cy="506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00DC183B-5F5E-454D-91EB-23834938707D}"/>
              </a:ext>
            </a:extLst>
          </p:cNvPr>
          <p:cNvSpPr/>
          <p:nvPr/>
        </p:nvSpPr>
        <p:spPr>
          <a:xfrm>
            <a:off x="4576482" y="1845733"/>
            <a:ext cx="246529" cy="2599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4BCA5-ABE8-407E-BCE9-02AD58779F19}"/>
              </a:ext>
            </a:extLst>
          </p:cNvPr>
          <p:cNvSpPr/>
          <p:nvPr/>
        </p:nvSpPr>
        <p:spPr>
          <a:xfrm>
            <a:off x="4684057" y="2618535"/>
            <a:ext cx="3302655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1C60D-2C87-4683-ABDA-6F792310A931}"/>
              </a:ext>
            </a:extLst>
          </p:cNvPr>
          <p:cNvSpPr/>
          <p:nvPr/>
        </p:nvSpPr>
        <p:spPr>
          <a:xfrm>
            <a:off x="4684058" y="3344676"/>
            <a:ext cx="1568824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FC5A10-D1E0-4869-81AA-56D2F4AFB930}"/>
              </a:ext>
            </a:extLst>
          </p:cNvPr>
          <p:cNvSpPr/>
          <p:nvPr/>
        </p:nvSpPr>
        <p:spPr>
          <a:xfrm>
            <a:off x="6387351" y="3344676"/>
            <a:ext cx="1842247" cy="40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 Password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C35536-9DD2-4E77-8755-E1BF40DDD570}"/>
              </a:ext>
            </a:extLst>
          </p:cNvPr>
          <p:cNvSpPr/>
          <p:nvPr/>
        </p:nvSpPr>
        <p:spPr>
          <a:xfrm>
            <a:off x="4684058" y="3996858"/>
            <a:ext cx="354554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80F4F5-DE0C-408C-AFEC-A1C4FF95FD82}"/>
              </a:ext>
            </a:extLst>
          </p:cNvPr>
          <p:cNvSpPr/>
          <p:nvPr/>
        </p:nvSpPr>
        <p:spPr>
          <a:xfrm>
            <a:off x="4684058" y="4528016"/>
            <a:ext cx="165483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774F187-01CF-4BE9-BC98-02C357BF2278}"/>
              </a:ext>
            </a:extLst>
          </p:cNvPr>
          <p:cNvSpPr/>
          <p:nvPr/>
        </p:nvSpPr>
        <p:spPr>
          <a:xfrm rot="10800000">
            <a:off x="5984221" y="4632109"/>
            <a:ext cx="304800" cy="19722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Beveled 22">
            <a:extLst>
              <a:ext uri="{FF2B5EF4-FFF2-40B4-BE49-F238E27FC236}">
                <a16:creationId xmlns:a16="http://schemas.microsoft.com/office/drawing/2014/main" id="{3F4934C4-1969-41AF-A326-A216BF7F8B39}"/>
              </a:ext>
            </a:extLst>
          </p:cNvPr>
          <p:cNvSpPr/>
          <p:nvPr/>
        </p:nvSpPr>
        <p:spPr>
          <a:xfrm>
            <a:off x="9236173" y="5160185"/>
            <a:ext cx="1115558" cy="340657"/>
          </a:xfrm>
          <a:prstGeom prst="bevel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Clear/New</a:t>
            </a:r>
          </a:p>
        </p:txBody>
      </p:sp>
      <p:sp>
        <p:nvSpPr>
          <p:cNvPr id="24" name="Rectangle: Beveled 23">
            <a:extLst>
              <a:ext uri="{FF2B5EF4-FFF2-40B4-BE49-F238E27FC236}">
                <a16:creationId xmlns:a16="http://schemas.microsoft.com/office/drawing/2014/main" id="{6581C191-88B4-4786-A217-67E82580B686}"/>
              </a:ext>
            </a:extLst>
          </p:cNvPr>
          <p:cNvSpPr/>
          <p:nvPr/>
        </p:nvSpPr>
        <p:spPr>
          <a:xfrm>
            <a:off x="5778876" y="5166754"/>
            <a:ext cx="885257" cy="340657"/>
          </a:xfrm>
          <a:prstGeom prst="bevel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Activate</a:t>
            </a:r>
          </a:p>
        </p:txBody>
      </p:sp>
      <p:sp>
        <p:nvSpPr>
          <p:cNvPr id="25" name="Rectangle: Beveled 24">
            <a:extLst>
              <a:ext uri="{FF2B5EF4-FFF2-40B4-BE49-F238E27FC236}">
                <a16:creationId xmlns:a16="http://schemas.microsoft.com/office/drawing/2014/main" id="{980EC789-29F1-47D5-8A72-317D6FCE94A8}"/>
              </a:ext>
            </a:extLst>
          </p:cNvPr>
          <p:cNvSpPr/>
          <p:nvPr/>
        </p:nvSpPr>
        <p:spPr>
          <a:xfrm>
            <a:off x="4699746" y="5160186"/>
            <a:ext cx="885257" cy="340657"/>
          </a:xfrm>
          <a:prstGeom prst="bevel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6DB462-CC98-43C2-976F-49D71FE52B2A}"/>
              </a:ext>
            </a:extLst>
          </p:cNvPr>
          <p:cNvSpPr/>
          <p:nvPr/>
        </p:nvSpPr>
        <p:spPr>
          <a:xfrm>
            <a:off x="8472479" y="3327745"/>
            <a:ext cx="1842247" cy="40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E6335B-60EA-4F14-86D8-636A7CB301F8}"/>
              </a:ext>
            </a:extLst>
          </p:cNvPr>
          <p:cNvSpPr/>
          <p:nvPr/>
        </p:nvSpPr>
        <p:spPr>
          <a:xfrm>
            <a:off x="8477801" y="4040516"/>
            <a:ext cx="1842247" cy="40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Date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658BC53-225A-4449-9791-7019EE8085F0}"/>
              </a:ext>
            </a:extLst>
          </p:cNvPr>
          <p:cNvSpPr/>
          <p:nvPr/>
        </p:nvSpPr>
        <p:spPr>
          <a:xfrm rot="2165024">
            <a:off x="10707645" y="2505758"/>
            <a:ext cx="236444" cy="327631"/>
          </a:xfrm>
          <a:prstGeom prst="plus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8D1062-6247-4E01-889B-5CB31F59A987}"/>
              </a:ext>
            </a:extLst>
          </p:cNvPr>
          <p:cNvSpPr/>
          <p:nvPr/>
        </p:nvSpPr>
        <p:spPr>
          <a:xfrm>
            <a:off x="6591575" y="4528016"/>
            <a:ext cx="165483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B97B4C1-25C7-4F96-8584-E4B50E8D2273}"/>
              </a:ext>
            </a:extLst>
          </p:cNvPr>
          <p:cNvSpPr/>
          <p:nvPr/>
        </p:nvSpPr>
        <p:spPr>
          <a:xfrm rot="10800000">
            <a:off x="7891738" y="4632109"/>
            <a:ext cx="304800" cy="19722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4855B7-D621-4090-B8BE-52A9800B014F}"/>
              </a:ext>
            </a:extLst>
          </p:cNvPr>
          <p:cNvSpPr/>
          <p:nvPr/>
        </p:nvSpPr>
        <p:spPr>
          <a:xfrm>
            <a:off x="8117260" y="2606791"/>
            <a:ext cx="2064966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Abbreviation</a:t>
            </a:r>
          </a:p>
        </p:txBody>
      </p:sp>
    </p:spTree>
    <p:extLst>
      <p:ext uri="{BB962C8B-B14F-4D97-AF65-F5344CB8AC3E}">
        <p14:creationId xmlns:p14="http://schemas.microsoft.com/office/powerpoint/2010/main" val="174492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291</Words>
  <Application>Microsoft Office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srivastav</dc:creator>
  <cp:lastModifiedBy>prashant srivastav</cp:lastModifiedBy>
  <cp:revision>15</cp:revision>
  <dcterms:created xsi:type="dcterms:W3CDTF">2018-09-18T19:16:47Z</dcterms:created>
  <dcterms:modified xsi:type="dcterms:W3CDTF">2018-09-18T22:17:15Z</dcterms:modified>
</cp:coreProperties>
</file>