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62" r:id="rId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Barlow Condensed SemiBold" panose="00000706000000000000" pitchFamily="2" charset="0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A96413-B6ED-4328-AE30-D88670BD75E8}">
  <a:tblStyle styleId="{D3A96413-B6ED-4328-AE30-D88670BD7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8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2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TRIPPY</a:t>
            </a: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DAS REISETRIP-PORTAL</a:t>
            </a:r>
            <a:endParaRPr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>
                <a:solidFill>
                  <a:srgbClr val="FF5E8E"/>
                </a:solidFill>
              </a:rPr>
              <a:t>APWHY</a:t>
            </a:r>
            <a:endParaRPr>
              <a:solidFill>
                <a:srgbClr val="FF5E8E"/>
              </a:solidFill>
            </a:endParaRPr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8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UNSER PROJEKT</a:t>
            </a:r>
            <a:endParaRPr/>
          </a:p>
        </p:txBody>
      </p:sp>
      <p:sp>
        <p:nvSpPr>
          <p:cNvPr id="6" name="Google Shape;1475;p39">
            <a:extLst>
              <a:ext uri="{FF2B5EF4-FFF2-40B4-BE49-F238E27FC236}">
                <a16:creationId xmlns:a16="http://schemas.microsoft.com/office/drawing/2014/main" id="{A0AD0162-20A5-8F45-2371-6009DB3FACA4}"/>
              </a:ext>
            </a:extLst>
          </p:cNvPr>
          <p:cNvSpPr txBox="1">
            <a:spLocks/>
          </p:cNvSpPr>
          <p:nvPr/>
        </p:nvSpPr>
        <p:spPr>
          <a:xfrm flipH="1">
            <a:off x="2570550" y="1529942"/>
            <a:ext cx="4002900" cy="208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Suchleiste für Reiseziel</a:t>
            </a:r>
          </a:p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Wetterinfos, Grillomat, Reviews, Live-Webcams, Hotels</a:t>
            </a:r>
          </a:p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Accountsystem</a:t>
            </a:r>
          </a:p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Alle Nutzer können Reviews verfassen, bearbeiten und löschen</a:t>
            </a:r>
          </a:p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Accountdetails sind veränderbar</a:t>
            </a:r>
          </a:p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Statistiken auf Homepage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7;p28">
            <a:extLst>
              <a:ext uri="{FF2B5EF4-FFF2-40B4-BE49-F238E27FC236}">
                <a16:creationId xmlns:a16="http://schemas.microsoft.com/office/drawing/2014/main" id="{9D628660-C384-E937-4AED-20A231271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ARCHITEKTURZEICHNUNG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F90D6E-CBFC-B067-DDEC-A90D3BE45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96863" y="842881"/>
            <a:ext cx="5448902" cy="3852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Bildschirmpräsentation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Barlow Condensed SemiBold</vt:lpstr>
      <vt:lpstr>Barlow Condensed</vt:lpstr>
      <vt:lpstr>Montserrat</vt:lpstr>
      <vt:lpstr>Roboto Condensed Light</vt:lpstr>
      <vt:lpstr>Barlow</vt:lpstr>
      <vt:lpstr>Software Developer Engineer Job Description by Slidesgo</vt:lpstr>
      <vt:lpstr>TRIPPY DAS REISETRIP-PORTAL</vt:lpstr>
      <vt:lpstr>UNSER PROJEKT</vt:lpstr>
      <vt:lpstr>ARCHITEKTURZEICHNUNG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TRIPPY DAS REISETRIP-PORTAL</dc:title>
  <dc:creator>Kevin</dc:creator>
  <cp:lastModifiedBy>Kevin Matz</cp:lastModifiedBy>
  <cp:revision>4</cp:revision>
  <dcterms:modified xsi:type="dcterms:W3CDTF">2023-07-09T19:47:29Z</dcterms:modified>
</cp:coreProperties>
</file>