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300" r:id="rId3"/>
    <p:sldId id="265" r:id="rId4"/>
    <p:sldId id="296" r:id="rId5"/>
    <p:sldId id="272" r:id="rId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8"/>
      <p:bold r:id="rId9"/>
      <p:italic r:id="rId10"/>
      <p:boldItalic r:id="rId11"/>
    </p:embeddedFont>
    <p:embeddedFont>
      <p:font typeface="Barlow Condensed" panose="00000506000000000000" pitchFamily="2" charset="0"/>
      <p:regular r:id="rId12"/>
      <p:bold r:id="rId13"/>
      <p:italic r:id="rId14"/>
      <p:boldItalic r:id="rId15"/>
    </p:embeddedFont>
    <p:embeddedFont>
      <p:font typeface="Barlow Condensed SemiBold" panose="00000706000000000000" pitchFamily="2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003F"/>
    <a:srgbClr val="FF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00072D-01B2-4162-8970-ED3336CFBCD3}">
  <a:tblStyle styleId="{2D00072D-01B2-4162-8970-ED3336CFBC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6" d="100"/>
          <a:sy n="196" d="100"/>
        </p:scale>
        <p:origin x="852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dd0c7d16c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dd0c7d16c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663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db0f9523d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db0f9523d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db0f9523d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db0f9523d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087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db0f9523dd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db0f9523dd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1"/>
          <p:cNvSpPr txBox="1">
            <a:spLocks noGrp="1"/>
          </p:cNvSpPr>
          <p:nvPr>
            <p:ph type="ctrTitle"/>
          </p:nvPr>
        </p:nvSpPr>
        <p:spPr>
          <a:xfrm>
            <a:off x="2918300" y="540000"/>
            <a:ext cx="3307500" cy="10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966" name="Google Shape;966;p21"/>
          <p:cNvSpPr txBox="1">
            <a:spLocks noGrp="1"/>
          </p:cNvSpPr>
          <p:nvPr>
            <p:ph type="subTitle" idx="1"/>
          </p:nvPr>
        </p:nvSpPr>
        <p:spPr>
          <a:xfrm>
            <a:off x="2918200" y="1676300"/>
            <a:ext cx="3307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7" name="Google Shape;967;p21"/>
          <p:cNvSpPr txBox="1">
            <a:spLocks noGrp="1"/>
          </p:cNvSpPr>
          <p:nvPr>
            <p:ph type="subTitle" idx="2"/>
          </p:nvPr>
        </p:nvSpPr>
        <p:spPr>
          <a:xfrm>
            <a:off x="2918200" y="2080833"/>
            <a:ext cx="33075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8" name="Google Shape;968;p21"/>
          <p:cNvSpPr txBox="1"/>
          <p:nvPr/>
        </p:nvSpPr>
        <p:spPr>
          <a:xfrm>
            <a:off x="1702675" y="3536525"/>
            <a:ext cx="5738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69" name="Google Shape;969;p21"/>
          <p:cNvSpPr/>
          <p:nvPr/>
        </p:nvSpPr>
        <p:spPr>
          <a:xfrm rot="-9899986">
            <a:off x="7763302" y="2137980"/>
            <a:ext cx="3365104" cy="3705151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21"/>
          <p:cNvSpPr/>
          <p:nvPr/>
        </p:nvSpPr>
        <p:spPr>
          <a:xfrm rot="3600027" flipH="1">
            <a:off x="-1547130" y="780284"/>
            <a:ext cx="4131850" cy="2603746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1" name="Google Shape;971;p21"/>
          <p:cNvGrpSpPr/>
          <p:nvPr/>
        </p:nvGrpSpPr>
        <p:grpSpPr>
          <a:xfrm rot="10800000" flipH="1">
            <a:off x="4345700" y="4832766"/>
            <a:ext cx="194400" cy="112209"/>
            <a:chOff x="265900" y="3852516"/>
            <a:chExt cx="194400" cy="112209"/>
          </a:xfrm>
        </p:grpSpPr>
        <p:sp>
          <p:nvSpPr>
            <p:cNvPr id="972" name="Google Shape;972;p2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4" name="Google Shape;974;p21"/>
          <p:cNvSpPr/>
          <p:nvPr/>
        </p:nvSpPr>
        <p:spPr>
          <a:xfrm rot="435267">
            <a:off x="741449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5" name="Google Shape;975;p21"/>
          <p:cNvGrpSpPr/>
          <p:nvPr/>
        </p:nvGrpSpPr>
        <p:grpSpPr>
          <a:xfrm>
            <a:off x="8650138" y="4120884"/>
            <a:ext cx="361129" cy="3106418"/>
            <a:chOff x="6317900" y="1197313"/>
            <a:chExt cx="180700" cy="1554375"/>
          </a:xfrm>
        </p:grpSpPr>
        <p:sp>
          <p:nvSpPr>
            <p:cNvPr id="976" name="Google Shape;976;p21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82" name="Google Shape;982;p21"/>
          <p:cNvCxnSpPr/>
          <p:nvPr/>
        </p:nvCxnSpPr>
        <p:spPr>
          <a:xfrm rot="436104" flipH="1">
            <a:off x="793902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3" name="Google Shape;983;p21"/>
          <p:cNvSpPr/>
          <p:nvPr/>
        </p:nvSpPr>
        <p:spPr>
          <a:xfrm rot="435267">
            <a:off x="751009" y="46821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84" name="Google Shape;984;p21"/>
          <p:cNvCxnSpPr/>
          <p:nvPr/>
        </p:nvCxnSpPr>
        <p:spPr>
          <a:xfrm rot="436104" flipH="1">
            <a:off x="789539" y="48751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85" name="Google Shape;985;p21"/>
          <p:cNvGrpSpPr/>
          <p:nvPr/>
        </p:nvGrpSpPr>
        <p:grpSpPr>
          <a:xfrm rot="10800000">
            <a:off x="154663" y="-1652004"/>
            <a:ext cx="361129" cy="3106418"/>
            <a:chOff x="6317900" y="1197313"/>
            <a:chExt cx="180700" cy="1554375"/>
          </a:xfrm>
        </p:grpSpPr>
        <p:sp>
          <p:nvSpPr>
            <p:cNvPr id="986" name="Google Shape;986;p21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20000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720000" y="1127000"/>
            <a:ext cx="77040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80" name="Google Shape;80;p4"/>
          <p:cNvSpPr/>
          <p:nvPr/>
        </p:nvSpPr>
        <p:spPr>
          <a:xfrm rot="-5400000">
            <a:off x="7165362" y="-774010"/>
            <a:ext cx="2984498" cy="188072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 rot="900032">
            <a:off x="-1298549" y="-641129"/>
            <a:ext cx="2144560" cy="2361269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8558925" y="4522650"/>
            <a:ext cx="315575" cy="366750"/>
            <a:chOff x="8558925" y="4522650"/>
            <a:chExt cx="315575" cy="366750"/>
          </a:xfrm>
        </p:grpSpPr>
        <p:grpSp>
          <p:nvGrpSpPr>
            <p:cNvPr id="83" name="Google Shape;83;p4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84" name="Google Shape;84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4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4"/>
          <p:cNvSpPr/>
          <p:nvPr/>
        </p:nvSpPr>
        <p:spPr>
          <a:xfrm rot="5400000">
            <a:off x="8769800" y="25428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4"/>
          <p:cNvGrpSpPr/>
          <p:nvPr/>
        </p:nvGrpSpPr>
        <p:grpSpPr>
          <a:xfrm>
            <a:off x="280275" y="246791"/>
            <a:ext cx="194400" cy="112209"/>
            <a:chOff x="265900" y="3852516"/>
            <a:chExt cx="194400" cy="112209"/>
          </a:xfrm>
        </p:grpSpPr>
        <p:sp>
          <p:nvSpPr>
            <p:cNvPr id="94" name="Google Shape;94;p4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4"/>
          <p:cNvGrpSpPr/>
          <p:nvPr/>
        </p:nvGrpSpPr>
        <p:grpSpPr>
          <a:xfrm>
            <a:off x="158099" y="4189781"/>
            <a:ext cx="438754" cy="772904"/>
            <a:chOff x="4950175" y="2998438"/>
            <a:chExt cx="88725" cy="156300"/>
          </a:xfrm>
        </p:grpSpPr>
        <p:sp>
          <p:nvSpPr>
            <p:cNvPr id="97" name="Google Shape;97;p4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4"/>
          <p:cNvGrpSpPr/>
          <p:nvPr/>
        </p:nvGrpSpPr>
        <p:grpSpPr>
          <a:xfrm>
            <a:off x="3876381" y="4522646"/>
            <a:ext cx="1391239" cy="1387652"/>
            <a:chOff x="4010494" y="4522646"/>
            <a:chExt cx="1391239" cy="1387652"/>
          </a:xfrm>
        </p:grpSpPr>
        <p:sp>
          <p:nvSpPr>
            <p:cNvPr id="134" name="Google Shape;134;p4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5" name="Google Shape;135;p4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4"/>
            <p:cNvCxnSpPr/>
            <p:nvPr/>
          </p:nvCxnSpPr>
          <p:spPr>
            <a:xfrm rot="436104" flipH="1">
              <a:off x="4051876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0"/>
          <p:cNvSpPr txBox="1">
            <a:spLocks noGrp="1"/>
          </p:cNvSpPr>
          <p:nvPr>
            <p:ph type="subTitle" idx="1"/>
          </p:nvPr>
        </p:nvSpPr>
        <p:spPr>
          <a:xfrm>
            <a:off x="869400" y="1551800"/>
            <a:ext cx="2282400" cy="42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900" name="Google Shape;900;p20"/>
          <p:cNvSpPr txBox="1">
            <a:spLocks noGrp="1"/>
          </p:cNvSpPr>
          <p:nvPr>
            <p:ph type="subTitle" idx="2"/>
          </p:nvPr>
        </p:nvSpPr>
        <p:spPr>
          <a:xfrm>
            <a:off x="3430818" y="1551800"/>
            <a:ext cx="2282400" cy="42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901" name="Google Shape;901;p20"/>
          <p:cNvSpPr txBox="1">
            <a:spLocks noGrp="1"/>
          </p:cNvSpPr>
          <p:nvPr>
            <p:ph type="subTitle" idx="3"/>
          </p:nvPr>
        </p:nvSpPr>
        <p:spPr>
          <a:xfrm>
            <a:off x="5992249" y="1551800"/>
            <a:ext cx="2282400" cy="42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902" name="Google Shape;902;p20"/>
          <p:cNvSpPr txBox="1">
            <a:spLocks noGrp="1"/>
          </p:cNvSpPr>
          <p:nvPr>
            <p:ph type="subTitle" idx="4"/>
          </p:nvPr>
        </p:nvSpPr>
        <p:spPr>
          <a:xfrm>
            <a:off x="869400" y="1973758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3" name="Google Shape;903;p20"/>
          <p:cNvSpPr txBox="1">
            <a:spLocks noGrp="1"/>
          </p:cNvSpPr>
          <p:nvPr>
            <p:ph type="subTitle" idx="5"/>
          </p:nvPr>
        </p:nvSpPr>
        <p:spPr>
          <a:xfrm>
            <a:off x="3430810" y="1973600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4" name="Google Shape;904;p20"/>
          <p:cNvSpPr txBox="1">
            <a:spLocks noGrp="1"/>
          </p:cNvSpPr>
          <p:nvPr>
            <p:ph type="subTitle" idx="6"/>
          </p:nvPr>
        </p:nvSpPr>
        <p:spPr>
          <a:xfrm>
            <a:off x="5992225" y="1973642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5" name="Google Shape;90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20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20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8" name="Google Shape;908;p20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909" name="Google Shape;909;p2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10" name="Google Shape;910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2" name="Google Shape;912;p2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913" name="Google Shape;913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5" name="Google Shape;915;p2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916" name="Google Shape;916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8" name="Google Shape;918;p20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919" name="Google Shape;919;p20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922" name="Google Shape;922;p2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20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959" name="Google Shape;959;p20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20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2" name="Google Shape;962;p20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3" name="Google Shape;963;p20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6" r:id="rId9"/>
    <p:sldLayoutId id="2147483667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TRIPPY</a:t>
            </a:r>
            <a:br>
              <a:rPr lang="en" dirty="0"/>
            </a:br>
            <a:r>
              <a:rPr lang="en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DAS </a:t>
            </a: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REISETRIP PORTAL</a:t>
            </a:r>
            <a:endParaRPr dirty="0"/>
          </a:p>
        </p:txBody>
      </p:sp>
      <p:sp>
        <p:nvSpPr>
          <p:cNvPr id="1064" name="Google Shape;1064;p27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</a:t>
            </a:r>
            <a:r>
              <a:rPr lang="en" dirty="0">
                <a:solidFill>
                  <a:srgbClr val="FF5E8E"/>
                </a:solidFill>
              </a:rPr>
              <a:t>APWHY</a:t>
            </a:r>
            <a:endParaRPr dirty="0">
              <a:solidFill>
                <a:srgbClr val="FF5E8E"/>
              </a:solidFill>
            </a:endParaRPr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>
            <a:cxnSpLocks/>
          </p:cNvCxnSpPr>
          <p:nvPr/>
        </p:nvCxnSpPr>
        <p:spPr>
          <a:xfrm>
            <a:off x="3771103" y="3302128"/>
            <a:ext cx="160179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475;p39">
            <a:extLst>
              <a:ext uri="{FF2B5EF4-FFF2-40B4-BE49-F238E27FC236}">
                <a16:creationId xmlns:a16="http://schemas.microsoft.com/office/drawing/2014/main" id="{5F291A95-2B5A-4C80-8307-2B60A88C2F30}"/>
              </a:ext>
            </a:extLst>
          </p:cNvPr>
          <p:cNvSpPr txBox="1">
            <a:spLocks/>
          </p:cNvSpPr>
          <p:nvPr/>
        </p:nvSpPr>
        <p:spPr>
          <a:xfrm flipH="1">
            <a:off x="2570550" y="1798256"/>
            <a:ext cx="4002900" cy="14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60000">
              <a:lnSpc>
                <a:spcPct val="100000"/>
              </a:lnSpc>
              <a:buClr>
                <a:schemeClr val="lt1"/>
              </a:buClr>
            </a:pPr>
            <a:r>
              <a:rPr lang="de-DE"/>
              <a:t>Nutzer soll Reiseziel eingeben können</a:t>
            </a:r>
          </a:p>
          <a:p>
            <a:pPr marL="360000">
              <a:lnSpc>
                <a:spcPct val="100000"/>
              </a:lnSpc>
              <a:buClr>
                <a:schemeClr val="lt1"/>
              </a:buClr>
            </a:pPr>
            <a:r>
              <a:rPr lang="de-DE"/>
              <a:t>Anzeige von Vorschläge für Hotels, Flüge …, Wetter, Live-Cam Ansicht vom Ziel und weitere Informationen wie gesprochene Sprachen, Währungen usw.</a:t>
            </a:r>
            <a:endParaRPr lang="de-DE" dirty="0"/>
          </a:p>
        </p:txBody>
      </p:sp>
      <p:sp>
        <p:nvSpPr>
          <p:cNvPr id="12" name="Google Shape;1476;p39">
            <a:extLst>
              <a:ext uri="{FF2B5EF4-FFF2-40B4-BE49-F238E27FC236}">
                <a16:creationId xmlns:a16="http://schemas.microsoft.com/office/drawing/2014/main" id="{58470869-E960-43BB-9D7F-631DC179BC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ZIELE / IDEE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81200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36"/>
          <p:cNvSpPr txBox="1">
            <a:spLocks noGrp="1"/>
          </p:cNvSpPr>
          <p:nvPr>
            <p:ph type="subTitle" idx="1"/>
          </p:nvPr>
        </p:nvSpPr>
        <p:spPr>
          <a:xfrm>
            <a:off x="869400" y="1753818"/>
            <a:ext cx="22824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/>
              <a:t>TRIPADVISOR</a:t>
            </a:r>
            <a:endParaRPr dirty="0"/>
          </a:p>
        </p:txBody>
      </p:sp>
      <p:sp>
        <p:nvSpPr>
          <p:cNvPr id="1446" name="Google Shape;1446;p36"/>
          <p:cNvSpPr txBox="1">
            <a:spLocks noGrp="1"/>
          </p:cNvSpPr>
          <p:nvPr>
            <p:ph type="subTitle" idx="2"/>
          </p:nvPr>
        </p:nvSpPr>
        <p:spPr>
          <a:xfrm>
            <a:off x="3430818" y="1753818"/>
            <a:ext cx="22824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/>
              <a:t>OPENWEATHERMAP</a:t>
            </a:r>
            <a:endParaRPr dirty="0"/>
          </a:p>
        </p:txBody>
      </p:sp>
      <p:sp>
        <p:nvSpPr>
          <p:cNvPr id="1447" name="Google Shape;1447;p36"/>
          <p:cNvSpPr txBox="1">
            <a:spLocks noGrp="1"/>
          </p:cNvSpPr>
          <p:nvPr>
            <p:ph type="subTitle" idx="3"/>
          </p:nvPr>
        </p:nvSpPr>
        <p:spPr>
          <a:xfrm>
            <a:off x="5992249" y="1753818"/>
            <a:ext cx="22824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/>
              <a:t>WINDY</a:t>
            </a:r>
            <a:endParaRPr dirty="0"/>
          </a:p>
        </p:txBody>
      </p:sp>
      <p:sp>
        <p:nvSpPr>
          <p:cNvPr id="1448" name="Google Shape;144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THIRD-PARTY APIs</a:t>
            </a:r>
            <a:endParaRPr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449" name="Google Shape;1449;p36"/>
          <p:cNvSpPr txBox="1">
            <a:spLocks noGrp="1"/>
          </p:cNvSpPr>
          <p:nvPr>
            <p:ph type="subTitle" idx="4"/>
          </p:nvPr>
        </p:nvSpPr>
        <p:spPr>
          <a:xfrm>
            <a:off x="869400" y="2175776"/>
            <a:ext cx="2282400" cy="19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 dirty="0"/>
              <a:t>Informationen über Hotels, Flüge, Aktivitäten, Restaurants …</a:t>
            </a:r>
            <a:endParaRPr dirty="0"/>
          </a:p>
        </p:txBody>
      </p:sp>
      <p:sp>
        <p:nvSpPr>
          <p:cNvPr id="1450" name="Google Shape;1450;p36"/>
          <p:cNvSpPr txBox="1">
            <a:spLocks noGrp="1"/>
          </p:cNvSpPr>
          <p:nvPr>
            <p:ph type="subTitle" idx="5"/>
          </p:nvPr>
        </p:nvSpPr>
        <p:spPr>
          <a:xfrm>
            <a:off x="3430810" y="2175618"/>
            <a:ext cx="2282400" cy="19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 dirty="0"/>
              <a:t>Wetterinformationen</a:t>
            </a:r>
            <a:endParaRPr dirty="0"/>
          </a:p>
        </p:txBody>
      </p:sp>
      <p:sp>
        <p:nvSpPr>
          <p:cNvPr id="1451" name="Google Shape;1451;p36"/>
          <p:cNvSpPr txBox="1">
            <a:spLocks noGrp="1"/>
          </p:cNvSpPr>
          <p:nvPr>
            <p:ph type="subTitle" idx="6"/>
          </p:nvPr>
        </p:nvSpPr>
        <p:spPr>
          <a:xfrm>
            <a:off x="5992225" y="2175660"/>
            <a:ext cx="2282400" cy="19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 dirty="0"/>
              <a:t>Zugriff auf Live-Webcams an verschiedensten Urlaubsorten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36"/>
          <p:cNvSpPr txBox="1">
            <a:spLocks noGrp="1"/>
          </p:cNvSpPr>
          <p:nvPr>
            <p:ph type="subTitle" idx="2"/>
          </p:nvPr>
        </p:nvSpPr>
        <p:spPr>
          <a:xfrm>
            <a:off x="3430818" y="1551800"/>
            <a:ext cx="22824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/>
              <a:t>GRAPH COUNTRIES (COUNTRIES v2)</a:t>
            </a:r>
            <a:endParaRPr dirty="0"/>
          </a:p>
        </p:txBody>
      </p:sp>
      <p:sp>
        <p:nvSpPr>
          <p:cNvPr id="1448" name="Google Shape;144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BONUS: GraphQL API</a:t>
            </a:r>
            <a:endParaRPr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450" name="Google Shape;1450;p36"/>
          <p:cNvSpPr txBox="1">
            <a:spLocks noGrp="1"/>
          </p:cNvSpPr>
          <p:nvPr>
            <p:ph type="subTitle" idx="5"/>
          </p:nvPr>
        </p:nvSpPr>
        <p:spPr>
          <a:xfrm>
            <a:off x="3430810" y="1973600"/>
            <a:ext cx="2282400" cy="19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 dirty="0"/>
              <a:t>Informationen über Länder</a:t>
            </a:r>
          </a:p>
          <a:p>
            <a:pPr marL="36576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 dirty="0"/>
              <a:t>Währungen, Sprachen, Zeitzonen, Flaggen 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972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43"/>
          <p:cNvSpPr txBox="1">
            <a:spLocks noGrp="1"/>
          </p:cNvSpPr>
          <p:nvPr>
            <p:ph type="ctrTitle"/>
          </p:nvPr>
        </p:nvSpPr>
        <p:spPr>
          <a:xfrm>
            <a:off x="2466012" y="2002801"/>
            <a:ext cx="4211976" cy="1137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VIELEN DANK!</a:t>
            </a:r>
            <a:endParaRPr/>
          </a:p>
        </p:txBody>
      </p:sp>
      <p:grpSp>
        <p:nvGrpSpPr>
          <p:cNvPr id="1587" name="Google Shape;1587;p43"/>
          <p:cNvGrpSpPr/>
          <p:nvPr/>
        </p:nvGrpSpPr>
        <p:grpSpPr>
          <a:xfrm rot="5400000">
            <a:off x="1215475" y="2079400"/>
            <a:ext cx="315575" cy="366750"/>
            <a:chOff x="8558925" y="4522650"/>
            <a:chExt cx="315575" cy="366750"/>
          </a:xfrm>
        </p:grpSpPr>
        <p:grpSp>
          <p:nvGrpSpPr>
            <p:cNvPr id="1588" name="Google Shape;1588;p4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589" name="Google Shape;1589;p4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1" name="Google Shape;1591;p4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592" name="Google Shape;1592;p4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4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595" name="Google Shape;1595;p4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97" name="Google Shape;1597;p43"/>
          <p:cNvSpPr/>
          <p:nvPr/>
        </p:nvSpPr>
        <p:spPr>
          <a:xfrm rot="5400000" flipH="1">
            <a:off x="7580068" y="1461913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8" name="Google Shape;1598;p43"/>
          <p:cNvGrpSpPr/>
          <p:nvPr/>
        </p:nvGrpSpPr>
        <p:grpSpPr>
          <a:xfrm flipH="1">
            <a:off x="8211399" y="2517893"/>
            <a:ext cx="438754" cy="772904"/>
            <a:chOff x="4950175" y="2998438"/>
            <a:chExt cx="88725" cy="156300"/>
          </a:xfrm>
        </p:grpSpPr>
        <p:sp>
          <p:nvSpPr>
            <p:cNvPr id="1599" name="Google Shape;1599;p4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AA721B20-AAA8-AE0D-8383-E8746B394226}"/>
              </a:ext>
            </a:extLst>
          </p:cNvPr>
          <p:cNvSpPr/>
          <p:nvPr/>
        </p:nvSpPr>
        <p:spPr>
          <a:xfrm>
            <a:off x="1777730" y="3629353"/>
            <a:ext cx="5588540" cy="399900"/>
          </a:xfrm>
          <a:prstGeom prst="rect">
            <a:avLst/>
          </a:prstGeom>
          <a:solidFill>
            <a:srgbClr val="1E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BFCB828-EF93-E77A-AFAF-666C70999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719" y="4471511"/>
            <a:ext cx="2694562" cy="1985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Bildschirmpräsentation 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Barlow Condensed</vt:lpstr>
      <vt:lpstr>Barlow Condensed SemiBold</vt:lpstr>
      <vt:lpstr>Montserrat</vt:lpstr>
      <vt:lpstr>Roboto Condensed Light</vt:lpstr>
      <vt:lpstr>Barlow</vt:lpstr>
      <vt:lpstr>Arial</vt:lpstr>
      <vt:lpstr>Software Developer Engineer Job Description by Slidesgo</vt:lpstr>
      <vt:lpstr>TRIPPY DAS REISETRIP PORTAL</vt:lpstr>
      <vt:lpstr>ZIELE / IDEE</vt:lpstr>
      <vt:lpstr>THIRD-PARTY APIs</vt:lpstr>
      <vt:lpstr>BONUS: GraphQL API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Trippy</dc:title>
  <dc:creator>Kevin</dc:creator>
  <cp:lastModifiedBy>Kevin Matz</cp:lastModifiedBy>
  <cp:revision>7</cp:revision>
  <dcterms:modified xsi:type="dcterms:W3CDTF">2023-05-08T08:50:53Z</dcterms:modified>
</cp:coreProperties>
</file>