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62" r:id="rId4"/>
    <p:sldId id="295" r:id="rId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7"/>
      <p:bold r:id="rId8"/>
    </p:embeddedFont>
    <p:embeddedFont>
      <p:font typeface="Barlow Condensed" panose="00000506000000000000" pitchFamily="2" charset="0"/>
      <p:regular r:id="rId9"/>
      <p:bold r:id="rId10"/>
      <p:italic r:id="rId11"/>
      <p:boldItalic r:id="rId12"/>
    </p:embeddedFont>
    <p:embeddedFont>
      <p:font typeface="Barlow Condensed SemiBold" panose="00000706000000000000" pitchFamily="2" charset="0"/>
      <p:bold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A96413-B6ED-4328-AE30-D88670BD75E8}">
  <a:tblStyle styleId="{D3A96413-B6ED-4328-AE30-D88670BD75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8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79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6"/>
          <p:cNvGrpSpPr/>
          <p:nvPr/>
        </p:nvGrpSpPr>
        <p:grpSpPr>
          <a:xfrm>
            <a:off x="8064938" y="-1041168"/>
            <a:ext cx="1942494" cy="2022980"/>
            <a:chOff x="4445625" y="1829838"/>
            <a:chExt cx="739125" cy="769750"/>
          </a:xfrm>
        </p:grpSpPr>
        <p:sp>
          <p:nvSpPr>
            <p:cNvPr id="618" name="Google Shape;618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-858537" y="-1041168"/>
            <a:ext cx="1942494" cy="2022980"/>
            <a:chOff x="4445625" y="1829838"/>
            <a:chExt cx="739125" cy="769750"/>
          </a:xfrm>
        </p:grpSpPr>
        <p:sp>
          <p:nvSpPr>
            <p:cNvPr id="627" name="Google Shape;627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6"/>
          <p:cNvSpPr/>
          <p:nvPr/>
        </p:nvSpPr>
        <p:spPr>
          <a:xfrm rot="-152928">
            <a:off x="6925193" y="4175288"/>
            <a:ext cx="3763193" cy="237143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6"/>
          <p:cNvSpPr/>
          <p:nvPr/>
        </p:nvSpPr>
        <p:spPr>
          <a:xfrm rot="3635839">
            <a:off x="-1640952" y="3754337"/>
            <a:ext cx="4267648" cy="26893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639" name="Google Shape;639;p1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676" name="Google Shape;676;p16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16"/>
          <p:cNvSpPr/>
          <p:nvPr/>
        </p:nvSpPr>
        <p:spPr>
          <a:xfrm rot="-5400000" flipH="1">
            <a:off x="307075" y="22599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16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684" name="Google Shape;684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127000"/>
            <a:ext cx="77040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0" name="Google Shape;80;p4"/>
          <p:cNvSpPr/>
          <p:nvPr/>
        </p:nvSpPr>
        <p:spPr>
          <a:xfrm rot="-5400000">
            <a:off x="7165362" y="-774010"/>
            <a:ext cx="2984498" cy="188072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 rot="900032">
            <a:off x="-1298549" y="-641129"/>
            <a:ext cx="2144560" cy="2361269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8558925" y="4522650"/>
            <a:ext cx="315575" cy="366750"/>
            <a:chOff x="8558925" y="4522650"/>
            <a:chExt cx="315575" cy="366750"/>
          </a:xfrm>
        </p:grpSpPr>
        <p:grpSp>
          <p:nvGrpSpPr>
            <p:cNvPr id="83" name="Google Shape;83;p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4"/>
          <p:cNvSpPr/>
          <p:nvPr/>
        </p:nvSpPr>
        <p:spPr>
          <a:xfrm rot="5400000">
            <a:off x="8769800" y="25428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>
            <a:off x="280275" y="246791"/>
            <a:ext cx="194400" cy="112209"/>
            <a:chOff x="265900" y="3852516"/>
            <a:chExt cx="194400" cy="112209"/>
          </a:xfrm>
        </p:grpSpPr>
        <p:sp>
          <p:nvSpPr>
            <p:cNvPr id="94" name="Google Shape;94;p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158099" y="4189781"/>
            <a:ext cx="438754" cy="772904"/>
            <a:chOff x="4950175" y="2998438"/>
            <a:chExt cx="88725" cy="156300"/>
          </a:xfrm>
        </p:grpSpPr>
        <p:sp>
          <p:nvSpPr>
            <p:cNvPr id="97" name="Google Shape;97;p4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3876381" y="4522646"/>
            <a:ext cx="1391239" cy="1387652"/>
            <a:chOff x="4010494" y="4522646"/>
            <a:chExt cx="1391239" cy="1387652"/>
          </a:xfrm>
        </p:grpSpPr>
        <p:sp>
          <p:nvSpPr>
            <p:cNvPr id="134" name="Google Shape;134;p4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5" name="Google Shape;135;p4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4"/>
            <p:cNvCxnSpPr/>
            <p:nvPr/>
          </p:nvCxnSpPr>
          <p:spPr>
            <a:xfrm rot="436104" flipH="1">
              <a:off x="4051876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TRIPPY</a:t>
            </a:r>
            <a:br>
              <a:rPr lang="en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DAS REISETRIP-PORTAL</a:t>
            </a:r>
            <a:endParaRPr/>
          </a:p>
        </p:txBody>
      </p:sp>
      <p:sp>
        <p:nvSpPr>
          <p:cNvPr id="1064" name="Google Shape;1064;p27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r>
              <a:rPr lang="en">
                <a:solidFill>
                  <a:srgbClr val="FF5E8E"/>
                </a:solidFill>
              </a:rPr>
              <a:t>APWHY</a:t>
            </a:r>
            <a:endParaRPr>
              <a:solidFill>
                <a:srgbClr val="FF5E8E"/>
              </a:solidFill>
            </a:endParaRPr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3302128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8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VERÄNDERUNGEN AN IDEE</a:t>
            </a:r>
            <a:endParaRPr/>
          </a:p>
        </p:txBody>
      </p:sp>
      <p:sp>
        <p:nvSpPr>
          <p:cNvPr id="6" name="Google Shape;1475;p39">
            <a:extLst>
              <a:ext uri="{FF2B5EF4-FFF2-40B4-BE49-F238E27FC236}">
                <a16:creationId xmlns:a16="http://schemas.microsoft.com/office/drawing/2014/main" id="{A0AD0162-20A5-8F45-2371-6009DB3FACA4}"/>
              </a:ext>
            </a:extLst>
          </p:cNvPr>
          <p:cNvSpPr txBox="1">
            <a:spLocks/>
          </p:cNvSpPr>
          <p:nvPr/>
        </p:nvSpPr>
        <p:spPr>
          <a:xfrm flipH="1">
            <a:off x="2570550" y="2118734"/>
            <a:ext cx="4002900" cy="90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60000">
              <a:lnSpc>
                <a:spcPct val="100000"/>
              </a:lnSpc>
              <a:buClr>
                <a:schemeClr val="lt1"/>
              </a:buClr>
            </a:pPr>
            <a:r>
              <a:rPr lang="de-DE"/>
              <a:t>Accountsystem</a:t>
            </a:r>
          </a:p>
          <a:p>
            <a:pPr marL="360000">
              <a:lnSpc>
                <a:spcPct val="100000"/>
              </a:lnSpc>
              <a:buClr>
                <a:schemeClr val="lt1"/>
              </a:buClr>
            </a:pPr>
            <a:r>
              <a:rPr lang="de-DE"/>
              <a:t>Nutzer können Bewertungen zu Reisezielen verfassen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7;p28">
            <a:extLst>
              <a:ext uri="{FF2B5EF4-FFF2-40B4-BE49-F238E27FC236}">
                <a16:creationId xmlns:a16="http://schemas.microsoft.com/office/drawing/2014/main" id="{9D628660-C384-E937-4AED-20A231271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GEPLANTE ARCHITEKTUR</a:t>
            </a:r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9ABC95C-6B25-DD1D-BC6A-8889612D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23" y="1311361"/>
            <a:ext cx="5680954" cy="3454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/>
              <a:t>DOCKER-COMPOSE UP</a:t>
            </a:r>
            <a:endParaRPr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/>
              <a:t>USERS API</a:t>
            </a:r>
            <a:endParaRPr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/>
              <a:t>REVIEWS API</a:t>
            </a:r>
            <a:endParaRPr/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DE"/>
              <a:t>SWAGGER DOCS</a:t>
            </a:r>
            <a:endParaRPr/>
          </a:p>
        </p:txBody>
      </p:sp>
      <p:sp>
        <p:nvSpPr>
          <p:cNvPr id="1130" name="Google Shape;1130;p29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de-DE"/>
              <a:t>EXTERNE APIS</a:t>
            </a:r>
          </a:p>
        </p:txBody>
      </p:sp>
      <p:sp>
        <p:nvSpPr>
          <p:cNvPr id="1132" name="Google Shape;1132;p29"/>
          <p:cNvSpPr/>
          <p:nvPr/>
        </p:nvSpPr>
        <p:spPr>
          <a:xfrm>
            <a:off x="4764150" y="2420000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5975" y="244760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6" name="Google Shape;1136;p29"/>
          <p:cNvSpPr/>
          <p:nvPr/>
        </p:nvSpPr>
        <p:spPr>
          <a:xfrm>
            <a:off x="915975" y="358657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HEUTIGE VORSTELLUNG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39" name="Google Shape;1139;p29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Backend und Datenbank in zusammenarbeitenden Containern</a:t>
            </a:r>
            <a:endParaRPr/>
          </a:p>
        </p:txBody>
      </p:sp>
      <p:sp>
        <p:nvSpPr>
          <p:cNvPr id="1140" name="Google Shape;1140;p29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Verwaltung von Nutzeraccounts (CRUD)</a:t>
            </a:r>
            <a:endParaRPr/>
          </a:p>
        </p:txBody>
      </p:sp>
      <p:sp>
        <p:nvSpPr>
          <p:cNvPr id="1141" name="Google Shape;1141;p29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Verwaltung von Bewertungen von Nutzern (CRUD)</a:t>
            </a:r>
            <a:endParaRPr/>
          </a:p>
        </p:txBody>
      </p:sp>
      <p:sp>
        <p:nvSpPr>
          <p:cNvPr id="1142" name="Google Shape;1142;p29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Dokumentation der Endpunkte mittels Swagger</a:t>
            </a:r>
            <a:endParaRPr/>
          </a:p>
        </p:txBody>
      </p:sp>
      <p:sp>
        <p:nvSpPr>
          <p:cNvPr id="1143" name="Google Shape;1143;p29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Booking, OpenWeatherMap und Windy in einem Minimalfrontend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095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Barlow Condensed SemiBold</vt:lpstr>
      <vt:lpstr>Roboto Condensed Light</vt:lpstr>
      <vt:lpstr>Montserrat</vt:lpstr>
      <vt:lpstr>Barlow Condensed</vt:lpstr>
      <vt:lpstr>Arial</vt:lpstr>
      <vt:lpstr>Barlow</vt:lpstr>
      <vt:lpstr>Software Developer Engineer Job Description by Slidesgo</vt:lpstr>
      <vt:lpstr>TRIPPY DAS REISETRIP-PORTAL</vt:lpstr>
      <vt:lpstr>VERÄNDERUNGEN AN IDEE</vt:lpstr>
      <vt:lpstr>GEPLANTE ARCHITEKTUR</vt:lpstr>
      <vt:lpstr>HEUTIGE VORSTELLUNG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TRIPPY DAS REISETRIP-PORTAL</dc:title>
  <dc:creator>Kevin</dc:creator>
  <cp:lastModifiedBy>Kevin Matz</cp:lastModifiedBy>
  <cp:revision>3</cp:revision>
  <dcterms:modified xsi:type="dcterms:W3CDTF">2023-06-04T23:25:18Z</dcterms:modified>
</cp:coreProperties>
</file>