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AD95-F81E-4F46-98B9-0ADB4971B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42181-0ED0-4110-860B-65F64E029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64665C-0809-4C87-85AB-90CDF62B2375}"/>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E96E93AC-5241-4BBC-9426-C911DDAB7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2A3DB-D21C-46B5-8159-B56365464AAE}"/>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4493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E754-B165-482C-BD73-033C50BDA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D627D-ED6B-45E9-8BA4-E7231770C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DFB7D-FC9F-4BEF-BE94-911A6C52448F}"/>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43DDBB23-1435-4DC7-86E6-6259C14A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57C14-94FC-44CA-9269-B8408737148F}"/>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285158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DAF62-8BC5-47D9-86EB-39CB90A3DA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E21F33-3AE6-433E-98FE-EAB46B10B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216E3-5590-4FCA-8B81-EE0258E8B4F2}"/>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B92DD664-980F-40B8-92B9-0A04039BB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87A46-E334-4C1A-B1E5-339E9602D002}"/>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354484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183E-3908-47E1-BB45-DDFB040A1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C808D-698F-469C-9FD6-A59F3A7AB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AB283-B546-4E3B-863C-7764962D8598}"/>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597260E1-2AF5-4955-83D3-A5B603285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DEA4A-A0B5-4AFF-90A9-3577164D2597}"/>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427579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1E11-C6C4-4AE9-9F5E-6ABDA052BB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EE053-2535-4709-9754-C97699F78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175C91-2A77-4D62-A9A3-DF8AAF3531ED}"/>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264DFBE6-9DC8-4D78-971A-DED226311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1FBE7-1D2E-431C-BA50-191F73E907D9}"/>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95763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F84B-94FA-410D-8614-B2F6FBE01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E8EDF-2E15-48E3-9878-8B34490505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78CA8E-BF07-4499-BE50-DC6BAF75AE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47229-1412-4CE3-B039-02806A4D1C6B}"/>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6" name="Footer Placeholder 5">
            <a:extLst>
              <a:ext uri="{FF2B5EF4-FFF2-40B4-BE49-F238E27FC236}">
                <a16:creationId xmlns:a16="http://schemas.microsoft.com/office/drawing/2014/main" id="{0286C1CA-2FB4-4A7A-B3A3-6F6FC3C05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0402B3-F164-4914-898A-64C2086DFBE0}"/>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79150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BE55-C0DB-4E87-A343-6DB2E289A5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EDDDF-B196-451E-AA7F-BDF9837C1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7A220A-A5D6-426E-AA5F-E0831834C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4AD15-64B5-44E0-99F2-43039B734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E5863-34A9-43C6-BD4D-DBE529F51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BFFD5-1304-4C4D-A2BE-21A0DE550B61}"/>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8" name="Footer Placeholder 7">
            <a:extLst>
              <a:ext uri="{FF2B5EF4-FFF2-40B4-BE49-F238E27FC236}">
                <a16:creationId xmlns:a16="http://schemas.microsoft.com/office/drawing/2014/main" id="{6835C3D8-DE93-4B86-9D4B-F2AF30FE0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E134C-7CD8-4B50-B748-69063C086C90}"/>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277550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47E5-2925-4D57-B5A9-1552396F3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6EDE6-9FC0-4D76-A26B-A4A32BEB539E}"/>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4" name="Footer Placeholder 3">
            <a:extLst>
              <a:ext uri="{FF2B5EF4-FFF2-40B4-BE49-F238E27FC236}">
                <a16:creationId xmlns:a16="http://schemas.microsoft.com/office/drawing/2014/main" id="{E9C8E47D-7954-4920-8F00-E0CB91410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BEFD6-FE81-447C-B3FF-DA8B4B3119EF}"/>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47892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2EE8D-6F91-4AF3-BE58-25E2E79D8576}"/>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3" name="Footer Placeholder 2">
            <a:extLst>
              <a:ext uri="{FF2B5EF4-FFF2-40B4-BE49-F238E27FC236}">
                <a16:creationId xmlns:a16="http://schemas.microsoft.com/office/drawing/2014/main" id="{E18E1F11-3D0F-4262-98CD-3D4D18379B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58489-879C-4FFB-B88E-7D4EF4B9B2D0}"/>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398732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255B-82CA-4216-AD00-371376A3C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30234-E5EF-4146-B6D6-CD789DDB13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A966C-78BA-46F8-ADA3-04702D778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D8241-BAE6-4459-957E-DDABEC8A0C34}"/>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6" name="Footer Placeholder 5">
            <a:extLst>
              <a:ext uri="{FF2B5EF4-FFF2-40B4-BE49-F238E27FC236}">
                <a16:creationId xmlns:a16="http://schemas.microsoft.com/office/drawing/2014/main" id="{AD5D02AB-0CA2-4202-B557-9B9A1998D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BE33F-33C2-4515-9FD7-50D58B7C1745}"/>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21122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C67E-7BC2-4E9D-B09E-33F53CC5E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23D745-7E5C-4479-8100-C4E59800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7A6C1-ED7C-4AFF-AD40-104825881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50E34-687D-4815-A786-6DA1C6EB957F}"/>
              </a:ext>
            </a:extLst>
          </p:cNvPr>
          <p:cNvSpPr>
            <a:spLocks noGrp="1"/>
          </p:cNvSpPr>
          <p:nvPr>
            <p:ph type="dt" sz="half" idx="10"/>
          </p:nvPr>
        </p:nvSpPr>
        <p:spPr/>
        <p:txBody>
          <a:bodyPr/>
          <a:lstStyle/>
          <a:p>
            <a:fld id="{969542D9-89B2-48F7-9860-091F600EA46D}" type="datetimeFigureOut">
              <a:rPr lang="en-US" smtClean="0"/>
              <a:t>5/4/2021</a:t>
            </a:fld>
            <a:endParaRPr lang="en-US"/>
          </a:p>
        </p:txBody>
      </p:sp>
      <p:sp>
        <p:nvSpPr>
          <p:cNvPr id="6" name="Footer Placeholder 5">
            <a:extLst>
              <a:ext uri="{FF2B5EF4-FFF2-40B4-BE49-F238E27FC236}">
                <a16:creationId xmlns:a16="http://schemas.microsoft.com/office/drawing/2014/main" id="{86DAFEF8-528F-4EAA-83BE-578EE281A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19899-97B0-48A7-84F3-0CF5DCAFB022}"/>
              </a:ext>
            </a:extLst>
          </p:cNvPr>
          <p:cNvSpPr>
            <a:spLocks noGrp="1"/>
          </p:cNvSpPr>
          <p:nvPr>
            <p:ph type="sldNum" sz="quarter" idx="12"/>
          </p:nvPr>
        </p:nvSpPr>
        <p:spPr/>
        <p:txBody>
          <a:bodyPr/>
          <a:lstStyle/>
          <a:p>
            <a:fld id="{ED52F7A8-9E1B-4186-A863-9537E6223B51}" type="slidenum">
              <a:rPr lang="en-US" smtClean="0"/>
              <a:t>‹#›</a:t>
            </a:fld>
            <a:endParaRPr lang="en-US"/>
          </a:p>
        </p:txBody>
      </p:sp>
    </p:spTree>
    <p:extLst>
      <p:ext uri="{BB962C8B-B14F-4D97-AF65-F5344CB8AC3E}">
        <p14:creationId xmlns:p14="http://schemas.microsoft.com/office/powerpoint/2010/main" val="28096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AC171-BE07-4495-96FE-DCDEB503F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D1227-5498-4605-AEC5-13922FD693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7DE5C-94F0-40A8-B95B-F0F9C5002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542D9-89B2-48F7-9860-091F600EA46D}" type="datetimeFigureOut">
              <a:rPr lang="en-US" smtClean="0"/>
              <a:t>5/4/2021</a:t>
            </a:fld>
            <a:endParaRPr lang="en-US"/>
          </a:p>
        </p:txBody>
      </p:sp>
      <p:sp>
        <p:nvSpPr>
          <p:cNvPr id="5" name="Footer Placeholder 4">
            <a:extLst>
              <a:ext uri="{FF2B5EF4-FFF2-40B4-BE49-F238E27FC236}">
                <a16:creationId xmlns:a16="http://schemas.microsoft.com/office/drawing/2014/main" id="{A0DE48EB-724B-4B21-BE66-BC1E242DA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78C734-866B-4546-A1E3-4855B95DF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2F7A8-9E1B-4186-A863-9537E6223B51}" type="slidenum">
              <a:rPr lang="en-US" smtClean="0"/>
              <a:t>‹#›</a:t>
            </a:fld>
            <a:endParaRPr lang="en-US"/>
          </a:p>
        </p:txBody>
      </p:sp>
    </p:spTree>
    <p:extLst>
      <p:ext uri="{BB962C8B-B14F-4D97-AF65-F5344CB8AC3E}">
        <p14:creationId xmlns:p14="http://schemas.microsoft.com/office/powerpoint/2010/main" val="3652389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F372-B9B8-4E33-A91B-E0B079FCDF95}"/>
              </a:ext>
            </a:extLst>
          </p:cNvPr>
          <p:cNvSpPr>
            <a:spLocks noGrp="1"/>
          </p:cNvSpPr>
          <p:nvPr>
            <p:ph type="ctrTitle"/>
          </p:nvPr>
        </p:nvSpPr>
        <p:spPr/>
        <p:txBody>
          <a:bodyPr>
            <a:normAutofit/>
          </a:bodyPr>
          <a:lstStyle/>
          <a:p>
            <a:r>
              <a:rPr lang="en-US" sz="1400" dirty="0"/>
              <a:t>and that the stack starts at address 600. The target program is shown in Figure 8.6. We assume that ACTION4 contains a conditional jump to the address 456 of the return sequence from q; otherwise, the recursive procedure q is condemned to call itself forever. If </a:t>
            </a:r>
            <a:r>
              <a:rPr lang="en-US" sz="1400" dirty="0" err="1"/>
              <a:t>msixe</a:t>
            </a:r>
            <a:r>
              <a:rPr lang="en-US" sz="1400" dirty="0"/>
              <a:t>, </a:t>
            </a:r>
            <a:r>
              <a:rPr lang="en-US" sz="1400" dirty="0" err="1"/>
              <a:t>psixe</a:t>
            </a:r>
            <a:r>
              <a:rPr lang="en-US" sz="1400" dirty="0"/>
              <a:t>, and </a:t>
            </a:r>
            <a:r>
              <a:rPr lang="en-US" sz="1400" dirty="0" err="1"/>
              <a:t>qsixe</a:t>
            </a:r>
            <a:r>
              <a:rPr lang="en-US" sz="1400" dirty="0"/>
              <a:t> are 20, 40, and 60, respectively, the first instruction at address 100 initializes the SP to 600, the starting address of the stack. SP holds 620 just before control transfers from m to q, because </a:t>
            </a:r>
            <a:r>
              <a:rPr lang="en-US" sz="1400" dirty="0" err="1"/>
              <a:t>msixe</a:t>
            </a:r>
            <a:r>
              <a:rPr lang="en-US" sz="1400" dirty="0"/>
              <a:t> is 20. Subsequently, when q calls p, the instruction at address 320 increments SP to 680, where the activation record for p begins; SP reverts to 620 after control returns to q. If the next two recursive calls of q return immediately, the maximum value of SP during this execution 680. Note, however, that the last stack location used is 739, since the activation record of q starting at location 680 extends for 60 bytes.</a:t>
            </a:r>
            <a:br>
              <a:rPr lang="en-US" sz="1400" dirty="0"/>
            </a:br>
            <a:endParaRPr lang="en-US" sz="1400" dirty="0"/>
          </a:p>
        </p:txBody>
      </p:sp>
      <p:sp>
        <p:nvSpPr>
          <p:cNvPr id="3" name="Subtitle 2">
            <a:extLst>
              <a:ext uri="{FF2B5EF4-FFF2-40B4-BE49-F238E27FC236}">
                <a16:creationId xmlns:a16="http://schemas.microsoft.com/office/drawing/2014/main" id="{3A737135-6601-499F-8909-BD75EFCEC7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926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188</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and that the stack starts at address 600. The target program is shown in Figure 8.6. We assume that ACTION4 contains a conditional jump to the address 456 of the return sequence from q; otherwise, the recursive procedure q is condemned to call itself forever. If msixe, psixe, and qsixe are 20, 40, and 60, respectively, the first instruction at address 100 initializes the SP to 600, the starting address of the stack. SP holds 620 just before control transfers from m to q, because msixe is 20. Subsequently, when q calls p, the instruction at address 320 increments SP to 680, where the activation record for p begins; SP reverts to 620 after control returns to q. If the next two recursive calls of q return immediately, the maximum value of SP during this execution 680. Note, however, that the last stack location used is 739, since the activation record of q starting at location 680 extends for 60 bytes.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that the stack starts at address 600. The target program is shown in Figure 8.6. We assume that ACTION4 contains a conditional jump to the address 456 of the return sequence from q; otherwise, the recursive procedure q is condemned to call itself forever. If msixe, psixe, and qsixe are 20, 40, and 60, respectively, the first instruction at address 100 initializes the SP to 600, the starting address of the stack. SP holds 620 just before control transfers from m to q, because msixe is 20. Subsequently, when q calls p, the instruction at address 320 increments SP to 680, where the activation record for p begins; SP reverts to 620 after control returns to q. If the next two recursive calls of q return immediately, the maximum value of SP during this execution 680. Note, however, that the last stack location used is 739, since the activation record of q starting at location 680 extends for 60 bytes. </dc:title>
  <dc:creator>jisha anil</dc:creator>
  <cp:lastModifiedBy>jisha anil</cp:lastModifiedBy>
  <cp:revision>2</cp:revision>
  <dcterms:created xsi:type="dcterms:W3CDTF">2021-05-04T11:09:48Z</dcterms:created>
  <dcterms:modified xsi:type="dcterms:W3CDTF">2021-05-04T11:35:10Z</dcterms:modified>
</cp:coreProperties>
</file>