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E8"/>
    <a:srgbClr val="F3DFC6"/>
    <a:srgbClr val="F4E0C6"/>
    <a:srgbClr val="C6A381"/>
    <a:srgbClr val="620900"/>
    <a:srgbClr val="EBCAA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5"/>
    <p:restoredTop sz="94693"/>
  </p:normalViewPr>
  <p:slideViewPr>
    <p:cSldViewPr snapToGrid="0" snapToObjects="1">
      <p:cViewPr>
        <p:scale>
          <a:sx n="100" d="100"/>
          <a:sy n="100" d="100"/>
        </p:scale>
        <p:origin x="-1670" y="220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pPr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1585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pPr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0502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pPr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677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pPr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0927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pPr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367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pPr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9185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pPr/>
              <a:t>29/09/2020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06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pPr/>
              <a:t>29/09/2020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371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pPr/>
              <a:t>29/09/2020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8932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pPr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3506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pPr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587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071F4-D407-BF48-A89C-0E0051DE7A52}" type="datetimeFigureOut">
              <a:rPr lang="fr-FR" smtClean="0"/>
              <a:pPr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D736A-AC8D-E541-9204-6897F376D6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1947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ilto:kevin.h8@hotmail.fr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109"/>
            <a:ext cx="6858000" cy="8173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4" y="9515755"/>
            <a:ext cx="5462336" cy="290840"/>
          </a:xfrm>
          <a:prstGeom prst="rect">
            <a:avLst/>
          </a:prstGeom>
        </p:spPr>
      </p:pic>
      <p:sp>
        <p:nvSpPr>
          <p:cNvPr id="7" name="Rectangle avec coin arrondi du même côté 6"/>
          <p:cNvSpPr/>
          <p:nvPr/>
        </p:nvSpPr>
        <p:spPr>
          <a:xfrm rot="5400000">
            <a:off x="1183108" y="-951959"/>
            <a:ext cx="545432" cy="2911645"/>
          </a:xfrm>
          <a:prstGeom prst="round2SameRect">
            <a:avLst>
              <a:gd name="adj1" fmla="val 46079"/>
              <a:gd name="adj2" fmla="val 0"/>
            </a:avLst>
          </a:prstGeom>
          <a:solidFill>
            <a:srgbClr val="C6A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28339" y="273030"/>
            <a:ext cx="2040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Kévin </a:t>
            </a:r>
            <a:r>
              <a:rPr lang="fr-FR" sz="2400" dirty="0" smtClean="0">
                <a:solidFill>
                  <a:srgbClr val="F4E0C6"/>
                </a:solidFill>
              </a:rPr>
              <a:t>HOARAU</a:t>
            </a:r>
            <a:endParaRPr lang="fr-FR" sz="2400" dirty="0">
              <a:solidFill>
                <a:srgbClr val="F4E0C6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25500" y="2259644"/>
            <a:ext cx="513347" cy="1857521"/>
          </a:xfrm>
          <a:prstGeom prst="roundRect">
            <a:avLst>
              <a:gd name="adj" fmla="val 38542"/>
            </a:avLst>
          </a:prstGeom>
          <a:solidFill>
            <a:srgbClr val="F4E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73" y="2259644"/>
            <a:ext cx="1219102" cy="1647435"/>
          </a:xfrm>
          <a:prstGeom prst="roundRect">
            <a:avLst>
              <a:gd name="adj" fmla="val 29275"/>
            </a:avLst>
          </a:prstGeom>
          <a:ln>
            <a:solidFill>
              <a:srgbClr val="F4E0C6"/>
            </a:solidFill>
          </a:ln>
        </p:spPr>
      </p:pic>
      <p:sp>
        <p:nvSpPr>
          <p:cNvPr id="13" name="Rectangle à coins arrondis 12"/>
          <p:cNvSpPr/>
          <p:nvPr/>
        </p:nvSpPr>
        <p:spPr>
          <a:xfrm>
            <a:off x="325500" y="7023204"/>
            <a:ext cx="513347" cy="1857521"/>
          </a:xfrm>
          <a:prstGeom prst="roundRect">
            <a:avLst>
              <a:gd name="adj" fmla="val 38542"/>
            </a:avLst>
          </a:prstGeom>
          <a:solidFill>
            <a:srgbClr val="C6A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868157" y="4914990"/>
            <a:ext cx="2245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7F7F7F"/>
                </a:solidFill>
                <a:latin typeface="Arial"/>
                <a:cs typeface="Arial"/>
              </a:rPr>
              <a:t>30 route de </a:t>
            </a:r>
            <a:r>
              <a:rPr lang="fr-FR" sz="1200" dirty="0" err="1" smtClean="0">
                <a:solidFill>
                  <a:srgbClr val="7F7F7F"/>
                </a:solidFill>
                <a:latin typeface="Arial"/>
                <a:cs typeface="Arial"/>
              </a:rPr>
              <a:t>saint-antoine</a:t>
            </a:r>
            <a:r>
              <a:rPr lang="fr-FR" sz="120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</a:p>
          <a:p>
            <a:r>
              <a:rPr lang="fr-FR" sz="1200" dirty="0" smtClean="0">
                <a:solidFill>
                  <a:srgbClr val="7F7F7F"/>
                </a:solidFill>
                <a:latin typeface="Arial"/>
                <a:cs typeface="Arial"/>
              </a:rPr>
              <a:t>69380 </a:t>
            </a:r>
            <a:r>
              <a:rPr lang="fr-FR" sz="1200" dirty="0" err="1" smtClean="0">
                <a:solidFill>
                  <a:srgbClr val="7F7F7F"/>
                </a:solidFill>
                <a:latin typeface="Arial"/>
                <a:cs typeface="Arial"/>
              </a:rPr>
              <a:t>Chazay-d’Azergues</a:t>
            </a:r>
            <a:r>
              <a:rPr lang="fr-FR" sz="120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06 24 83 50 13</a:t>
            </a:r>
            <a:b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</a:br>
            <a:r>
              <a:rPr lang="fr-FR" sz="1200" dirty="0" smtClean="0">
                <a:latin typeface="Arial"/>
                <a:cs typeface="Arial"/>
                <a:hlinkClick r:id="rId5"/>
              </a:rPr>
              <a:t>kevin.h8@hotmail.fr</a:t>
            </a:r>
            <a:endParaRPr lang="fr-FR" sz="1200" dirty="0" smtClean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fr-FR" sz="1200" dirty="0" smtClean="0">
                <a:solidFill>
                  <a:srgbClr val="7F7F7F"/>
                </a:solidFill>
                <a:latin typeface="Arial"/>
                <a:cs typeface="Arial"/>
              </a:rPr>
              <a:t>http://kevin-codeur.com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8817775"/>
              </p:ext>
            </p:extLst>
          </p:nvPr>
        </p:nvGraphicFramePr>
        <p:xfrm>
          <a:off x="2962669" y="2058080"/>
          <a:ext cx="3858980" cy="385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441"/>
                <a:gridCol w="3326539"/>
              </a:tblGrid>
              <a:tr h="0">
                <a:tc>
                  <a:txBody>
                    <a:bodyPr/>
                    <a:lstStyle/>
                    <a:p>
                      <a:endParaRPr lang="fr-FR" sz="1400" baseline="0" dirty="0" smtClean="0">
                        <a:solidFill>
                          <a:srgbClr val="719655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rgbClr val="620900"/>
                          </a:solidFill>
                          <a:effectLst/>
                          <a:latin typeface="Arial"/>
                          <a:cs typeface="Arial"/>
                        </a:rPr>
                        <a:t>EXPERIENCES PROFESSIONNELLES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baseline="0" dirty="0" smtClean="0">
                        <a:solidFill>
                          <a:srgbClr val="6209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65724">
                <a:tc>
                  <a:txBody>
                    <a:bodyPr/>
                    <a:lstStyle/>
                    <a:p>
                      <a:pPr marL="0" indent="0"/>
                      <a:r>
                        <a:rPr lang="en-GB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n-GB" sz="12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Opérateur</a:t>
                      </a:r>
                      <a:r>
                        <a:rPr lang="en-GB" sz="1200" b="1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GB" sz="1200" b="1" i="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Préparateur</a:t>
                      </a:r>
                      <a:r>
                        <a:rPr lang="en-GB" sz="1200" b="1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de </a:t>
                      </a:r>
                      <a:r>
                        <a:rPr lang="en-GB" sz="1200" b="1" i="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Véhicule</a:t>
                      </a:r>
                      <a: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| Renault</a:t>
                      </a:r>
                      <a:r>
                        <a:rPr lang="en-GB" sz="1200" b="1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GB" sz="1200" b="1" i="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Villefranche</a:t>
                      </a:r>
                      <a:r>
                        <a:rPr lang="en-GB" sz="1200" b="1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Automobile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/>
                      </a:r>
                      <a:b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Réception des véhicules neufs 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Livraison et Préparation des véhicules clients,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Organisation du parc de véhicules.</a:t>
                      </a:r>
                    </a:p>
                    <a:p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65724">
                <a:tc>
                  <a:txBody>
                    <a:bodyPr/>
                    <a:lstStyle/>
                    <a:p>
                      <a:r>
                        <a:rPr lang="en-GB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n-GB" sz="12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Technicien</a:t>
                      </a:r>
                      <a:r>
                        <a:rPr lang="en-GB" sz="1200" b="1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de Maintenance</a:t>
                      </a:r>
                      <a: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|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n-GB" sz="12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Clemessy</a:t>
                      </a:r>
                      <a:r>
                        <a:rPr lang="en-GB" sz="1200" b="1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Services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/>
                      </a:r>
                      <a:b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Maintenance Corrective  et Préventive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Pompe Hydraulique, Pneumatique.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Diverses Opérations de Maintenance Mécanique</a:t>
                      </a:r>
                      <a:r>
                        <a:rPr kumimoji="0" lang="fr-F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charset="0"/>
                        </a:rPr>
                        <a:t>.</a:t>
                      </a:r>
                      <a:endParaRPr kumimoji="0" lang="fr-F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/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65724">
                <a:tc>
                  <a:txBody>
                    <a:bodyPr/>
                    <a:lstStyle/>
                    <a:p>
                      <a:r>
                        <a:rPr lang="en-GB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n-GB" sz="12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Stagiaire</a:t>
                      </a:r>
                      <a:r>
                        <a:rPr lang="en-GB" sz="1200" b="1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en Maintenance</a:t>
                      </a:r>
                      <a: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| </a:t>
                      </a:r>
                      <a:r>
                        <a:rPr lang="en-GB" sz="12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Kéolis</a:t>
                      </a:r>
                      <a:r>
                        <a:rPr lang="en-GB" sz="1200" b="1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Lyon</a:t>
                      </a:r>
                      <a: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/>
                      </a:r>
                      <a:b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Maintenance Corrective et Préventive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des tramways de Lyon.</a:t>
                      </a:r>
                    </a:p>
                    <a:p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à coins arrondis 15"/>
          <p:cNvSpPr/>
          <p:nvPr/>
        </p:nvSpPr>
        <p:spPr>
          <a:xfrm rot="1864370">
            <a:off x="3120638" y="2071640"/>
            <a:ext cx="202286" cy="388207"/>
          </a:xfrm>
          <a:prstGeom prst="roundRect">
            <a:avLst>
              <a:gd name="adj" fmla="val 38542"/>
            </a:avLst>
          </a:prstGeom>
          <a:solidFill>
            <a:srgbClr val="F4E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8860740"/>
              </p:ext>
            </p:extLst>
          </p:nvPr>
        </p:nvGraphicFramePr>
        <p:xfrm>
          <a:off x="2999020" y="5818645"/>
          <a:ext cx="3858980" cy="2692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441"/>
                <a:gridCol w="3326539"/>
              </a:tblGrid>
              <a:tr h="406895">
                <a:tc>
                  <a:txBody>
                    <a:bodyPr/>
                    <a:lstStyle/>
                    <a:p>
                      <a:pPr marL="0" indent="0"/>
                      <a:endParaRPr lang="fr-FR" sz="1400" baseline="0" dirty="0" smtClean="0">
                        <a:solidFill>
                          <a:srgbClr val="719655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rgbClr val="620900"/>
                          </a:solidFill>
                          <a:effectLst/>
                          <a:latin typeface="Arial"/>
                          <a:cs typeface="Arial"/>
                        </a:rPr>
                        <a:t>FORMATION</a:t>
                      </a:r>
                    </a:p>
                  </a:txBody>
                  <a:tcPr/>
                </a:tc>
              </a:tr>
              <a:tr h="470907">
                <a:tc>
                  <a:txBody>
                    <a:bodyPr/>
                    <a:lstStyle/>
                    <a:p>
                      <a:pPr marL="0" indent="0" algn="l" defTabSz="685800" rtl="0" eaLnBrk="1" latinLnBrk="0" hangingPunct="1"/>
                      <a:r>
                        <a:rPr lang="fr-FR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En 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OpenClassrooms</a:t>
                      </a:r>
                      <a:r>
                        <a:rPr lang="fr-FR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| Développeur Web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Html/</a:t>
                      </a:r>
                      <a:r>
                        <a:rPr lang="fr-FR" sz="11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Css</a:t>
                      </a:r>
                      <a:endParaRPr lang="fr-FR" sz="11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OpenClassrooms</a:t>
                      </a:r>
                      <a:r>
                        <a:rPr lang="fr-FR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|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Développeur d’application </a:t>
                      </a:r>
                      <a:r>
                        <a:rPr lang="fr-FR" sz="11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Android</a:t>
                      </a:r>
                      <a:endParaRPr lang="fr-FR" sz="1100" b="1" i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Java</a:t>
                      </a:r>
                    </a:p>
                  </a:txBody>
                  <a:tcPr/>
                </a:tc>
              </a:tr>
              <a:tr h="325051">
                <a:tc>
                  <a:txBody>
                    <a:bodyPr/>
                    <a:lstStyle/>
                    <a:p>
                      <a:pPr marL="0" indent="0"/>
                      <a:r>
                        <a:rPr lang="en-GB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2020</a:t>
                      </a:r>
                    </a:p>
                    <a:p>
                      <a:pPr marL="0" indent="0"/>
                      <a:endParaRPr lang="en-GB" sz="9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  <a:p>
                      <a:pPr marL="0" indent="0"/>
                      <a:endParaRPr lang="en-GB" sz="9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  <a:p>
                      <a:pPr marL="0" indent="0"/>
                      <a:r>
                        <a:rPr lang="en-GB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2019</a:t>
                      </a:r>
                      <a:endParaRPr lang="en-GB" sz="9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Udemy</a:t>
                      </a:r>
                      <a:r>
                        <a:rPr lang="en-GB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| </a:t>
                      </a:r>
                      <a:r>
                        <a:rPr lang="en-GB" sz="11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Développeur</a:t>
                      </a:r>
                      <a:r>
                        <a:rPr lang="en-GB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GB" sz="11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d’Application</a:t>
                      </a:r>
                      <a:r>
                        <a:rPr lang="en-GB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Mobile</a:t>
                      </a:r>
                    </a:p>
                    <a:p>
                      <a:r>
                        <a:rPr lang="en-GB" sz="1100" b="0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Xamarin</a:t>
                      </a:r>
                      <a:r>
                        <a:rPr lang="en-GB" sz="1100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forms C#</a:t>
                      </a:r>
                    </a:p>
                    <a:p>
                      <a:r>
                        <a:rPr lang="en-GB" sz="11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Udemy</a:t>
                      </a:r>
                      <a:r>
                        <a:rPr lang="en-GB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GB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| </a:t>
                      </a:r>
                      <a:r>
                        <a:rPr lang="en-GB" sz="11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Développeur</a:t>
                      </a:r>
                      <a:r>
                        <a:rPr lang="en-GB" sz="1100" b="1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Web</a:t>
                      </a:r>
                    </a:p>
                    <a:p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HTML, CSS, </a:t>
                      </a:r>
                      <a:r>
                        <a:rPr lang="fr-FR" sz="11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Javascript</a:t>
                      </a: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, </a:t>
                      </a:r>
                      <a:r>
                        <a:rPr lang="fr-FR" sz="11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jQuery</a:t>
                      </a: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, </a:t>
                      </a:r>
                      <a:r>
                        <a:rPr lang="fr-FR" sz="11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Bootstrap</a:t>
                      </a: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, PHP, MySQL, </a:t>
                      </a:r>
                      <a:r>
                        <a:rPr lang="fr-FR" sz="11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Wordpress</a:t>
                      </a: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...</a:t>
                      </a:r>
                      <a:endParaRPr lang="fr-F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</a:tr>
              <a:tr h="325051">
                <a:tc>
                  <a:txBody>
                    <a:bodyPr/>
                    <a:lstStyle/>
                    <a:p>
                      <a:r>
                        <a:rPr lang="en-GB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Institut</a:t>
                      </a:r>
                      <a:r>
                        <a:rPr lang="en-GB" sz="1100" b="1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des </a:t>
                      </a:r>
                      <a:r>
                        <a:rPr lang="en-GB" sz="1100" b="1" i="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Ressources</a:t>
                      </a:r>
                      <a:r>
                        <a:rPr lang="en-GB" sz="1100" b="1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GB" sz="1100" b="1" i="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Industrielles</a:t>
                      </a:r>
                      <a:r>
                        <a:rPr lang="en-GB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| BTS</a:t>
                      </a:r>
                    </a:p>
                    <a:p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Maintenance</a:t>
                      </a:r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des Systèmes de Production</a:t>
                      </a:r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à coins arrondis 17"/>
          <p:cNvSpPr/>
          <p:nvPr/>
        </p:nvSpPr>
        <p:spPr>
          <a:xfrm rot="1864370">
            <a:off x="3140549" y="5774417"/>
            <a:ext cx="202286" cy="388207"/>
          </a:xfrm>
          <a:prstGeom prst="roundRect">
            <a:avLst>
              <a:gd name="adj" fmla="val 38542"/>
            </a:avLst>
          </a:prstGeom>
          <a:solidFill>
            <a:srgbClr val="F4E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7550540"/>
              </p:ext>
            </p:extLst>
          </p:nvPr>
        </p:nvGraphicFramePr>
        <p:xfrm>
          <a:off x="3487870" y="8550674"/>
          <a:ext cx="2862265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321"/>
                <a:gridCol w="189694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rgbClr val="620900"/>
                          </a:solidFill>
                          <a:effectLst/>
                          <a:latin typeface="Arial"/>
                          <a:cs typeface="Arial"/>
                        </a:rPr>
                        <a:t>LANGUES</a:t>
                      </a:r>
                    </a:p>
                    <a:p>
                      <a:endParaRPr lang="fr-FR" sz="1200" baseline="0" dirty="0" smtClean="0">
                        <a:solidFill>
                          <a:srgbClr val="6209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600" baseline="0" dirty="0" smtClean="0">
                        <a:solidFill>
                          <a:schemeClr val="tx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1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Français</a:t>
                      </a:r>
                      <a:r>
                        <a:rPr lang="en-GB" sz="11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Langue Maternelle</a:t>
                      </a:r>
                      <a:endParaRPr lang="fr-F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1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Anglais</a:t>
                      </a:r>
                      <a:endParaRPr lang="en-GB" sz="11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A2</a:t>
                      </a:r>
                      <a:endParaRPr lang="fr-FR" sz="110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à coins arrondis 19"/>
          <p:cNvSpPr/>
          <p:nvPr/>
        </p:nvSpPr>
        <p:spPr>
          <a:xfrm rot="1864370">
            <a:off x="3111950" y="8514565"/>
            <a:ext cx="202286" cy="388207"/>
          </a:xfrm>
          <a:prstGeom prst="roundRect">
            <a:avLst>
              <a:gd name="adj" fmla="val 38542"/>
            </a:avLst>
          </a:prstGeom>
          <a:solidFill>
            <a:srgbClr val="F4E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211126"/>
              </p:ext>
            </p:extLst>
          </p:nvPr>
        </p:nvGraphicFramePr>
        <p:xfrm>
          <a:off x="919060" y="7068742"/>
          <a:ext cx="1588230" cy="1844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230"/>
              </a:tblGrid>
              <a:tr h="119172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rgbClr val="620900"/>
                          </a:solidFill>
                          <a:effectLst/>
                          <a:latin typeface="Arial"/>
                          <a:cs typeface="Arial"/>
                        </a:rPr>
                        <a:t>HOBBIES</a:t>
                      </a:r>
                      <a:endParaRPr lang="fr-FR" sz="1200" b="1" baseline="0" dirty="0" smtClean="0">
                        <a:solidFill>
                          <a:srgbClr val="6209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570502">
                <a:tc>
                  <a:txBody>
                    <a:bodyPr/>
                    <a:lstStyle/>
                    <a:p>
                      <a:pPr marL="228600" marR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Lecture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Musculation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Gaming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Cinéma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ZoneTexte 22"/>
          <p:cNvSpPr txBox="1"/>
          <p:nvPr/>
        </p:nvSpPr>
        <p:spPr>
          <a:xfrm>
            <a:off x="2904694" y="1280881"/>
            <a:ext cx="3770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	Développeur Web</a:t>
            </a:r>
            <a:endParaRPr lang="fr-FR" sz="2400" dirty="0">
              <a:solidFill>
                <a:srgbClr val="F4E0C6"/>
              </a:solidFill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325501" y="4732086"/>
            <a:ext cx="513347" cy="1857521"/>
            <a:chOff x="325501" y="4732086"/>
            <a:chExt cx="513347" cy="1857521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325501" y="4732086"/>
              <a:ext cx="513347" cy="1857521"/>
            </a:xfrm>
            <a:prstGeom prst="roundRect">
              <a:avLst>
                <a:gd name="adj" fmla="val 38542"/>
              </a:avLst>
            </a:prstGeom>
            <a:solidFill>
              <a:srgbClr val="EBCA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Picture 5" descr="C:\Users\HOME\AppData\Local\Microsoft\Windows\Temporary Internet Files\Content.IE5\HSY1BAV6\simple-globe-search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1516" y="6155086"/>
              <a:ext cx="245494" cy="268105"/>
            </a:xfrm>
            <a:prstGeom prst="rect">
              <a:avLst/>
            </a:prstGeom>
            <a:noFill/>
          </p:spPr>
        </p:pic>
        <p:pic>
          <p:nvPicPr>
            <p:cNvPr id="24" name="Picture 4" descr="C:\Users\HOME\AppData\Local\Microsoft\Windows\Temporary Internet Files\Content.IE5\HSY1BAV6\6xqFT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0772" y="5425447"/>
              <a:ext cx="213168" cy="232802"/>
            </a:xfrm>
            <a:prstGeom prst="rect">
              <a:avLst/>
            </a:prstGeom>
            <a:noFill/>
          </p:spPr>
        </p:pic>
        <p:pic>
          <p:nvPicPr>
            <p:cNvPr id="25" name="Picture 3" descr="C:\Users\HOME\AppData\Local\Microsoft\Windows\Temporary Internet Files\Content.IE5\UXL89T6S\1024px-Aiga_mail.svg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2118" y="5825780"/>
              <a:ext cx="213168" cy="232800"/>
            </a:xfrm>
            <a:prstGeom prst="rect">
              <a:avLst/>
            </a:prstGeom>
            <a:noFill/>
          </p:spPr>
        </p:pic>
        <p:pic>
          <p:nvPicPr>
            <p:cNvPr id="26" name="Picture 2" descr="C:\Users\HOME\AppData\Local\Microsoft\Windows\Temporary Internet Files\Content.IE5\UXL89T6S\Home_icon_black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2152" y="4899741"/>
              <a:ext cx="296582" cy="3238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13097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106</Words>
  <Application>Microsoft Macintosh PowerPoint</Application>
  <PresentationFormat>Format A4 (210 x 297 mm)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kevin hoarau</cp:lastModifiedBy>
  <cp:revision>24</cp:revision>
  <dcterms:created xsi:type="dcterms:W3CDTF">2016-06-29T13:53:37Z</dcterms:created>
  <dcterms:modified xsi:type="dcterms:W3CDTF">2020-09-29T19:14:32Z</dcterms:modified>
</cp:coreProperties>
</file>