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2BBCE9"/>
    <a:srgbClr val="51ABE9"/>
    <a:srgbClr val="BC35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5BA78-A69E-4D55-B8B1-5BE64C26A9F0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F4574-558B-49BC-BB2C-4D7E0440E5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644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F4574-558B-49BC-BB2C-4D7E0440E5C0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7318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7FB1AEC-F6E1-479B-AE18-B031F9BB8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34BD071-FAA0-4DF6-A68D-DD4907348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1FE3D5F-DAF4-4247-A3D8-59AA0BEB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E20C-8855-4AC2-86E5-613E664632E1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BE57448-5D36-4F4F-8898-03519442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CF73055-A46A-413E-BAB6-37C2482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E2A9-0BA9-4B6B-981E-4CB534BB9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531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B3647E2-E98F-402E-87CD-9BF8A7E9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B5039634-6FFE-4612-9788-0B5C995C1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07E9F42-CDD1-4991-A3D4-894EBF84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E20C-8855-4AC2-86E5-613E664632E1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450C8BF-791A-4E2E-9AB6-7ABD12CE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960BEFD-7758-44FD-B9B2-7A6AB843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E2A9-0BA9-4B6B-981E-4CB534BB9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032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6D13FDC6-C5BA-41AB-9D03-70D1AE9C6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F383380A-582D-496F-B7D3-35F5A3490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D6AE7F2-DF32-4DDD-8A7D-322E69A2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E20C-8855-4AC2-86E5-613E664632E1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A97F792-E78F-4DAE-947D-5DFFC240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3E27CCC-F221-472D-94F3-861D85FC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E2A9-0BA9-4B6B-981E-4CB534BB9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933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095EDF1-C562-4F18-9292-8E6B1C29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F8B34E2-8919-430A-8F95-1C11E1076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B286E4F-8192-407D-B8A1-79D41223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E20C-8855-4AC2-86E5-613E664632E1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AF56C6D-A0E5-40C8-BE04-95AAD487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69A7F06-8915-4527-BE59-2414CAAE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E2A9-0BA9-4B6B-981E-4CB534BB9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816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18FB9E8-1835-4DC2-8F60-7A71139E5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80C3393-2D51-44AB-902F-00235C064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93E9A57-A377-4443-9B0D-59A9949D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E20C-8855-4AC2-86E5-613E664632E1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40BE04E-C969-4630-8E95-7D434ECE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4305880-656A-41A8-9A3B-2B989399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E2A9-0BA9-4B6B-981E-4CB534BB9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182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AA2FF2A-A003-42DB-AA2D-782C5076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089774D-491D-4AA7-A88A-7A54AE7BF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B0967EAF-0BC2-4224-B8CD-9FB5D593C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1FE6D03-F982-40A7-BEF6-88FF44D5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E20C-8855-4AC2-86E5-613E664632E1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612F9B9C-F655-4876-973F-8F2D940A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B167B346-7EDC-4701-81AD-ED6B65BE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E2A9-0BA9-4B6B-981E-4CB534BB9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585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C1C0C4-0B54-4E44-BCF9-F27F2AC5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6E052EE4-67AA-4B48-A417-DBF9672A5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AA87328B-5289-4ABB-9843-0699FAE2C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2D5F086C-BC6B-41F0-A8AF-083419F84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B9020AD4-54AC-4243-9285-1AB128C4A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7DFD70CD-0013-4FD7-A41C-45F19E67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E20C-8855-4AC2-86E5-613E664632E1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98188DEB-E864-49CB-88E5-995EEA74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0F8E33E4-8AA9-460D-AB17-4F11C623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E2A9-0BA9-4B6B-981E-4CB534BB9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482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97AD1DE-4EE6-411B-87DA-CE6F07C1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4308964A-59FC-4EF5-8310-8A6A01A3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E20C-8855-4AC2-86E5-613E664632E1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7AFBBC4C-CB63-4547-9CE1-DBB4F3D2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2C598C0E-AC26-4C40-801C-1CA5B531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E2A9-0BA9-4B6B-981E-4CB534BB9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66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04B65EC8-4F94-46E5-87CC-D33E8DF6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E20C-8855-4AC2-86E5-613E664632E1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28A9F452-900A-40ED-B5BE-BE761A68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E554DD4A-C7AA-40F6-A0C3-37492514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E2A9-0BA9-4B6B-981E-4CB534BB9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732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0CEE5BA-2DEF-4AF7-ABA7-A26DDE0B9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5BBCD40-7740-4F18-A5A0-7E4961956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B3C1C3B8-1FC8-44A4-BA9A-A6DB326C3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9F6496BD-1209-460A-8A22-E745E38C1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E20C-8855-4AC2-86E5-613E664632E1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B33927D1-61E7-42CA-9A44-6EBFC34D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2465B51E-3786-453E-A951-665AAAE2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E2A9-0BA9-4B6B-981E-4CB534BB9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31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1BBB07A-BC81-4DE9-BFF4-AF7C59387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52998B30-D9D8-4A53-98EF-F18A42E9A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B0FFB949-04E1-4D18-91E3-25698C460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FE975414-53C3-4DF6-8355-46AD4F3C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E20C-8855-4AC2-86E5-613E664632E1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D5966F30-26C2-4E34-9AB8-D9323042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02F0B3A9-4C02-4B24-8938-27E6AFDB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E2A9-0BA9-4B6B-981E-4CB534BB9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880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7547D567-8FB0-4B32-BE56-B3C684C3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C8806ADA-E401-417F-977E-83862D4BC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B325332-989C-4A2E-B385-8E63E92F5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E20C-8855-4AC2-86E5-613E664632E1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50211FB-A916-4626-BE05-9A62100D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96BF3E2-A3AB-47EA-9F1C-3A2EE65FF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DE2A9-0BA9-4B6B-981E-4CB534BB9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134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xmlns="" id="{FDD4B368-3C3A-470D-9562-C9F86C7C7CBC}"/>
              </a:ext>
            </a:extLst>
          </p:cNvPr>
          <p:cNvSpPr/>
          <p:nvPr/>
        </p:nvSpPr>
        <p:spPr>
          <a:xfrm>
            <a:off x="4209495" y="1134122"/>
            <a:ext cx="3773010" cy="458975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EBD4DA42-EDC7-4FAA-A8BE-9CB1AA76C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769" y="1252687"/>
            <a:ext cx="2506462" cy="1028041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xmlns="" id="{4D890FDC-530C-45F4-8FAE-8096D4727EC1}"/>
              </a:ext>
            </a:extLst>
          </p:cNvPr>
          <p:cNvCxnSpPr/>
          <p:nvPr/>
        </p:nvCxnSpPr>
        <p:spPr>
          <a:xfrm>
            <a:off x="5060272" y="3240351"/>
            <a:ext cx="208625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577ACF17-A954-4FBF-99A8-8FB0FD7255EC}"/>
              </a:ext>
            </a:extLst>
          </p:cNvPr>
          <p:cNvCxnSpPr/>
          <p:nvPr/>
        </p:nvCxnSpPr>
        <p:spPr>
          <a:xfrm>
            <a:off x="5052873" y="4262756"/>
            <a:ext cx="208625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A2559586-9AC2-44B7-9B68-3696AF651074}"/>
              </a:ext>
            </a:extLst>
          </p:cNvPr>
          <p:cNvSpPr txBox="1"/>
          <p:nvPr/>
        </p:nvSpPr>
        <p:spPr>
          <a:xfrm>
            <a:off x="5798667" y="2708027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Berlin Sans FB" panose="020E0602020502020306" pitchFamily="34" charset="0"/>
              </a:rPr>
              <a:t>Correo</a:t>
            </a:r>
            <a:endParaRPr lang="es-CO" sz="1200" dirty="0">
              <a:latin typeface="Berlin Sans FB" panose="020E0602020502020306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2284511A-19D1-4259-9DD8-2C5AF75E3E86}"/>
              </a:ext>
            </a:extLst>
          </p:cNvPr>
          <p:cNvSpPr txBox="1"/>
          <p:nvPr/>
        </p:nvSpPr>
        <p:spPr>
          <a:xfrm>
            <a:off x="5648786" y="3667650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Berlin Sans FB" panose="020E0602020502020306" pitchFamily="34" charset="0"/>
              </a:rPr>
              <a:t>Contraseña</a:t>
            </a:r>
            <a:endParaRPr lang="es-CO" sz="1200" dirty="0">
              <a:latin typeface="Berlin Sans FB" panose="020E0602020502020306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199693E8-547A-4657-9F7E-FD1B2C74C046}"/>
              </a:ext>
            </a:extLst>
          </p:cNvPr>
          <p:cNvSpPr txBox="1"/>
          <p:nvPr/>
        </p:nvSpPr>
        <p:spPr>
          <a:xfrm>
            <a:off x="5807633" y="4251282"/>
            <a:ext cx="14173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>
                <a:solidFill>
                  <a:schemeClr val="accent1"/>
                </a:solidFill>
                <a:latin typeface="Berlin Sans FB" panose="020E0602020502020306" pitchFamily="34" charset="0"/>
              </a:rPr>
              <a:t>¿Olvidaste tu contraseña?</a:t>
            </a:r>
            <a:endParaRPr lang="es-CO" sz="900" dirty="0">
              <a:solidFill>
                <a:schemeClr val="accent1"/>
              </a:solidFill>
              <a:latin typeface="Berlin Sans FB" panose="020E0602020502020306" pitchFamily="34" charset="0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xmlns="" id="{77BD790A-11DD-4EE5-9939-74E7E48E59BF}"/>
              </a:ext>
            </a:extLst>
          </p:cNvPr>
          <p:cNvSpPr/>
          <p:nvPr/>
        </p:nvSpPr>
        <p:spPr>
          <a:xfrm>
            <a:off x="5567363" y="4714875"/>
            <a:ext cx="1071562" cy="419097"/>
          </a:xfrm>
          <a:prstGeom prst="roundRec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Ingresar</a:t>
            </a:r>
            <a:endParaRPr lang="es-CO" sz="2000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91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upo 75">
            <a:extLst>
              <a:ext uri="{FF2B5EF4-FFF2-40B4-BE49-F238E27FC236}">
                <a16:creationId xmlns:a16="http://schemas.microsoft.com/office/drawing/2014/main" xmlns="" id="{AC699C59-0F40-4BFB-9ABD-2985CA787054}"/>
              </a:ext>
            </a:extLst>
          </p:cNvPr>
          <p:cNvGrpSpPr/>
          <p:nvPr/>
        </p:nvGrpSpPr>
        <p:grpSpPr>
          <a:xfrm>
            <a:off x="0" y="0"/>
            <a:ext cx="12192000" cy="630268"/>
            <a:chOff x="0" y="0"/>
            <a:chExt cx="12192000" cy="630268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xmlns="" id="{8BBC66AC-1FF3-4F0D-BCF8-26971C49DD13}"/>
                </a:ext>
              </a:extLst>
            </p:cNvPr>
            <p:cNvSpPr/>
            <p:nvPr/>
          </p:nvSpPr>
          <p:spPr>
            <a:xfrm>
              <a:off x="0" y="0"/>
              <a:ext cx="12192000" cy="630268"/>
            </a:xfrm>
            <a:prstGeom prst="rect">
              <a:avLst/>
            </a:prstGeom>
            <a:solidFill>
              <a:srgbClr val="2BBCE9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xmlns="" id="{1490F170-5E81-4AE4-BF83-1D8E59E7BEC6}"/>
                </a:ext>
              </a:extLst>
            </p:cNvPr>
            <p:cNvGrpSpPr/>
            <p:nvPr/>
          </p:nvGrpSpPr>
          <p:grpSpPr>
            <a:xfrm>
              <a:off x="257175" y="123825"/>
              <a:ext cx="314325" cy="304799"/>
              <a:chOff x="1285875" y="1474530"/>
              <a:chExt cx="742950" cy="659069"/>
            </a:xfrm>
          </p:grpSpPr>
          <p:sp>
            <p:nvSpPr>
              <p:cNvPr id="8" name="Corazón 7">
                <a:extLst>
                  <a:ext uri="{FF2B5EF4-FFF2-40B4-BE49-F238E27FC236}">
                    <a16:creationId xmlns:a16="http://schemas.microsoft.com/office/drawing/2014/main" xmlns="" id="{D10C4332-F55B-462E-BFEB-F4ABBBEA623C}"/>
                  </a:ext>
                </a:extLst>
              </p:cNvPr>
              <p:cNvSpPr/>
              <p:nvPr/>
            </p:nvSpPr>
            <p:spPr>
              <a:xfrm>
                <a:off x="1285875" y="1474530"/>
                <a:ext cx="742950" cy="659069"/>
              </a:xfrm>
              <a:prstGeom prst="heart">
                <a:avLst/>
              </a:prstGeom>
              <a:solidFill>
                <a:srgbClr val="BC351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" name="Cruz 8">
                <a:extLst>
                  <a:ext uri="{FF2B5EF4-FFF2-40B4-BE49-F238E27FC236}">
                    <a16:creationId xmlns:a16="http://schemas.microsoft.com/office/drawing/2014/main" xmlns="" id="{EEEA96DA-AE8B-496E-89D4-CBEBA13AE23E}"/>
                  </a:ext>
                </a:extLst>
              </p:cNvPr>
              <p:cNvSpPr/>
              <p:nvPr/>
            </p:nvSpPr>
            <p:spPr>
              <a:xfrm>
                <a:off x="1678781" y="1625856"/>
                <a:ext cx="248649" cy="269619"/>
              </a:xfrm>
              <a:prstGeom prst="plus">
                <a:avLst>
                  <a:gd name="adj" fmla="val 38846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xmlns="" id="{C0EC2F8E-B1F1-4679-BECC-7947FB352EAF}"/>
                </a:ext>
              </a:extLst>
            </p:cNvPr>
            <p:cNvSpPr txBox="1"/>
            <p:nvPr/>
          </p:nvSpPr>
          <p:spPr>
            <a:xfrm>
              <a:off x="571500" y="71488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Prueba EPS</a:t>
              </a:r>
              <a:endParaRPr lang="es-CO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xmlns="" id="{3902E7AD-3E09-4848-BC63-3148D86BCDBF}"/>
                </a:ext>
              </a:extLst>
            </p:cNvPr>
            <p:cNvSpPr txBox="1"/>
            <p:nvPr/>
          </p:nvSpPr>
          <p:spPr>
            <a:xfrm>
              <a:off x="8406826" y="11906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Inicio</a:t>
              </a:r>
              <a:endParaRPr lang="es-CO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xmlns="" id="{9672A16C-16F5-4785-ACB2-2F1D33C2C4F6}"/>
                </a:ext>
              </a:extLst>
            </p:cNvPr>
            <p:cNvSpPr txBox="1"/>
            <p:nvPr/>
          </p:nvSpPr>
          <p:spPr>
            <a:xfrm>
              <a:off x="9115277" y="119060"/>
              <a:ext cx="1970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Gestionar Personal</a:t>
              </a:r>
              <a:endParaRPr lang="es-CO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xmlns="" id="{90F75B99-001B-49DC-8E4F-CBE56E75B9D0}"/>
                </a:ext>
              </a:extLst>
            </p:cNvPr>
            <p:cNvSpPr txBox="1"/>
            <p:nvPr/>
          </p:nvSpPr>
          <p:spPr>
            <a:xfrm>
              <a:off x="11261509" y="11906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Salir</a:t>
              </a:r>
              <a:endParaRPr lang="es-CO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xmlns="" id="{FDEB9CF2-E21B-46DF-BB28-1D0A340041B6}"/>
              </a:ext>
            </a:extLst>
          </p:cNvPr>
          <p:cNvGrpSpPr/>
          <p:nvPr/>
        </p:nvGrpSpPr>
        <p:grpSpPr>
          <a:xfrm>
            <a:off x="0" y="5815584"/>
            <a:ext cx="12192000" cy="1042416"/>
            <a:chOff x="0" y="5815584"/>
            <a:chExt cx="12192000" cy="1042416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xmlns="" id="{4DA1EFF1-438D-4284-8B47-D56220095B7D}"/>
                </a:ext>
              </a:extLst>
            </p:cNvPr>
            <p:cNvSpPr/>
            <p:nvPr/>
          </p:nvSpPr>
          <p:spPr>
            <a:xfrm>
              <a:off x="0" y="5815584"/>
              <a:ext cx="12192000" cy="1042416"/>
            </a:xfrm>
            <a:prstGeom prst="rect">
              <a:avLst/>
            </a:prstGeom>
            <a:solidFill>
              <a:srgbClr val="2BBCE9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xmlns="" id="{17FE6453-BB3F-4265-99FF-F375B9B0DA74}"/>
                </a:ext>
              </a:extLst>
            </p:cNvPr>
            <p:cNvSpPr txBox="1"/>
            <p:nvPr/>
          </p:nvSpPr>
          <p:spPr>
            <a:xfrm>
              <a:off x="528602" y="6152126"/>
              <a:ext cx="20072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000" dirty="0">
                  <a:solidFill>
                    <a:schemeClr val="bg1"/>
                  </a:solidFill>
                  <a:effectLst/>
                  <a:latin typeface="Berlin Sans FB" panose="020E0602020502020306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©</a:t>
              </a:r>
              <a:r>
                <a:rPr lang="es-ES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Creado por ADSI</a:t>
              </a:r>
              <a:endParaRPr lang="es-CO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xmlns="" id="{06F7F49F-F26E-4057-975C-6EBCDE944D40}"/>
              </a:ext>
            </a:extLst>
          </p:cNvPr>
          <p:cNvGrpSpPr/>
          <p:nvPr/>
        </p:nvGrpSpPr>
        <p:grpSpPr>
          <a:xfrm>
            <a:off x="414337" y="1182142"/>
            <a:ext cx="6471095" cy="3397286"/>
            <a:chOff x="414337" y="1182142"/>
            <a:chExt cx="7156757" cy="3397286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xmlns="" id="{0950FB2B-D7A2-4EA3-96A0-808097173CF9}"/>
                </a:ext>
              </a:extLst>
            </p:cNvPr>
            <p:cNvSpPr/>
            <p:nvPr/>
          </p:nvSpPr>
          <p:spPr>
            <a:xfrm>
              <a:off x="414337" y="1182142"/>
              <a:ext cx="7156757" cy="338328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2BBCE9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xmlns="" id="{E96E1632-C031-43D6-B167-7FDD8E8F4E52}"/>
                </a:ext>
              </a:extLst>
            </p:cNvPr>
            <p:cNvSpPr txBox="1"/>
            <p:nvPr/>
          </p:nvSpPr>
          <p:spPr>
            <a:xfrm>
              <a:off x="2752189" y="1731510"/>
              <a:ext cx="24445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rgbClr val="002060"/>
                  </a:solidFill>
                  <a:latin typeface="Berlin Sans FB" panose="020E0602020502020306" pitchFamily="34" charset="0"/>
                </a:rPr>
                <a:t>Historial Entradas y salidas</a:t>
              </a:r>
              <a:endParaRPr lang="es-CO" sz="1400" dirty="0">
                <a:solidFill>
                  <a:srgbClr val="00206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xmlns="" id="{AB5F243B-A176-4FA9-85F8-74C1E564DA9D}"/>
                </a:ext>
              </a:extLst>
            </p:cNvPr>
            <p:cNvSpPr txBox="1"/>
            <p:nvPr/>
          </p:nvSpPr>
          <p:spPr>
            <a:xfrm>
              <a:off x="507372" y="2331380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12034567  José Martínez	Pediatra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xmlns="" id="{AEF72FF8-1C21-4A66-A9AF-CFE3B8E1A48B}"/>
                </a:ext>
              </a:extLst>
            </p:cNvPr>
            <p:cNvSpPr txBox="1"/>
            <p:nvPr/>
          </p:nvSpPr>
          <p:spPr>
            <a:xfrm>
              <a:off x="489945" y="2670771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12034567  Juan Pérez	Medico General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xmlns="" id="{4726675F-F2B6-49AE-B55D-25E92B1D5311}"/>
                </a:ext>
              </a:extLst>
            </p:cNvPr>
            <p:cNvSpPr txBox="1"/>
            <p:nvPr/>
          </p:nvSpPr>
          <p:spPr>
            <a:xfrm>
              <a:off x="507372" y="3010162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12034567  María Benavidez	Odontólogo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xmlns="" id="{A1204786-B3A9-4F5F-AFBA-C347C2259E7D}"/>
                </a:ext>
              </a:extLst>
            </p:cNvPr>
            <p:cNvSpPr txBox="1"/>
            <p:nvPr/>
          </p:nvSpPr>
          <p:spPr>
            <a:xfrm>
              <a:off x="507371" y="3323737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12034567  Raúl Rodríguez	Enfermero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xmlns="" id="{5C9B2C11-13DC-4DBE-B933-F00411D7A511}"/>
                </a:ext>
              </a:extLst>
            </p:cNvPr>
            <p:cNvSpPr txBox="1"/>
            <p:nvPr/>
          </p:nvSpPr>
          <p:spPr>
            <a:xfrm>
              <a:off x="4029687" y="2682601"/>
              <a:ext cx="152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2:00 AM</a:t>
              </a:r>
              <a:endParaRPr lang="es-CO" sz="1200" dirty="0"/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xmlns="" id="{44010F65-68BE-4167-A3C5-79C061A2FB7F}"/>
                </a:ext>
              </a:extLst>
            </p:cNvPr>
            <p:cNvSpPr txBox="1"/>
            <p:nvPr/>
          </p:nvSpPr>
          <p:spPr>
            <a:xfrm>
              <a:off x="4029686" y="2352574"/>
              <a:ext cx="1520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19/02/2021  12:00 PM</a:t>
              </a:r>
              <a:endParaRPr lang="es-CO" sz="1200" dirty="0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xmlns="" id="{BD6C34EC-E466-408E-ABAB-7051DD59FA3B}"/>
                </a:ext>
              </a:extLst>
            </p:cNvPr>
            <p:cNvSpPr txBox="1"/>
            <p:nvPr/>
          </p:nvSpPr>
          <p:spPr>
            <a:xfrm>
              <a:off x="4029687" y="3012755"/>
              <a:ext cx="152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4:00 AM</a:t>
              </a:r>
              <a:endParaRPr lang="es-CO" sz="1200" dirty="0"/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xmlns="" id="{CEB2F2F2-8B1B-4F07-ADD7-573664B3B7A3}"/>
                </a:ext>
              </a:extLst>
            </p:cNvPr>
            <p:cNvSpPr txBox="1"/>
            <p:nvPr/>
          </p:nvSpPr>
          <p:spPr>
            <a:xfrm>
              <a:off x="4029687" y="3359751"/>
              <a:ext cx="152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6:00 AM</a:t>
              </a:r>
              <a:endParaRPr lang="es-CO" sz="1200" dirty="0"/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xmlns="" id="{01CA9553-9A43-4C44-A775-6CECA7906BBD}"/>
                </a:ext>
              </a:extLst>
            </p:cNvPr>
            <p:cNvSpPr txBox="1"/>
            <p:nvPr/>
          </p:nvSpPr>
          <p:spPr>
            <a:xfrm>
              <a:off x="5551866" y="2352447"/>
              <a:ext cx="1520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8:00 AM</a:t>
              </a:r>
              <a:endParaRPr lang="es-CO" sz="1200" dirty="0"/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xmlns="" id="{AE1D6119-361E-4D8E-A7B4-857CBF3C8AAB}"/>
                </a:ext>
              </a:extLst>
            </p:cNvPr>
            <p:cNvSpPr txBox="1"/>
            <p:nvPr/>
          </p:nvSpPr>
          <p:spPr>
            <a:xfrm>
              <a:off x="5551867" y="2665734"/>
              <a:ext cx="158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10:00 AM</a:t>
              </a:r>
              <a:endParaRPr lang="es-CO" sz="1200" dirty="0"/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xmlns="" id="{B7AB73EA-F4EE-4CD2-889D-687072B2D2F8}"/>
                </a:ext>
              </a:extLst>
            </p:cNvPr>
            <p:cNvSpPr txBox="1"/>
            <p:nvPr/>
          </p:nvSpPr>
          <p:spPr>
            <a:xfrm>
              <a:off x="5551866" y="2995761"/>
              <a:ext cx="158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12:00 AM</a:t>
              </a:r>
              <a:endParaRPr lang="es-CO" sz="1200" dirty="0"/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xmlns="" id="{1B58FC9F-CDD9-4BBC-8A6A-03C954CD5FBF}"/>
                </a:ext>
              </a:extLst>
            </p:cNvPr>
            <p:cNvSpPr txBox="1"/>
            <p:nvPr/>
          </p:nvSpPr>
          <p:spPr>
            <a:xfrm>
              <a:off x="5551866" y="3359751"/>
              <a:ext cx="158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2:00 PM</a:t>
              </a:r>
              <a:endParaRPr lang="es-CO" sz="1200" dirty="0"/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xmlns="" id="{E41A95C9-7650-4EA6-A299-7B805EE9101B}"/>
                </a:ext>
              </a:extLst>
            </p:cNvPr>
            <p:cNvSpPr txBox="1"/>
            <p:nvPr/>
          </p:nvSpPr>
          <p:spPr>
            <a:xfrm>
              <a:off x="505777" y="2039287"/>
              <a:ext cx="646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Cedula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xmlns="" id="{A0AA2B01-92B2-4F26-B94E-B847E948A31C}"/>
                </a:ext>
              </a:extLst>
            </p:cNvPr>
            <p:cNvSpPr txBox="1"/>
            <p:nvPr/>
          </p:nvSpPr>
          <p:spPr>
            <a:xfrm>
              <a:off x="1188583" y="2034851"/>
              <a:ext cx="740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Nombre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xmlns="" id="{EEFE2C5A-C92A-41C0-8E70-F6339607A540}"/>
                </a:ext>
              </a:extLst>
            </p:cNvPr>
            <p:cNvSpPr txBox="1"/>
            <p:nvPr/>
          </p:nvSpPr>
          <p:spPr>
            <a:xfrm>
              <a:off x="2249442" y="2054381"/>
              <a:ext cx="646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Cargo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xmlns="" id="{1B26F947-62F8-47CC-A54E-9E649A49B1FB}"/>
                </a:ext>
              </a:extLst>
            </p:cNvPr>
            <p:cNvSpPr txBox="1"/>
            <p:nvPr/>
          </p:nvSpPr>
          <p:spPr>
            <a:xfrm>
              <a:off x="4028090" y="2037690"/>
              <a:ext cx="12616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Hora  Entrada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xmlns="" id="{A3788996-AE03-4F38-8B13-2C815A258AD4}"/>
                </a:ext>
              </a:extLst>
            </p:cNvPr>
            <p:cNvSpPr txBox="1"/>
            <p:nvPr/>
          </p:nvSpPr>
          <p:spPr>
            <a:xfrm>
              <a:off x="5550271" y="2028674"/>
              <a:ext cx="1261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Hora  Salida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46" name="Rectángulo: esquinas redondeadas 45">
              <a:extLst>
                <a:ext uri="{FF2B5EF4-FFF2-40B4-BE49-F238E27FC236}">
                  <a16:creationId xmlns:a16="http://schemas.microsoft.com/office/drawing/2014/main" xmlns="" id="{97AFC033-7EC7-4375-BD73-E67AA9C297AE}"/>
                </a:ext>
              </a:extLst>
            </p:cNvPr>
            <p:cNvSpPr/>
            <p:nvPr/>
          </p:nvSpPr>
          <p:spPr>
            <a:xfrm>
              <a:off x="414337" y="1196148"/>
              <a:ext cx="7156757" cy="338328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2BBCE9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xmlns="" id="{8F76823F-F475-4416-B455-EA3BEE6AEB2A}"/>
                </a:ext>
              </a:extLst>
            </p:cNvPr>
            <p:cNvSpPr txBox="1"/>
            <p:nvPr/>
          </p:nvSpPr>
          <p:spPr>
            <a:xfrm>
              <a:off x="507372" y="2345386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12034567  José Martínez	Pediatra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xmlns="" id="{CE007C6D-8B95-4840-9C47-6C308539134C}"/>
                </a:ext>
              </a:extLst>
            </p:cNvPr>
            <p:cNvSpPr txBox="1"/>
            <p:nvPr/>
          </p:nvSpPr>
          <p:spPr>
            <a:xfrm>
              <a:off x="489945" y="2684777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12034567  Juan Pérez	Medico General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xmlns="" id="{3CAC049F-26AC-4644-B3A6-4BC8466E5495}"/>
                </a:ext>
              </a:extLst>
            </p:cNvPr>
            <p:cNvSpPr txBox="1"/>
            <p:nvPr/>
          </p:nvSpPr>
          <p:spPr>
            <a:xfrm>
              <a:off x="507372" y="3024168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12034567  María Benavidez	Odontólogo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xmlns="" id="{D1EF354C-8B50-4954-9122-3847BB4245FE}"/>
                </a:ext>
              </a:extLst>
            </p:cNvPr>
            <p:cNvSpPr txBox="1"/>
            <p:nvPr/>
          </p:nvSpPr>
          <p:spPr>
            <a:xfrm>
              <a:off x="507371" y="3337743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12034567  Raúl Rodríguez	Enfermero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xmlns="" id="{DF61D8AD-A4C0-4F68-AC0A-2E5BD265596A}"/>
                </a:ext>
              </a:extLst>
            </p:cNvPr>
            <p:cNvSpPr txBox="1"/>
            <p:nvPr/>
          </p:nvSpPr>
          <p:spPr>
            <a:xfrm>
              <a:off x="4029687" y="2696607"/>
              <a:ext cx="152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2:00 AM</a:t>
              </a:r>
              <a:endParaRPr lang="es-CO" sz="1200" dirty="0"/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xmlns="" id="{02A19A54-6A65-4DDD-9149-533A2E49F246}"/>
                </a:ext>
              </a:extLst>
            </p:cNvPr>
            <p:cNvSpPr txBox="1"/>
            <p:nvPr/>
          </p:nvSpPr>
          <p:spPr>
            <a:xfrm>
              <a:off x="4029686" y="2366580"/>
              <a:ext cx="1520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19/02/2021  12:00 PM</a:t>
              </a:r>
              <a:endParaRPr lang="es-CO" sz="1200" dirty="0"/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xmlns="" id="{DCDAD9EA-272B-4C6C-9D44-9FCE5E9947CD}"/>
                </a:ext>
              </a:extLst>
            </p:cNvPr>
            <p:cNvSpPr txBox="1"/>
            <p:nvPr/>
          </p:nvSpPr>
          <p:spPr>
            <a:xfrm>
              <a:off x="4029687" y="3026761"/>
              <a:ext cx="152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4:00 AM</a:t>
              </a:r>
              <a:endParaRPr lang="es-CO" sz="1200" dirty="0"/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xmlns="" id="{CB48234A-56AD-4211-9C46-014409802108}"/>
                </a:ext>
              </a:extLst>
            </p:cNvPr>
            <p:cNvSpPr txBox="1"/>
            <p:nvPr/>
          </p:nvSpPr>
          <p:spPr>
            <a:xfrm>
              <a:off x="4029687" y="3373757"/>
              <a:ext cx="152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6:00 AM</a:t>
              </a:r>
              <a:endParaRPr lang="es-CO" sz="1200" dirty="0"/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xmlns="" id="{7052C635-E7ED-4953-938B-87782574F87E}"/>
                </a:ext>
              </a:extLst>
            </p:cNvPr>
            <p:cNvSpPr txBox="1"/>
            <p:nvPr/>
          </p:nvSpPr>
          <p:spPr>
            <a:xfrm>
              <a:off x="5551866" y="2366453"/>
              <a:ext cx="1520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8:00 AM</a:t>
              </a:r>
              <a:endParaRPr lang="es-CO" sz="1200" dirty="0"/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xmlns="" id="{2266C00F-B562-48E7-B18D-008EDF8710BC}"/>
                </a:ext>
              </a:extLst>
            </p:cNvPr>
            <p:cNvSpPr txBox="1"/>
            <p:nvPr/>
          </p:nvSpPr>
          <p:spPr>
            <a:xfrm>
              <a:off x="5551867" y="2679740"/>
              <a:ext cx="158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10:00 AM</a:t>
              </a:r>
              <a:endParaRPr lang="es-CO" sz="1200" dirty="0"/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xmlns="" id="{1E22D7FB-4E7A-4AE8-AA29-4FB965FE2E8A}"/>
                </a:ext>
              </a:extLst>
            </p:cNvPr>
            <p:cNvSpPr txBox="1"/>
            <p:nvPr/>
          </p:nvSpPr>
          <p:spPr>
            <a:xfrm>
              <a:off x="5551866" y="3009767"/>
              <a:ext cx="158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12:00 AM</a:t>
              </a:r>
              <a:endParaRPr lang="es-CO" sz="1200" dirty="0"/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xmlns="" id="{9E5A55B0-5431-452B-973B-C039E8484590}"/>
                </a:ext>
              </a:extLst>
            </p:cNvPr>
            <p:cNvSpPr txBox="1"/>
            <p:nvPr/>
          </p:nvSpPr>
          <p:spPr>
            <a:xfrm>
              <a:off x="5551866" y="3373757"/>
              <a:ext cx="158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2:00 PM</a:t>
              </a:r>
              <a:endParaRPr lang="es-CO" sz="1200" dirty="0"/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xmlns="" id="{0061F559-89D6-47C1-AB21-E7C0BF2CA152}"/>
                </a:ext>
              </a:extLst>
            </p:cNvPr>
            <p:cNvSpPr txBox="1"/>
            <p:nvPr/>
          </p:nvSpPr>
          <p:spPr>
            <a:xfrm>
              <a:off x="505777" y="1852125"/>
              <a:ext cx="646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Cedula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xmlns="" id="{66579B5B-08DE-4FD8-B56E-A0B2080366F9}"/>
                </a:ext>
              </a:extLst>
            </p:cNvPr>
            <p:cNvSpPr txBox="1"/>
            <p:nvPr/>
          </p:nvSpPr>
          <p:spPr>
            <a:xfrm>
              <a:off x="1188583" y="1847689"/>
              <a:ext cx="740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Nombre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xmlns="" id="{E7FE62A3-6314-40C8-BAC3-FE90BA1181CB}"/>
                </a:ext>
              </a:extLst>
            </p:cNvPr>
            <p:cNvSpPr txBox="1"/>
            <p:nvPr/>
          </p:nvSpPr>
          <p:spPr>
            <a:xfrm>
              <a:off x="2249442" y="1867219"/>
              <a:ext cx="646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Cargo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xmlns="" id="{4CD943C3-3E36-4581-A57C-4BFB56CB0666}"/>
                </a:ext>
              </a:extLst>
            </p:cNvPr>
            <p:cNvSpPr txBox="1"/>
            <p:nvPr/>
          </p:nvSpPr>
          <p:spPr>
            <a:xfrm>
              <a:off x="4028090" y="1850528"/>
              <a:ext cx="12616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Hora  Entrada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xmlns="" id="{49CC2DA4-6475-4A01-9189-73AA7AD4401C}"/>
                </a:ext>
              </a:extLst>
            </p:cNvPr>
            <p:cNvSpPr txBox="1"/>
            <p:nvPr/>
          </p:nvSpPr>
          <p:spPr>
            <a:xfrm>
              <a:off x="5550271" y="1841512"/>
              <a:ext cx="1261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Hora  Salida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xmlns="" id="{8979D04A-A5F7-4EB5-8D02-10A821A17CB8}"/>
              </a:ext>
            </a:extLst>
          </p:cNvPr>
          <p:cNvSpPr/>
          <p:nvPr/>
        </p:nvSpPr>
        <p:spPr>
          <a:xfrm>
            <a:off x="8033201" y="1182141"/>
            <a:ext cx="3744462" cy="338328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BBCE9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xmlns="" id="{94B6A915-F6FF-4E9F-BC25-79B51B0FAC0B}"/>
              </a:ext>
            </a:extLst>
          </p:cNvPr>
          <p:cNvSpPr txBox="1"/>
          <p:nvPr/>
        </p:nvSpPr>
        <p:spPr>
          <a:xfrm>
            <a:off x="8156257" y="1629621"/>
            <a:ext cx="64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0070C0"/>
                </a:solidFill>
                <a:latin typeface="Berlin Sans FB" panose="020E0602020502020306" pitchFamily="34" charset="0"/>
              </a:rPr>
              <a:t>Cedula</a:t>
            </a:r>
            <a:endParaRPr lang="es-CO" sz="1200" dirty="0">
              <a:solidFill>
                <a:srgbClr val="0070C0"/>
              </a:solidFill>
              <a:latin typeface="Berlin Sans FB" panose="020E0602020502020306" pitchFamily="34" charset="0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xmlns="" id="{125B1AC6-C9C3-4DB1-9B8E-FDFA64F3768F}"/>
              </a:ext>
            </a:extLst>
          </p:cNvPr>
          <p:cNvSpPr txBox="1"/>
          <p:nvPr/>
        </p:nvSpPr>
        <p:spPr>
          <a:xfrm>
            <a:off x="8747623" y="1625185"/>
            <a:ext cx="74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0070C0"/>
                </a:solidFill>
                <a:latin typeface="Berlin Sans FB" panose="020E0602020502020306" pitchFamily="34" charset="0"/>
              </a:rPr>
              <a:t>Nombre</a:t>
            </a:r>
            <a:endParaRPr lang="es-CO" sz="1200" dirty="0">
              <a:solidFill>
                <a:srgbClr val="0070C0"/>
              </a:solidFill>
              <a:latin typeface="Berlin Sans FB" panose="020E0602020502020306" pitchFamily="34" charset="0"/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xmlns="" id="{E2F0D64C-74E8-4452-A67B-5DA0B40E54F4}"/>
              </a:ext>
            </a:extLst>
          </p:cNvPr>
          <p:cNvSpPr txBox="1"/>
          <p:nvPr/>
        </p:nvSpPr>
        <p:spPr>
          <a:xfrm>
            <a:off x="9676783" y="1625185"/>
            <a:ext cx="64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0070C0"/>
                </a:solidFill>
                <a:latin typeface="Berlin Sans FB" panose="020E0602020502020306" pitchFamily="34" charset="0"/>
              </a:rPr>
              <a:t>Cargo</a:t>
            </a:r>
            <a:endParaRPr lang="es-CO" sz="1200" dirty="0">
              <a:solidFill>
                <a:srgbClr val="0070C0"/>
              </a:solidFill>
              <a:latin typeface="Berlin Sans FB" panose="020E0602020502020306" pitchFamily="34" charset="0"/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xmlns="" id="{DC15AE58-3161-4681-9376-1901333ACEDB}"/>
              </a:ext>
            </a:extLst>
          </p:cNvPr>
          <p:cNvSpPr txBox="1"/>
          <p:nvPr/>
        </p:nvSpPr>
        <p:spPr>
          <a:xfrm>
            <a:off x="10515998" y="1625185"/>
            <a:ext cx="126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0070C0"/>
                </a:solidFill>
                <a:latin typeface="Berlin Sans FB" panose="020E0602020502020306" pitchFamily="34" charset="0"/>
              </a:rPr>
              <a:t>Días de descanso</a:t>
            </a:r>
            <a:endParaRPr lang="es-CO" sz="1200" dirty="0">
              <a:solidFill>
                <a:srgbClr val="0070C0"/>
              </a:solidFill>
              <a:latin typeface="Berlin Sans FB" panose="020E0602020502020306" pitchFamily="34" charset="0"/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xmlns="" id="{E9410FC2-60DF-4B02-8E7E-F22AD7F8A902}"/>
              </a:ext>
            </a:extLst>
          </p:cNvPr>
          <p:cNvSpPr txBox="1"/>
          <p:nvPr/>
        </p:nvSpPr>
        <p:spPr>
          <a:xfrm>
            <a:off x="8211733" y="1852967"/>
            <a:ext cx="3474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Berlin Sans FB" panose="020E0602020502020306" pitchFamily="34" charset="0"/>
              </a:rPr>
              <a:t>12034567  José Martínez        Pediatra           </a:t>
            </a:r>
            <a:r>
              <a:rPr lang="es-ES" sz="1000" b="1" dirty="0">
                <a:latin typeface="Berlin Sans FB" panose="020E0602020502020306" pitchFamily="34" charset="0"/>
              </a:rPr>
              <a:t>Jueves y viernes</a:t>
            </a:r>
            <a:endParaRPr lang="es-CO" sz="1000" b="1" dirty="0">
              <a:latin typeface="Berlin Sans FB" panose="020E0602020502020306" pitchFamily="34" charset="0"/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xmlns="" id="{DEA76EDB-B344-44AB-A5DD-768D040698CA}"/>
              </a:ext>
            </a:extLst>
          </p:cNvPr>
          <p:cNvSpPr txBox="1"/>
          <p:nvPr/>
        </p:nvSpPr>
        <p:spPr>
          <a:xfrm>
            <a:off x="8194307" y="2192358"/>
            <a:ext cx="3583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Berlin Sans FB" panose="020E0602020502020306" pitchFamily="34" charset="0"/>
              </a:rPr>
              <a:t>12034567  Juan Pérez             Medico General  </a:t>
            </a:r>
            <a:r>
              <a:rPr lang="es-ES" sz="1000" b="1" dirty="0">
                <a:latin typeface="Berlin Sans FB" panose="020E0602020502020306" pitchFamily="34" charset="0"/>
              </a:rPr>
              <a:t>Lunes y martes</a:t>
            </a:r>
            <a:endParaRPr lang="es-CO" sz="1000" b="1" dirty="0">
              <a:latin typeface="Berlin Sans FB" panose="020E0602020502020306" pitchFamily="34" charset="0"/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xmlns="" id="{0CF1E6D1-63D4-485E-85FC-F9DA3B1991C3}"/>
              </a:ext>
            </a:extLst>
          </p:cNvPr>
          <p:cNvSpPr txBox="1"/>
          <p:nvPr/>
        </p:nvSpPr>
        <p:spPr>
          <a:xfrm>
            <a:off x="8211733" y="2531749"/>
            <a:ext cx="3565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Berlin Sans FB" panose="020E0602020502020306" pitchFamily="34" charset="0"/>
              </a:rPr>
              <a:t>12034567  María Benavidez   Odontólogo  </a:t>
            </a:r>
            <a:r>
              <a:rPr lang="es-ES" sz="1000" b="1" dirty="0">
                <a:latin typeface="Berlin Sans FB" panose="020E0602020502020306" pitchFamily="34" charset="0"/>
              </a:rPr>
              <a:t>Sábado y domingo</a:t>
            </a:r>
            <a:endParaRPr lang="es-CO" sz="1000" b="1" dirty="0">
              <a:latin typeface="Berlin Sans FB" panose="020E0602020502020306" pitchFamily="34" charset="0"/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xmlns="" id="{F2499638-178B-4804-8672-E6A1E96A5799}"/>
              </a:ext>
            </a:extLst>
          </p:cNvPr>
          <p:cNvSpPr txBox="1"/>
          <p:nvPr/>
        </p:nvSpPr>
        <p:spPr>
          <a:xfrm>
            <a:off x="8211732" y="2845324"/>
            <a:ext cx="3429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Berlin Sans FB" panose="020E0602020502020306" pitchFamily="34" charset="0"/>
              </a:rPr>
              <a:t>12034567  Raúl Rodríguez      Enfermero     </a:t>
            </a:r>
            <a:r>
              <a:rPr lang="es-ES" sz="1000" b="1" dirty="0">
                <a:latin typeface="Berlin Sans FB" panose="020E0602020502020306" pitchFamily="34" charset="0"/>
              </a:rPr>
              <a:t>Martes y viernes</a:t>
            </a:r>
            <a:endParaRPr lang="es-CO" sz="1000" b="1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74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xmlns="" id="{7489A7D4-2500-4A04-A6A6-596341D962C5}"/>
              </a:ext>
            </a:extLst>
          </p:cNvPr>
          <p:cNvGrpSpPr/>
          <p:nvPr/>
        </p:nvGrpSpPr>
        <p:grpSpPr>
          <a:xfrm>
            <a:off x="0" y="0"/>
            <a:ext cx="12192000" cy="630268"/>
            <a:chOff x="0" y="0"/>
            <a:chExt cx="12192000" cy="630268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xmlns="" id="{3DC57F3D-F801-4AF0-BE8B-C04DDBA3E036}"/>
                </a:ext>
              </a:extLst>
            </p:cNvPr>
            <p:cNvSpPr/>
            <p:nvPr/>
          </p:nvSpPr>
          <p:spPr>
            <a:xfrm>
              <a:off x="0" y="0"/>
              <a:ext cx="12192000" cy="630268"/>
            </a:xfrm>
            <a:prstGeom prst="rect">
              <a:avLst/>
            </a:prstGeom>
            <a:solidFill>
              <a:srgbClr val="2BBCE9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xmlns="" id="{5340065C-B36C-4876-A4C0-538717946ADA}"/>
                </a:ext>
              </a:extLst>
            </p:cNvPr>
            <p:cNvGrpSpPr/>
            <p:nvPr/>
          </p:nvGrpSpPr>
          <p:grpSpPr>
            <a:xfrm>
              <a:off x="257175" y="123825"/>
              <a:ext cx="314325" cy="304799"/>
              <a:chOff x="1285875" y="1474530"/>
              <a:chExt cx="742950" cy="659069"/>
            </a:xfrm>
          </p:grpSpPr>
          <p:sp>
            <p:nvSpPr>
              <p:cNvPr id="9" name="Corazón 8">
                <a:extLst>
                  <a:ext uri="{FF2B5EF4-FFF2-40B4-BE49-F238E27FC236}">
                    <a16:creationId xmlns:a16="http://schemas.microsoft.com/office/drawing/2014/main" xmlns="" id="{03A20B4B-07B6-4304-99F3-74C063B6FB84}"/>
                  </a:ext>
                </a:extLst>
              </p:cNvPr>
              <p:cNvSpPr/>
              <p:nvPr/>
            </p:nvSpPr>
            <p:spPr>
              <a:xfrm>
                <a:off x="1285875" y="1474530"/>
                <a:ext cx="742950" cy="659069"/>
              </a:xfrm>
              <a:prstGeom prst="heart">
                <a:avLst/>
              </a:prstGeom>
              <a:solidFill>
                <a:srgbClr val="BC351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0" name="Cruz 9">
                <a:extLst>
                  <a:ext uri="{FF2B5EF4-FFF2-40B4-BE49-F238E27FC236}">
                    <a16:creationId xmlns:a16="http://schemas.microsoft.com/office/drawing/2014/main" xmlns="" id="{EB3B023C-FE3F-469F-B8B0-252625E0C41D}"/>
                  </a:ext>
                </a:extLst>
              </p:cNvPr>
              <p:cNvSpPr/>
              <p:nvPr/>
            </p:nvSpPr>
            <p:spPr>
              <a:xfrm>
                <a:off x="1678781" y="1625856"/>
                <a:ext cx="248649" cy="269619"/>
              </a:xfrm>
              <a:prstGeom prst="plus">
                <a:avLst>
                  <a:gd name="adj" fmla="val 38846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xmlns="" id="{463BFE54-F71A-4A29-B077-AEAB5A180263}"/>
                </a:ext>
              </a:extLst>
            </p:cNvPr>
            <p:cNvSpPr txBox="1"/>
            <p:nvPr/>
          </p:nvSpPr>
          <p:spPr>
            <a:xfrm>
              <a:off x="571500" y="71488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Prueba EPS</a:t>
              </a:r>
              <a:endParaRPr lang="es-CO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xmlns="" id="{66F00941-50AD-4903-9F7A-F5DBF0A49B63}"/>
                </a:ext>
              </a:extLst>
            </p:cNvPr>
            <p:cNvSpPr txBox="1"/>
            <p:nvPr/>
          </p:nvSpPr>
          <p:spPr>
            <a:xfrm>
              <a:off x="8406826" y="11906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Inicio</a:t>
              </a:r>
              <a:endParaRPr lang="es-CO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xmlns="" id="{8BD450BE-4068-4997-99D6-5D36E00699B3}"/>
                </a:ext>
              </a:extLst>
            </p:cNvPr>
            <p:cNvSpPr txBox="1"/>
            <p:nvPr/>
          </p:nvSpPr>
          <p:spPr>
            <a:xfrm>
              <a:off x="9115277" y="119060"/>
              <a:ext cx="1970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Gestionar Personal</a:t>
              </a:r>
              <a:endParaRPr lang="es-CO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xmlns="" id="{D76CCD6F-7977-421B-B457-0800B8A1A560}"/>
                </a:ext>
              </a:extLst>
            </p:cNvPr>
            <p:cNvSpPr txBox="1"/>
            <p:nvPr/>
          </p:nvSpPr>
          <p:spPr>
            <a:xfrm>
              <a:off x="11261509" y="11906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Salir</a:t>
              </a:r>
              <a:endParaRPr lang="es-CO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xmlns="" id="{022B61CB-2E23-41E1-ABB3-AEACD8240A76}"/>
              </a:ext>
            </a:extLst>
          </p:cNvPr>
          <p:cNvGrpSpPr/>
          <p:nvPr/>
        </p:nvGrpSpPr>
        <p:grpSpPr>
          <a:xfrm>
            <a:off x="0" y="5815584"/>
            <a:ext cx="12192000" cy="1042416"/>
            <a:chOff x="0" y="5815584"/>
            <a:chExt cx="12192000" cy="1042416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xmlns="" id="{2CAA35DA-74AA-45F9-A39F-0A5E6DCA1C2C}"/>
                </a:ext>
              </a:extLst>
            </p:cNvPr>
            <p:cNvSpPr/>
            <p:nvPr/>
          </p:nvSpPr>
          <p:spPr>
            <a:xfrm>
              <a:off x="0" y="5815584"/>
              <a:ext cx="12192000" cy="1042416"/>
            </a:xfrm>
            <a:prstGeom prst="rect">
              <a:avLst/>
            </a:prstGeom>
            <a:solidFill>
              <a:srgbClr val="2BBCE9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xmlns="" id="{FEF18171-1138-47C6-9100-89146B840724}"/>
                </a:ext>
              </a:extLst>
            </p:cNvPr>
            <p:cNvSpPr txBox="1"/>
            <p:nvPr/>
          </p:nvSpPr>
          <p:spPr>
            <a:xfrm>
              <a:off x="528602" y="6152126"/>
              <a:ext cx="20072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000" dirty="0">
                  <a:solidFill>
                    <a:schemeClr val="bg1"/>
                  </a:solidFill>
                  <a:effectLst/>
                  <a:latin typeface="Berlin Sans FB" panose="020E0602020502020306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©</a:t>
              </a:r>
              <a:r>
                <a:rPr lang="es-ES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Creado por ADSI</a:t>
              </a:r>
              <a:endParaRPr lang="es-CO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xmlns="" id="{EF206B2F-F506-4E1A-B9EB-283441A578EA}"/>
              </a:ext>
            </a:extLst>
          </p:cNvPr>
          <p:cNvGrpSpPr/>
          <p:nvPr/>
        </p:nvGrpSpPr>
        <p:grpSpPr>
          <a:xfrm>
            <a:off x="5516084" y="1374166"/>
            <a:ext cx="6471095" cy="3397286"/>
            <a:chOff x="414337" y="1182142"/>
            <a:chExt cx="7156757" cy="3397286"/>
          </a:xfrm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xmlns="" id="{86D4A4D5-49D4-4898-85A5-E5726DBADDF9}"/>
                </a:ext>
              </a:extLst>
            </p:cNvPr>
            <p:cNvSpPr/>
            <p:nvPr/>
          </p:nvSpPr>
          <p:spPr>
            <a:xfrm>
              <a:off x="414337" y="1182142"/>
              <a:ext cx="7156757" cy="338328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2BBCE9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xmlns="" id="{583CD1DA-B21F-4A58-BD03-016E5B3F7CF2}"/>
                </a:ext>
              </a:extLst>
            </p:cNvPr>
            <p:cNvSpPr txBox="1"/>
            <p:nvPr/>
          </p:nvSpPr>
          <p:spPr>
            <a:xfrm>
              <a:off x="2752189" y="1731510"/>
              <a:ext cx="24445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rgbClr val="002060"/>
                  </a:solidFill>
                  <a:latin typeface="Berlin Sans FB" panose="020E0602020502020306" pitchFamily="34" charset="0"/>
                </a:rPr>
                <a:t>Historial Entradas y salidas</a:t>
              </a:r>
              <a:endParaRPr lang="es-CO" sz="1400" dirty="0">
                <a:solidFill>
                  <a:srgbClr val="00206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xmlns="" id="{D73356D3-CA28-4620-82BC-FF4E298A157F}"/>
                </a:ext>
              </a:extLst>
            </p:cNvPr>
            <p:cNvSpPr txBox="1"/>
            <p:nvPr/>
          </p:nvSpPr>
          <p:spPr>
            <a:xfrm>
              <a:off x="507372" y="2331380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12034567  José Martínez	Pediatra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xmlns="" id="{8096AF4E-C294-4565-875C-90D33D9E7EB3}"/>
                </a:ext>
              </a:extLst>
            </p:cNvPr>
            <p:cNvSpPr txBox="1"/>
            <p:nvPr/>
          </p:nvSpPr>
          <p:spPr>
            <a:xfrm>
              <a:off x="489945" y="2670771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12034567  Juan Pérez	Medico General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xmlns="" id="{607AD311-BF80-47D8-BCD2-FBE2132E8D94}"/>
                </a:ext>
              </a:extLst>
            </p:cNvPr>
            <p:cNvSpPr txBox="1"/>
            <p:nvPr/>
          </p:nvSpPr>
          <p:spPr>
            <a:xfrm>
              <a:off x="507372" y="3010162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12034567  María Benavidez	Odontólogo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xmlns="" id="{8C076A59-5AC6-429E-8FEE-FC41595BDFCA}"/>
                </a:ext>
              </a:extLst>
            </p:cNvPr>
            <p:cNvSpPr txBox="1"/>
            <p:nvPr/>
          </p:nvSpPr>
          <p:spPr>
            <a:xfrm>
              <a:off x="507371" y="3323737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12034567  Raúl Rodríguez	Enfermero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xmlns="" id="{2347B01B-AAB4-4DE2-82CC-73864065526C}"/>
                </a:ext>
              </a:extLst>
            </p:cNvPr>
            <p:cNvSpPr txBox="1"/>
            <p:nvPr/>
          </p:nvSpPr>
          <p:spPr>
            <a:xfrm>
              <a:off x="4029687" y="2682601"/>
              <a:ext cx="152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2:00 AM</a:t>
              </a:r>
              <a:endParaRPr lang="es-CO" sz="1200" dirty="0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xmlns="" id="{770EAFCA-9CC5-4674-8C46-6A3A32F2B7C1}"/>
                </a:ext>
              </a:extLst>
            </p:cNvPr>
            <p:cNvSpPr txBox="1"/>
            <p:nvPr/>
          </p:nvSpPr>
          <p:spPr>
            <a:xfrm>
              <a:off x="4029686" y="2352574"/>
              <a:ext cx="1520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19/02/2021  12:00 PM</a:t>
              </a:r>
              <a:endParaRPr lang="es-CO" sz="1200" dirty="0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xmlns="" id="{FFF2847A-62F3-4302-BF04-90940D03FAFA}"/>
                </a:ext>
              </a:extLst>
            </p:cNvPr>
            <p:cNvSpPr txBox="1"/>
            <p:nvPr/>
          </p:nvSpPr>
          <p:spPr>
            <a:xfrm>
              <a:off x="4029687" y="3012755"/>
              <a:ext cx="152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4:00 AM</a:t>
              </a:r>
              <a:endParaRPr lang="es-CO" sz="1200" dirty="0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xmlns="" id="{D509ACB0-6939-403D-B04B-14164C31BA13}"/>
                </a:ext>
              </a:extLst>
            </p:cNvPr>
            <p:cNvSpPr txBox="1"/>
            <p:nvPr/>
          </p:nvSpPr>
          <p:spPr>
            <a:xfrm>
              <a:off x="4029687" y="3359751"/>
              <a:ext cx="152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6:00 AM</a:t>
              </a:r>
              <a:endParaRPr lang="es-CO" sz="1200" dirty="0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xmlns="" id="{C61B31AC-8F78-487E-8CCD-21AADC1736AC}"/>
                </a:ext>
              </a:extLst>
            </p:cNvPr>
            <p:cNvSpPr txBox="1"/>
            <p:nvPr/>
          </p:nvSpPr>
          <p:spPr>
            <a:xfrm>
              <a:off x="5551866" y="2352447"/>
              <a:ext cx="1520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8:00 AM</a:t>
              </a:r>
              <a:endParaRPr lang="es-CO" sz="1200" dirty="0"/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xmlns="" id="{DF8ECA54-36DE-46FD-B42B-E9FF19C29289}"/>
                </a:ext>
              </a:extLst>
            </p:cNvPr>
            <p:cNvSpPr txBox="1"/>
            <p:nvPr/>
          </p:nvSpPr>
          <p:spPr>
            <a:xfrm>
              <a:off x="5551867" y="2665734"/>
              <a:ext cx="158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10:00 AM</a:t>
              </a:r>
              <a:endParaRPr lang="es-CO" sz="1200" dirty="0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xmlns="" id="{F2365428-4012-437E-9449-3A9A3AC5D3B9}"/>
                </a:ext>
              </a:extLst>
            </p:cNvPr>
            <p:cNvSpPr txBox="1"/>
            <p:nvPr/>
          </p:nvSpPr>
          <p:spPr>
            <a:xfrm>
              <a:off x="5551866" y="2995761"/>
              <a:ext cx="158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12:00 AM</a:t>
              </a:r>
              <a:endParaRPr lang="es-CO" sz="1200" dirty="0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xmlns="" id="{88A8C075-5F62-447F-ACC6-830D9C3C2724}"/>
                </a:ext>
              </a:extLst>
            </p:cNvPr>
            <p:cNvSpPr txBox="1"/>
            <p:nvPr/>
          </p:nvSpPr>
          <p:spPr>
            <a:xfrm>
              <a:off x="5551866" y="3359751"/>
              <a:ext cx="158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2:00 PM</a:t>
              </a:r>
              <a:endParaRPr lang="es-CO" sz="1200" dirty="0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xmlns="" id="{0F12E941-0EBF-4006-A7B8-878C38180D58}"/>
                </a:ext>
              </a:extLst>
            </p:cNvPr>
            <p:cNvSpPr txBox="1"/>
            <p:nvPr/>
          </p:nvSpPr>
          <p:spPr>
            <a:xfrm>
              <a:off x="505777" y="2039287"/>
              <a:ext cx="646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Cedula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xmlns="" id="{E5930FAE-5FB9-4ECA-80E8-9EBAED8EEDAD}"/>
                </a:ext>
              </a:extLst>
            </p:cNvPr>
            <p:cNvSpPr txBox="1"/>
            <p:nvPr/>
          </p:nvSpPr>
          <p:spPr>
            <a:xfrm>
              <a:off x="1188583" y="2034851"/>
              <a:ext cx="740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Nombre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xmlns="" id="{F8D47630-0C04-4676-8833-2FE4411B324C}"/>
                </a:ext>
              </a:extLst>
            </p:cNvPr>
            <p:cNvSpPr txBox="1"/>
            <p:nvPr/>
          </p:nvSpPr>
          <p:spPr>
            <a:xfrm>
              <a:off x="2249442" y="2054381"/>
              <a:ext cx="646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Cargo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xmlns="" id="{2F36EBF3-5758-4F03-8635-E0E3871463F6}"/>
                </a:ext>
              </a:extLst>
            </p:cNvPr>
            <p:cNvSpPr txBox="1"/>
            <p:nvPr/>
          </p:nvSpPr>
          <p:spPr>
            <a:xfrm>
              <a:off x="4028090" y="2037690"/>
              <a:ext cx="12616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Hora  Entrada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xmlns="" id="{D8EFA2B8-4C17-4CC1-8633-43ECA80E0C4D}"/>
                </a:ext>
              </a:extLst>
            </p:cNvPr>
            <p:cNvSpPr txBox="1"/>
            <p:nvPr/>
          </p:nvSpPr>
          <p:spPr>
            <a:xfrm>
              <a:off x="5550271" y="2028674"/>
              <a:ext cx="1261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Hora  Salida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xmlns="" id="{D8DBA36E-6A05-4708-992C-E1E44ED3A967}"/>
                </a:ext>
              </a:extLst>
            </p:cNvPr>
            <p:cNvSpPr/>
            <p:nvPr/>
          </p:nvSpPr>
          <p:spPr>
            <a:xfrm>
              <a:off x="414337" y="1196148"/>
              <a:ext cx="7156757" cy="338328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2BBCE9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xmlns="" id="{FBAF0A33-3DA2-4D1C-90C3-1885DBC7AE5E}"/>
                </a:ext>
              </a:extLst>
            </p:cNvPr>
            <p:cNvSpPr txBox="1"/>
            <p:nvPr/>
          </p:nvSpPr>
          <p:spPr>
            <a:xfrm>
              <a:off x="507372" y="2345386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12034567  José Martínez	Pediatra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xmlns="" id="{36C766F6-C6C6-4965-9886-C6E0DCA54804}"/>
                </a:ext>
              </a:extLst>
            </p:cNvPr>
            <p:cNvSpPr txBox="1"/>
            <p:nvPr/>
          </p:nvSpPr>
          <p:spPr>
            <a:xfrm>
              <a:off x="489945" y="2684777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12034567  Juan Pérez	Medico General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xmlns="" id="{5E77051F-4B45-4A05-B5A6-4A3DAD091D1C}"/>
                </a:ext>
              </a:extLst>
            </p:cNvPr>
            <p:cNvSpPr txBox="1"/>
            <p:nvPr/>
          </p:nvSpPr>
          <p:spPr>
            <a:xfrm>
              <a:off x="507372" y="3024168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12034567  María Benavidez	Odontólogo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xmlns="" id="{283A02C4-E5C0-4F2A-BF55-CD98A88199C9}"/>
                </a:ext>
              </a:extLst>
            </p:cNvPr>
            <p:cNvSpPr txBox="1"/>
            <p:nvPr/>
          </p:nvSpPr>
          <p:spPr>
            <a:xfrm>
              <a:off x="507371" y="3337743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12034567  Raúl Rodríguez	Enfermero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xmlns="" id="{3FDFE8CF-6D34-4B93-A41D-DCB7FED142A8}"/>
                </a:ext>
              </a:extLst>
            </p:cNvPr>
            <p:cNvSpPr txBox="1"/>
            <p:nvPr/>
          </p:nvSpPr>
          <p:spPr>
            <a:xfrm>
              <a:off x="4029687" y="2696607"/>
              <a:ext cx="152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2:00 AM</a:t>
              </a:r>
              <a:endParaRPr lang="es-CO" sz="1200" dirty="0"/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xmlns="" id="{F356955D-3CA6-4516-9CE2-F030B413A337}"/>
                </a:ext>
              </a:extLst>
            </p:cNvPr>
            <p:cNvSpPr txBox="1"/>
            <p:nvPr/>
          </p:nvSpPr>
          <p:spPr>
            <a:xfrm>
              <a:off x="4029686" y="2366580"/>
              <a:ext cx="1520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19/02/2021  12:00 PM</a:t>
              </a:r>
              <a:endParaRPr lang="es-CO" sz="1200" dirty="0"/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xmlns="" id="{DDDED805-5C92-423B-9AE4-9B655F1F7685}"/>
                </a:ext>
              </a:extLst>
            </p:cNvPr>
            <p:cNvSpPr txBox="1"/>
            <p:nvPr/>
          </p:nvSpPr>
          <p:spPr>
            <a:xfrm>
              <a:off x="4029687" y="3026761"/>
              <a:ext cx="152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4:00 AM</a:t>
              </a:r>
              <a:endParaRPr lang="es-CO" sz="1200" dirty="0"/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xmlns="" id="{991A67D3-9603-44F1-B19B-AFFB54DD466B}"/>
                </a:ext>
              </a:extLst>
            </p:cNvPr>
            <p:cNvSpPr txBox="1"/>
            <p:nvPr/>
          </p:nvSpPr>
          <p:spPr>
            <a:xfrm>
              <a:off x="4029687" y="3373757"/>
              <a:ext cx="152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6:00 AM</a:t>
              </a:r>
              <a:endParaRPr lang="es-CO" sz="1200" dirty="0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xmlns="" id="{27AF796E-A239-4402-9394-492F64A16D61}"/>
                </a:ext>
              </a:extLst>
            </p:cNvPr>
            <p:cNvSpPr txBox="1"/>
            <p:nvPr/>
          </p:nvSpPr>
          <p:spPr>
            <a:xfrm>
              <a:off x="5551866" y="2366453"/>
              <a:ext cx="152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8:00 AM</a:t>
              </a:r>
              <a:endParaRPr lang="es-CO" sz="1200" dirty="0"/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xmlns="" id="{3297A7E9-1151-4205-A01C-35BD2C00A824}"/>
                </a:ext>
              </a:extLst>
            </p:cNvPr>
            <p:cNvSpPr txBox="1"/>
            <p:nvPr/>
          </p:nvSpPr>
          <p:spPr>
            <a:xfrm>
              <a:off x="5551867" y="2679740"/>
              <a:ext cx="158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10:00 AM</a:t>
              </a:r>
              <a:endParaRPr lang="es-CO" sz="1200" dirty="0"/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xmlns="" id="{2344A0D0-1AB2-4120-A93E-90FA4B9FAA20}"/>
                </a:ext>
              </a:extLst>
            </p:cNvPr>
            <p:cNvSpPr txBox="1"/>
            <p:nvPr/>
          </p:nvSpPr>
          <p:spPr>
            <a:xfrm>
              <a:off x="5551866" y="3009767"/>
              <a:ext cx="158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12:00 AM</a:t>
              </a:r>
              <a:endParaRPr lang="es-CO" sz="1200" dirty="0"/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xmlns="" id="{F17B9629-21BA-4752-BC6C-76E6CA18D381}"/>
                </a:ext>
              </a:extLst>
            </p:cNvPr>
            <p:cNvSpPr txBox="1"/>
            <p:nvPr/>
          </p:nvSpPr>
          <p:spPr>
            <a:xfrm>
              <a:off x="5551866" y="3373757"/>
              <a:ext cx="158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2:00 PM</a:t>
              </a:r>
              <a:endParaRPr lang="es-CO" sz="1200" dirty="0"/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xmlns="" id="{A76E5A40-277D-46B2-AFEB-E98040E6235C}"/>
                </a:ext>
              </a:extLst>
            </p:cNvPr>
            <p:cNvSpPr txBox="1"/>
            <p:nvPr/>
          </p:nvSpPr>
          <p:spPr>
            <a:xfrm>
              <a:off x="505777" y="1852125"/>
              <a:ext cx="646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Cedula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xmlns="" id="{6E1F42CA-238E-46B2-82B7-2F9837CC34B5}"/>
                </a:ext>
              </a:extLst>
            </p:cNvPr>
            <p:cNvSpPr txBox="1"/>
            <p:nvPr/>
          </p:nvSpPr>
          <p:spPr>
            <a:xfrm>
              <a:off x="1188583" y="1847689"/>
              <a:ext cx="740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Nombre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xmlns="" id="{05C8E30C-25C6-497D-9A59-B56A82E89541}"/>
                </a:ext>
              </a:extLst>
            </p:cNvPr>
            <p:cNvSpPr txBox="1"/>
            <p:nvPr/>
          </p:nvSpPr>
          <p:spPr>
            <a:xfrm>
              <a:off x="2249442" y="1867219"/>
              <a:ext cx="646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Cargo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xmlns="" id="{9AFFBF33-C2E4-491B-88F1-99FB37242637}"/>
                </a:ext>
              </a:extLst>
            </p:cNvPr>
            <p:cNvSpPr txBox="1"/>
            <p:nvPr/>
          </p:nvSpPr>
          <p:spPr>
            <a:xfrm>
              <a:off x="4028090" y="1850528"/>
              <a:ext cx="12616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Hora  Entrada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xmlns="" id="{ED0CBDA4-305E-49B4-88C8-C2C737D18BA8}"/>
                </a:ext>
              </a:extLst>
            </p:cNvPr>
            <p:cNvSpPr txBox="1"/>
            <p:nvPr/>
          </p:nvSpPr>
          <p:spPr>
            <a:xfrm>
              <a:off x="5550271" y="1841512"/>
              <a:ext cx="1261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Hora  Salida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xmlns="" id="{F6E797F7-EA55-447E-B1A3-C1CF6FAE0C80}"/>
              </a:ext>
            </a:extLst>
          </p:cNvPr>
          <p:cNvSpPr/>
          <p:nvPr/>
        </p:nvSpPr>
        <p:spPr>
          <a:xfrm>
            <a:off x="257175" y="928048"/>
            <a:ext cx="3773010" cy="458975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BBCE9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xmlns="" id="{E2BBDEAF-B1AC-4EE9-962B-3B2ADEDCBB5F}"/>
              </a:ext>
            </a:extLst>
          </p:cNvPr>
          <p:cNvSpPr txBox="1"/>
          <p:nvPr/>
        </p:nvSpPr>
        <p:spPr>
          <a:xfrm>
            <a:off x="1158474" y="970865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  <a:latin typeface="Berlin Sans FB" panose="020E0602020502020306" pitchFamily="34" charset="0"/>
              </a:rPr>
              <a:t>Gestionar Personal</a:t>
            </a:r>
            <a:endParaRPr lang="es-CO" dirty="0">
              <a:solidFill>
                <a:srgbClr val="0070C0"/>
              </a:solidFill>
              <a:latin typeface="Berlin Sans FB" panose="020E0602020502020306" pitchFamily="34" charset="0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xmlns="" id="{08EA0560-15A8-4E00-9124-82F1C4792E08}"/>
              </a:ext>
            </a:extLst>
          </p:cNvPr>
          <p:cNvSpPr txBox="1"/>
          <p:nvPr/>
        </p:nvSpPr>
        <p:spPr>
          <a:xfrm>
            <a:off x="1824521" y="144343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Berlin Sans FB" panose="020E0602020502020306" pitchFamily="34" charset="0"/>
              </a:rPr>
              <a:t>Cedula</a:t>
            </a:r>
            <a:endParaRPr lang="es-CO" sz="1200" dirty="0">
              <a:latin typeface="Berlin Sans FB" panose="020E0602020502020306" pitchFamily="34" charset="0"/>
            </a:endParaRP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xmlns="" id="{5950932F-72FE-47F6-A44F-75218480D2B8}"/>
              </a:ext>
            </a:extLst>
          </p:cNvPr>
          <p:cNvSpPr/>
          <p:nvPr/>
        </p:nvSpPr>
        <p:spPr>
          <a:xfrm>
            <a:off x="1592988" y="4947303"/>
            <a:ext cx="1071562" cy="419097"/>
          </a:xfrm>
          <a:prstGeom prst="roundRect">
            <a:avLst/>
          </a:prstGeom>
          <a:solidFill>
            <a:srgbClr val="0097CC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Registrar</a:t>
            </a:r>
            <a:endParaRPr lang="es-CO" sz="2000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xmlns="" id="{F0B68E27-6574-42E5-BF40-41AF25EBA4A0}"/>
              </a:ext>
            </a:extLst>
          </p:cNvPr>
          <p:cNvSpPr txBox="1"/>
          <p:nvPr/>
        </p:nvSpPr>
        <p:spPr>
          <a:xfrm>
            <a:off x="1806233" y="1988386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Berlin Sans FB" panose="020E0602020502020306" pitchFamily="34" charset="0"/>
              </a:rPr>
              <a:t>Nombre</a:t>
            </a:r>
            <a:endParaRPr lang="es-CO" sz="1200" dirty="0">
              <a:latin typeface="Berlin Sans FB" panose="020E0602020502020306" pitchFamily="34" charset="0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xmlns="" id="{A80FB54F-9F90-46A6-A27D-13A804DE2C04}"/>
              </a:ext>
            </a:extLst>
          </p:cNvPr>
          <p:cNvSpPr txBox="1"/>
          <p:nvPr/>
        </p:nvSpPr>
        <p:spPr>
          <a:xfrm>
            <a:off x="1853762" y="2558477"/>
            <a:ext cx="580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Berlin Sans FB" panose="020E0602020502020306" pitchFamily="34" charset="0"/>
              </a:rPr>
              <a:t>Cargo</a:t>
            </a:r>
            <a:endParaRPr lang="es-CO" sz="1200" dirty="0">
              <a:latin typeface="Berlin Sans FB" panose="020E0602020502020306" pitchFamily="34" charset="0"/>
            </a:endParaRPr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xmlns="" id="{29DBE41A-B417-4B20-86DA-B1610CFD19E0}"/>
              </a:ext>
            </a:extLst>
          </p:cNvPr>
          <p:cNvCxnSpPr>
            <a:cxnSpLocks/>
          </p:cNvCxnSpPr>
          <p:nvPr/>
        </p:nvCxnSpPr>
        <p:spPr>
          <a:xfrm>
            <a:off x="1060704" y="3641110"/>
            <a:ext cx="2153866" cy="390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xmlns="" id="{6777B90E-68F7-4204-A630-9DD39AEB452E}"/>
              </a:ext>
            </a:extLst>
          </p:cNvPr>
          <p:cNvSpPr txBox="1"/>
          <p:nvPr/>
        </p:nvSpPr>
        <p:spPr>
          <a:xfrm>
            <a:off x="1607898" y="3138988"/>
            <a:ext cx="1071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Berlin Sans FB" panose="020E0602020502020306" pitchFamily="34" charset="0"/>
              </a:rPr>
              <a:t>Hora entrada</a:t>
            </a:r>
            <a:endParaRPr lang="es-CO" sz="1200" dirty="0">
              <a:latin typeface="Berlin Sans FB" panose="020E0602020502020306" pitchFamily="34" charset="0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xmlns="" id="{DBCD1ED3-F9CC-4C15-9224-443A5DCF2E12}"/>
              </a:ext>
            </a:extLst>
          </p:cNvPr>
          <p:cNvSpPr txBox="1"/>
          <p:nvPr/>
        </p:nvSpPr>
        <p:spPr>
          <a:xfrm>
            <a:off x="1627280" y="3812251"/>
            <a:ext cx="1071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Berlin Sans FB" panose="020E0602020502020306" pitchFamily="34" charset="0"/>
              </a:rPr>
              <a:t>Hora Salida</a:t>
            </a:r>
            <a:endParaRPr lang="es-CO" sz="1200" dirty="0">
              <a:latin typeface="Berlin Sans FB" panose="020E0602020502020306" pitchFamily="34" charset="0"/>
            </a:endParaRPr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xmlns="" id="{7ECF0737-6F53-4AFA-8F28-2944CB0A9C6D}"/>
              </a:ext>
            </a:extLst>
          </p:cNvPr>
          <p:cNvCxnSpPr>
            <a:cxnSpLocks/>
          </p:cNvCxnSpPr>
          <p:nvPr/>
        </p:nvCxnSpPr>
        <p:spPr>
          <a:xfrm>
            <a:off x="1060704" y="4259106"/>
            <a:ext cx="2153866" cy="390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xmlns="" id="{0E43761A-D3D4-468F-A01A-0916868EE26A}"/>
              </a:ext>
            </a:extLst>
          </p:cNvPr>
          <p:cNvCxnSpPr>
            <a:cxnSpLocks/>
          </p:cNvCxnSpPr>
          <p:nvPr/>
        </p:nvCxnSpPr>
        <p:spPr>
          <a:xfrm>
            <a:off x="1060704" y="2420814"/>
            <a:ext cx="2153866" cy="390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xmlns="" id="{0EE43D2B-F3E6-4D6A-B53E-6F4AAF836DA8}"/>
              </a:ext>
            </a:extLst>
          </p:cNvPr>
          <p:cNvCxnSpPr>
            <a:cxnSpLocks/>
          </p:cNvCxnSpPr>
          <p:nvPr/>
        </p:nvCxnSpPr>
        <p:spPr>
          <a:xfrm>
            <a:off x="1060704" y="1883216"/>
            <a:ext cx="2153866" cy="390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xmlns="" id="{205C1F77-B99F-49F6-9BD3-AE8AFC713964}"/>
              </a:ext>
            </a:extLst>
          </p:cNvPr>
          <p:cNvCxnSpPr>
            <a:cxnSpLocks/>
          </p:cNvCxnSpPr>
          <p:nvPr/>
        </p:nvCxnSpPr>
        <p:spPr>
          <a:xfrm>
            <a:off x="1060704" y="3001030"/>
            <a:ext cx="2153866" cy="390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75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xmlns="" id="{7489A7D4-2500-4A04-A6A6-596341D962C5}"/>
              </a:ext>
            </a:extLst>
          </p:cNvPr>
          <p:cNvGrpSpPr/>
          <p:nvPr/>
        </p:nvGrpSpPr>
        <p:grpSpPr>
          <a:xfrm>
            <a:off x="0" y="0"/>
            <a:ext cx="12192000" cy="630268"/>
            <a:chOff x="0" y="0"/>
            <a:chExt cx="12192000" cy="630268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xmlns="" id="{3DC57F3D-F801-4AF0-BE8B-C04DDBA3E036}"/>
                </a:ext>
              </a:extLst>
            </p:cNvPr>
            <p:cNvSpPr/>
            <p:nvPr/>
          </p:nvSpPr>
          <p:spPr>
            <a:xfrm>
              <a:off x="0" y="0"/>
              <a:ext cx="12192000" cy="630268"/>
            </a:xfrm>
            <a:prstGeom prst="rect">
              <a:avLst/>
            </a:prstGeom>
            <a:solidFill>
              <a:srgbClr val="2BBCE9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xmlns="" id="{5340065C-B36C-4876-A4C0-538717946ADA}"/>
                </a:ext>
              </a:extLst>
            </p:cNvPr>
            <p:cNvGrpSpPr/>
            <p:nvPr/>
          </p:nvGrpSpPr>
          <p:grpSpPr>
            <a:xfrm>
              <a:off x="257175" y="123825"/>
              <a:ext cx="314325" cy="304799"/>
              <a:chOff x="1285875" y="1474530"/>
              <a:chExt cx="742950" cy="659069"/>
            </a:xfrm>
          </p:grpSpPr>
          <p:sp>
            <p:nvSpPr>
              <p:cNvPr id="9" name="Corazón 8">
                <a:extLst>
                  <a:ext uri="{FF2B5EF4-FFF2-40B4-BE49-F238E27FC236}">
                    <a16:creationId xmlns:a16="http://schemas.microsoft.com/office/drawing/2014/main" xmlns="" id="{03A20B4B-07B6-4304-99F3-74C063B6FB84}"/>
                  </a:ext>
                </a:extLst>
              </p:cNvPr>
              <p:cNvSpPr/>
              <p:nvPr/>
            </p:nvSpPr>
            <p:spPr>
              <a:xfrm>
                <a:off x="1285875" y="1474530"/>
                <a:ext cx="742950" cy="659069"/>
              </a:xfrm>
              <a:prstGeom prst="heart">
                <a:avLst/>
              </a:prstGeom>
              <a:solidFill>
                <a:srgbClr val="BC351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0" name="Cruz 9">
                <a:extLst>
                  <a:ext uri="{FF2B5EF4-FFF2-40B4-BE49-F238E27FC236}">
                    <a16:creationId xmlns:a16="http://schemas.microsoft.com/office/drawing/2014/main" xmlns="" id="{EB3B023C-FE3F-469F-B8B0-252625E0C41D}"/>
                  </a:ext>
                </a:extLst>
              </p:cNvPr>
              <p:cNvSpPr/>
              <p:nvPr/>
            </p:nvSpPr>
            <p:spPr>
              <a:xfrm>
                <a:off x="1678781" y="1625856"/>
                <a:ext cx="248649" cy="269619"/>
              </a:xfrm>
              <a:prstGeom prst="plus">
                <a:avLst>
                  <a:gd name="adj" fmla="val 38846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xmlns="" id="{463BFE54-F71A-4A29-B077-AEAB5A180263}"/>
                </a:ext>
              </a:extLst>
            </p:cNvPr>
            <p:cNvSpPr txBox="1"/>
            <p:nvPr/>
          </p:nvSpPr>
          <p:spPr>
            <a:xfrm>
              <a:off x="571500" y="71488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Prueba EPS</a:t>
              </a:r>
              <a:endParaRPr lang="es-CO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xmlns="" id="{66F00941-50AD-4903-9F7A-F5DBF0A49B63}"/>
                </a:ext>
              </a:extLst>
            </p:cNvPr>
            <p:cNvSpPr txBox="1"/>
            <p:nvPr/>
          </p:nvSpPr>
          <p:spPr>
            <a:xfrm>
              <a:off x="8406826" y="11906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Inicio</a:t>
              </a:r>
              <a:endParaRPr lang="es-CO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xmlns="" id="{8BD450BE-4068-4997-99D6-5D36E00699B3}"/>
                </a:ext>
              </a:extLst>
            </p:cNvPr>
            <p:cNvSpPr txBox="1"/>
            <p:nvPr/>
          </p:nvSpPr>
          <p:spPr>
            <a:xfrm>
              <a:off x="9115277" y="119060"/>
              <a:ext cx="1970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Gestionar Personal</a:t>
              </a:r>
              <a:endParaRPr lang="es-CO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xmlns="" id="{D76CCD6F-7977-421B-B457-0800B8A1A560}"/>
                </a:ext>
              </a:extLst>
            </p:cNvPr>
            <p:cNvSpPr txBox="1"/>
            <p:nvPr/>
          </p:nvSpPr>
          <p:spPr>
            <a:xfrm>
              <a:off x="11261509" y="11906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Salir</a:t>
              </a:r>
              <a:endParaRPr lang="es-CO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xmlns="" id="{022B61CB-2E23-41E1-ABB3-AEACD8240A76}"/>
              </a:ext>
            </a:extLst>
          </p:cNvPr>
          <p:cNvGrpSpPr/>
          <p:nvPr/>
        </p:nvGrpSpPr>
        <p:grpSpPr>
          <a:xfrm>
            <a:off x="0" y="5815584"/>
            <a:ext cx="12192000" cy="1042416"/>
            <a:chOff x="0" y="5815584"/>
            <a:chExt cx="12192000" cy="1042416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xmlns="" id="{2CAA35DA-74AA-45F9-A39F-0A5E6DCA1C2C}"/>
                </a:ext>
              </a:extLst>
            </p:cNvPr>
            <p:cNvSpPr/>
            <p:nvPr/>
          </p:nvSpPr>
          <p:spPr>
            <a:xfrm>
              <a:off x="0" y="5815584"/>
              <a:ext cx="12192000" cy="1042416"/>
            </a:xfrm>
            <a:prstGeom prst="rect">
              <a:avLst/>
            </a:prstGeom>
            <a:solidFill>
              <a:srgbClr val="2BBCE9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xmlns="" id="{FEF18171-1138-47C6-9100-89146B840724}"/>
                </a:ext>
              </a:extLst>
            </p:cNvPr>
            <p:cNvSpPr txBox="1"/>
            <p:nvPr/>
          </p:nvSpPr>
          <p:spPr>
            <a:xfrm>
              <a:off x="528602" y="6152126"/>
              <a:ext cx="20072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000" dirty="0">
                  <a:solidFill>
                    <a:schemeClr val="bg1"/>
                  </a:solidFill>
                  <a:effectLst/>
                  <a:latin typeface="Berlin Sans FB" panose="020E0602020502020306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©</a:t>
              </a:r>
              <a:r>
                <a:rPr lang="es-ES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Creado por ADSI</a:t>
              </a:r>
              <a:endParaRPr lang="es-CO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841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264</Words>
  <Application>Microsoft Office PowerPoint</Application>
  <PresentationFormat>Panorámica</PresentationFormat>
  <Paragraphs>105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Berlin Sans FB</vt:lpstr>
      <vt:lpstr>Calibri</vt:lpstr>
      <vt:lpstr>Calibri Light</vt:lpstr>
      <vt:lpstr>Franklin Gothic Medium Cond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sena</dc:creator>
  <cp:lastModifiedBy>Estaduardo</cp:lastModifiedBy>
  <cp:revision>18</cp:revision>
  <dcterms:created xsi:type="dcterms:W3CDTF">2021-10-19T20:43:03Z</dcterms:created>
  <dcterms:modified xsi:type="dcterms:W3CDTF">2021-10-19T23:49:15Z</dcterms:modified>
</cp:coreProperties>
</file>