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rimo" panose="020B0604020202020204" pitchFamily="34" charset="0"/>
      <p:regular r:id="rId20"/>
      <p:bold r:id="rId21"/>
      <p:italic r:id="rId22"/>
      <p:boldItalic r:id="rId23"/>
    </p:embeddedFont>
    <p:embeddedFont>
      <p:font typeface="Didact Gothic" panose="00000500000000000000" pitchFamily="2" charset="0"/>
      <p:regular r:id="rId24"/>
    </p:embeddedFont>
    <p:embeddedFont>
      <p:font typeface="Roboto Condensed Light" panose="02000000000000000000" pitchFamily="2" charset="0"/>
      <p:regular r:id="rId25"/>
      <p:italic r:id="rId26"/>
    </p:embeddedFont>
    <p:embeddedFont>
      <p:font typeface="Saira SemiCondensed ExtraBold" panose="020B0604020202020204" charset="0"/>
      <p:bold r:id="rId27"/>
    </p:embeddedFont>
    <p:embeddedFont>
      <p:font typeface="Sora"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b3/+jIhRALb9+R1q+YPgOXCs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B63A6E-184C-4729-B09F-BE00201148F9}">
  <a:tblStyle styleId="{C2B63A6E-184C-4729-B09F-BE00201148F9}"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7" name="Google Shape;14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 we predict day 14 retention again using the best model and the different data set, we get the likelihood that players retain until day 14 is 5.9%. And the F1 Score to be 0.62.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3" name="Google Shape;14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To summarize our key takeaways, </a:t>
            </a:r>
            <a:endParaRPr/>
          </a:p>
          <a:p>
            <a:pPr marL="457200" lvl="0" indent="0" algn="l" rtl="0">
              <a:lnSpc>
                <a:spcPct val="100000"/>
              </a:lnSpc>
              <a:spcBef>
                <a:spcPts val="0"/>
              </a:spcBef>
              <a:spcAft>
                <a:spcPts val="0"/>
              </a:spcAft>
              <a:buNone/>
            </a:pPr>
            <a:r>
              <a:rPr lang="en"/>
              <a:t>First: European market is important from our analysis, and should not be neglected</a:t>
            </a:r>
            <a:endParaRPr/>
          </a:p>
          <a:p>
            <a:pPr marL="457200" lvl="0" indent="0" algn="l" rtl="0">
              <a:lnSpc>
                <a:spcPct val="100000"/>
              </a:lnSpc>
              <a:spcBef>
                <a:spcPts val="0"/>
              </a:spcBef>
              <a:spcAft>
                <a:spcPts val="0"/>
              </a:spcAft>
              <a:buNone/>
            </a:pPr>
            <a:r>
              <a:rPr lang="en"/>
              <a:t>Secondly, making players retain until day 7 is more important than trying to retain them for day 1, as day 1 total playtime is even less important than most of the other features</a:t>
            </a:r>
            <a:endParaRPr/>
          </a:p>
          <a:p>
            <a:pPr marL="457200" lvl="0" indent="0" algn="l" rtl="0">
              <a:lnSpc>
                <a:spcPct val="100000"/>
              </a:lnSpc>
              <a:spcBef>
                <a:spcPts val="0"/>
              </a:spcBef>
              <a:spcAft>
                <a:spcPts val="0"/>
              </a:spcAft>
              <a:buNone/>
            </a:pPr>
            <a:r>
              <a:rPr lang="en"/>
              <a:t>Lastly, side mission seems to be more important than PVP and Campaign from our analysis. However, PVP win rate is the most important among all the game modes.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5" name="Google Shape;15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With all our findings, we have the following recommendations to make:</a:t>
            </a:r>
            <a:endParaRPr/>
          </a:p>
          <a:p>
            <a:pPr marL="457200" lvl="0" indent="-298450" algn="l" rtl="0">
              <a:lnSpc>
                <a:spcPct val="100000"/>
              </a:lnSpc>
              <a:spcBef>
                <a:spcPts val="0"/>
              </a:spcBef>
              <a:spcAft>
                <a:spcPts val="0"/>
              </a:spcAft>
              <a:buSzPts val="1100"/>
              <a:buAutoNum type="arabicPeriod"/>
            </a:pPr>
            <a:r>
              <a:rPr lang="en"/>
              <a:t>As european market is important from our analysis, we recommend more marketing budget in European market for games of this kind.</a:t>
            </a:r>
            <a:endParaRPr/>
          </a:p>
          <a:p>
            <a:pPr marL="457200" lvl="0" indent="-298450" algn="l" rtl="0">
              <a:lnSpc>
                <a:spcPct val="100000"/>
              </a:lnSpc>
              <a:spcBef>
                <a:spcPts val="0"/>
              </a:spcBef>
              <a:spcAft>
                <a:spcPts val="0"/>
              </a:spcAft>
              <a:buSzPts val="1100"/>
              <a:buAutoNum type="arabicPeriod"/>
            </a:pPr>
            <a:r>
              <a:rPr lang="en"/>
              <a:t>Since day 7 retention is important, develop a continuous operation strategy and make the early game experience abundant</a:t>
            </a:r>
            <a:endParaRPr/>
          </a:p>
          <a:p>
            <a:pPr marL="457200" lvl="0" indent="-298450" algn="l" rtl="0">
              <a:lnSpc>
                <a:spcPct val="100000"/>
              </a:lnSpc>
              <a:spcBef>
                <a:spcPts val="0"/>
              </a:spcBef>
              <a:spcAft>
                <a:spcPts val="0"/>
              </a:spcAft>
              <a:buSzPts val="1100"/>
              <a:buAutoNum type="arabicPeriod"/>
            </a:pPr>
            <a:r>
              <a:rPr lang="en"/>
              <a:t>Invest in side mission development since they are attracting players to retain</a:t>
            </a:r>
            <a:endParaRPr/>
          </a:p>
          <a:p>
            <a:pPr marL="457200" lvl="0" indent="-298450" algn="l" rtl="0">
              <a:lnSpc>
                <a:spcPct val="100000"/>
              </a:lnSpc>
              <a:spcBef>
                <a:spcPts val="0"/>
              </a:spcBef>
              <a:spcAft>
                <a:spcPts val="0"/>
              </a:spcAft>
              <a:buSzPts val="1100"/>
              <a:buAutoNum type="arabicPeriod"/>
            </a:pPr>
            <a:r>
              <a:rPr lang="en"/>
              <a:t>Since PVP mode is the most important game mode, focus on the balance of PVP mode to encourage players to keep playing and spending.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2" name="Google Shape;15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
        <p:cNvGrpSpPr/>
        <p:nvPr/>
      </p:nvGrpSpPr>
      <p:grpSpPr>
        <a:xfrm>
          <a:off x="0" y="0"/>
          <a:ext cx="0" cy="0"/>
          <a:chOff x="0" y="0"/>
          <a:chExt cx="0" cy="0"/>
        </a:xfrm>
      </p:grpSpPr>
      <p:sp>
        <p:nvSpPr>
          <p:cNvPr id="1651" name="Google Shape;1651;g263772a52f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2" name="Google Shape;1652;g263772a52f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26371a3d08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26371a3d0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26371a3d08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g26371a3d08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26371a3d08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26371a3d08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a3b8366433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3" name="Google Shape;683;g2a3b8366433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Hi everyone, today we’ll be talking about our findings in our final project. Our goal for this project is to explore different approaches to predict this 14-day retention label.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And why are we doing this? We are hoping to find a model that can tell us how to improve sticky-ness with new players so that we can better align the business plans to improve user experience and retention strategies.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data provided had a bunch of attributes of players recently acquired. While prepping the data we did some feature engineering. We target encoded and made new game related features which you can see more of in our code later.</a:t>
            </a:r>
            <a:endParaRPr>
              <a:solidFill>
                <a:schemeClr val="dk1"/>
              </a:solidFill>
            </a:endParaRPr>
          </a:p>
          <a:p>
            <a:pPr marL="0" lvl="0" indent="0" algn="l" rtl="0">
              <a:spcBef>
                <a:spcPts val="120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SzPts val="1100"/>
              <a:buNone/>
            </a:pPr>
            <a:r>
              <a:rPr lang="en">
                <a:solidFill>
                  <a:schemeClr val="dk1"/>
                </a:solidFill>
              </a:rPr>
              <a:t>Our goal is to explore different machine learning approaches to predict this 14-day retention label. In addition to maximizing accuracy, we want to balance model interpretability to extract player insights. The models can advise what types of users have highest long-term value. Findings will guide user acquisition strategy and onboarding optimizations to improve retention going forward. With enhanced retention, the mobile gaming company can better scale its platform and business.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3" name="Google Shape;9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So when looking at the retention rate, as we probably have predicted the retention rate graph on the left shows that there is a steep decline in people retained the longer we wait. But the longer we wait, the more data we have on players and hence the more accurate. So there is a tradeoff between accuracy and finding the sweet spot to have enough players to place impact on. And for funsies we also saw that less than 2% of people who left returns on day 14, so focusing on retention is better than focusing on re-engagement.</a:t>
            </a:r>
            <a:endParaRPr/>
          </a:p>
          <a:p>
            <a:pPr marL="0" lvl="0" indent="0" algn="l" rtl="0">
              <a:lnSpc>
                <a:spcPct val="100000"/>
              </a:lnSpc>
              <a:spcBef>
                <a:spcPts val="120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They quit and return back in day 14, there is not a lot of people who come back. </a:t>
            </a:r>
            <a:endParaRPr/>
          </a:p>
          <a:p>
            <a:pPr marL="0" lvl="0" indent="0" algn="l" rtl="0">
              <a:lnSpc>
                <a:spcPct val="100000"/>
              </a:lnSpc>
              <a:spcBef>
                <a:spcPts val="0"/>
              </a:spcBef>
              <a:spcAft>
                <a:spcPts val="0"/>
              </a:spcAft>
              <a:buSzPts val="1100"/>
              <a:buNone/>
            </a:pPr>
            <a:r>
              <a:rPr lang="en" b="1"/>
              <a:t>optimize more for ability to act sooner rather than chasing marginal accuracy gains later.</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selected 3 different algorithms to help us model for day 14 retention. First, we did the logistic regression which is a very useful benchmark. Then we did random forest because it automatically handles feature interactions and is also robust to outliers. Finally, we did gradient boosting because it usually performs really well for their predictive accuracy.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26371a3d08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g26371a3d08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263772a5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1" name="Google Shape;1061;g263772a52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26371a3d0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7" name="Google Shape;1357;g26371a3d0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263559855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9" name="Google Shape;1379;g263559855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Out of all the variables, we have listed the four most important feature that influences day 14 retention. It is surprising that city is the fourth most important feature that influences day 14 retention. However, as we examine more into the data we find out that the cities and countries that are more likely to retain until day 14 are European countries and cities. The rest of the three features make sense. And we find this pattern that the day 7 indicator in any feature is always more important than the day 3 indicator, then the day 1 indicator, which to us make sense because a player is more likely to retain if they are still going into the game in day 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74"/>
          <p:cNvSpPr txBox="1">
            <a:spLocks noGrp="1"/>
          </p:cNvSpPr>
          <p:nvPr>
            <p:ph type="ctrTitle"/>
          </p:nvPr>
        </p:nvSpPr>
        <p:spPr>
          <a:xfrm>
            <a:off x="1039325" y="415225"/>
            <a:ext cx="5770800" cy="160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74"/>
          <p:cNvSpPr txBox="1">
            <a:spLocks noGrp="1"/>
          </p:cNvSpPr>
          <p:nvPr>
            <p:ph type="subTitle" idx="1"/>
          </p:nvPr>
        </p:nvSpPr>
        <p:spPr>
          <a:xfrm>
            <a:off x="1039325" y="2109200"/>
            <a:ext cx="3882000" cy="2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74"/>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74"/>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100"/>
        <p:cNvGrpSpPr/>
        <p:nvPr/>
      </p:nvGrpSpPr>
      <p:grpSpPr>
        <a:xfrm>
          <a:off x="0" y="0"/>
          <a:ext cx="0" cy="0"/>
          <a:chOff x="0" y="0"/>
          <a:chExt cx="0" cy="0"/>
        </a:xfrm>
      </p:grpSpPr>
      <p:sp>
        <p:nvSpPr>
          <p:cNvPr id="101" name="Google Shape;101;p8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83"/>
          <p:cNvSpPr txBox="1">
            <a:spLocks noGrp="1"/>
          </p:cNvSpPr>
          <p:nvPr>
            <p:ph type="body" idx="1"/>
          </p:nvPr>
        </p:nvSpPr>
        <p:spPr>
          <a:xfrm>
            <a:off x="717425" y="1524450"/>
            <a:ext cx="4099800" cy="23994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
        <p:nvSpPr>
          <p:cNvPr id="103" name="Google Shape;103;p83"/>
          <p:cNvSpPr/>
          <p:nvPr/>
        </p:nvSpPr>
        <p:spPr>
          <a:xfrm rot="1799997" flipH="1">
            <a:off x="6537827" y="30810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84"/>
          <p:cNvSpPr txBox="1">
            <a:spLocks noGrp="1"/>
          </p:cNvSpPr>
          <p:nvPr>
            <p:ph type="title"/>
          </p:nvPr>
        </p:nvSpPr>
        <p:spPr>
          <a:xfrm>
            <a:off x="2549400" y="1443450"/>
            <a:ext cx="4045200" cy="96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5100">
                <a:solidFill>
                  <a:schemeClr val="accent4"/>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6" name="Google Shape;106;p84"/>
          <p:cNvSpPr txBox="1">
            <a:spLocks noGrp="1"/>
          </p:cNvSpPr>
          <p:nvPr>
            <p:ph type="subTitle" idx="1"/>
          </p:nvPr>
        </p:nvSpPr>
        <p:spPr>
          <a:xfrm>
            <a:off x="2116050" y="2726875"/>
            <a:ext cx="4911900" cy="111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7" name="Google Shape;107;p84"/>
          <p:cNvGrpSpPr/>
          <p:nvPr/>
        </p:nvGrpSpPr>
        <p:grpSpPr>
          <a:xfrm>
            <a:off x="803157" y="593376"/>
            <a:ext cx="545147" cy="506901"/>
            <a:chOff x="4818730" y="3307263"/>
            <a:chExt cx="1827512" cy="1699300"/>
          </a:xfrm>
        </p:grpSpPr>
        <p:sp>
          <p:nvSpPr>
            <p:cNvPr id="108" name="Google Shape;108;p8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8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8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8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84"/>
          <p:cNvGrpSpPr/>
          <p:nvPr/>
        </p:nvGrpSpPr>
        <p:grpSpPr>
          <a:xfrm rot="-3253952" flipH="1">
            <a:off x="8118359" y="4003518"/>
            <a:ext cx="161701" cy="641985"/>
            <a:chOff x="7004550" y="3676293"/>
            <a:chExt cx="161700" cy="641982"/>
          </a:xfrm>
        </p:grpSpPr>
        <p:sp>
          <p:nvSpPr>
            <p:cNvPr id="134" name="Google Shape;134;p8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84"/>
          <p:cNvSpPr/>
          <p:nvPr/>
        </p:nvSpPr>
        <p:spPr>
          <a:xfrm rot="-9000010" flipH="1">
            <a:off x="-621258"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4"/>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85"/>
          <p:cNvSpPr txBox="1">
            <a:spLocks noGrp="1"/>
          </p:cNvSpPr>
          <p:nvPr>
            <p:ph type="title"/>
          </p:nvPr>
        </p:nvSpPr>
        <p:spPr>
          <a:xfrm>
            <a:off x="720800" y="2460300"/>
            <a:ext cx="4250400" cy="6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2" name="Google Shape;142;p85"/>
          <p:cNvSpPr txBox="1">
            <a:spLocks noGrp="1"/>
          </p:cNvSpPr>
          <p:nvPr>
            <p:ph type="subTitle" idx="1"/>
          </p:nvPr>
        </p:nvSpPr>
        <p:spPr>
          <a:xfrm>
            <a:off x="720800" y="3426900"/>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3" name="Google Shape;143;p85"/>
          <p:cNvSpPr txBox="1">
            <a:spLocks noGrp="1"/>
          </p:cNvSpPr>
          <p:nvPr>
            <p:ph type="title" idx="2"/>
          </p:nvPr>
        </p:nvSpPr>
        <p:spPr>
          <a:xfrm>
            <a:off x="720800" y="1041075"/>
            <a:ext cx="2218200" cy="119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0"/>
              <a:buNone/>
              <a:defRPr sz="103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endParaRPr/>
          </a:p>
        </p:txBody>
      </p:sp>
      <p:sp>
        <p:nvSpPr>
          <p:cNvPr id="144" name="Google Shape;144;p85"/>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45"/>
        <p:cNvGrpSpPr/>
        <p:nvPr/>
      </p:nvGrpSpPr>
      <p:grpSpPr>
        <a:xfrm>
          <a:off x="0" y="0"/>
          <a:ext cx="0" cy="0"/>
          <a:chOff x="0" y="0"/>
          <a:chExt cx="0" cy="0"/>
        </a:xfrm>
      </p:grpSpPr>
      <p:sp>
        <p:nvSpPr>
          <p:cNvPr id="146" name="Google Shape;146;p86"/>
          <p:cNvSpPr txBox="1">
            <a:spLocks noGrp="1"/>
          </p:cNvSpPr>
          <p:nvPr>
            <p:ph type="title"/>
          </p:nvPr>
        </p:nvSpPr>
        <p:spPr>
          <a:xfrm>
            <a:off x="631625" y="13537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47" name="Google Shape;147;p86"/>
          <p:cNvSpPr txBox="1">
            <a:spLocks noGrp="1"/>
          </p:cNvSpPr>
          <p:nvPr>
            <p:ph type="subTitle" idx="1"/>
          </p:nvPr>
        </p:nvSpPr>
        <p:spPr>
          <a:xfrm>
            <a:off x="631625" y="2379500"/>
            <a:ext cx="4051200" cy="57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48" name="Google Shape;148;p86"/>
          <p:cNvSpPr/>
          <p:nvPr/>
        </p:nvSpPr>
        <p:spPr>
          <a:xfrm rot="-8100000" flipH="1">
            <a:off x="-265481" y="-1847706"/>
            <a:ext cx="3770571" cy="377057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6"/>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6"/>
          <p:cNvSpPr txBox="1">
            <a:spLocks noGrp="1"/>
          </p:cNvSpPr>
          <p:nvPr>
            <p:ph type="body" idx="2"/>
          </p:nvPr>
        </p:nvSpPr>
        <p:spPr>
          <a:xfrm>
            <a:off x="713225" y="3058645"/>
            <a:ext cx="3805800" cy="13953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Clr>
                <a:schemeClr val="accent1"/>
              </a:buClr>
              <a:buSzPts val="1800"/>
              <a:buFont typeface="Arimo"/>
              <a:buChar char="●"/>
              <a:defRPr sz="1400"/>
            </a:lvl1pPr>
            <a:lvl2pPr marL="914400" lvl="1" indent="-317500" algn="l">
              <a:lnSpc>
                <a:spcPct val="115000"/>
              </a:lnSpc>
              <a:spcBef>
                <a:spcPts val="0"/>
              </a:spcBef>
              <a:spcAft>
                <a:spcPts val="0"/>
              </a:spcAft>
              <a:buClr>
                <a:schemeClr val="dk1"/>
              </a:buClr>
              <a:buSzPts val="1400"/>
              <a:buFont typeface="Arimo"/>
              <a:buChar char="○"/>
              <a:defRPr/>
            </a:lvl2pPr>
            <a:lvl3pPr marL="1371600" lvl="2" indent="-317500" algn="l">
              <a:lnSpc>
                <a:spcPct val="115000"/>
              </a:lnSpc>
              <a:spcBef>
                <a:spcPts val="0"/>
              </a:spcBef>
              <a:spcAft>
                <a:spcPts val="0"/>
              </a:spcAft>
              <a:buClr>
                <a:schemeClr val="dk1"/>
              </a:buClr>
              <a:buSzPts val="1400"/>
              <a:buFont typeface="Arimo"/>
              <a:buChar char="■"/>
              <a:defRPr/>
            </a:lvl3pPr>
            <a:lvl4pPr marL="1828800" lvl="3" indent="-317500" algn="l">
              <a:lnSpc>
                <a:spcPct val="115000"/>
              </a:lnSpc>
              <a:spcBef>
                <a:spcPts val="0"/>
              </a:spcBef>
              <a:spcAft>
                <a:spcPts val="0"/>
              </a:spcAft>
              <a:buClr>
                <a:schemeClr val="dk1"/>
              </a:buClr>
              <a:buSzPts val="1400"/>
              <a:buFont typeface="Arimo"/>
              <a:buChar char="●"/>
              <a:defRPr/>
            </a:lvl4pPr>
            <a:lvl5pPr marL="2286000" lvl="4" indent="-317500" algn="l">
              <a:lnSpc>
                <a:spcPct val="115000"/>
              </a:lnSpc>
              <a:spcBef>
                <a:spcPts val="0"/>
              </a:spcBef>
              <a:spcAft>
                <a:spcPts val="0"/>
              </a:spcAft>
              <a:buClr>
                <a:schemeClr val="dk1"/>
              </a:buClr>
              <a:buSzPts val="1400"/>
              <a:buFont typeface="Arimo"/>
              <a:buChar char="○"/>
              <a:defRPr/>
            </a:lvl5pPr>
            <a:lvl6pPr marL="2743200" lvl="5" indent="-317500" algn="l">
              <a:lnSpc>
                <a:spcPct val="115000"/>
              </a:lnSpc>
              <a:spcBef>
                <a:spcPts val="0"/>
              </a:spcBef>
              <a:spcAft>
                <a:spcPts val="0"/>
              </a:spcAft>
              <a:buClr>
                <a:schemeClr val="dk1"/>
              </a:buClr>
              <a:buSzPts val="1400"/>
              <a:buFont typeface="Arimo"/>
              <a:buChar char="■"/>
              <a:defRPr/>
            </a:lvl6pPr>
            <a:lvl7pPr marL="3200400" lvl="6" indent="-317500" algn="l">
              <a:lnSpc>
                <a:spcPct val="115000"/>
              </a:lnSpc>
              <a:spcBef>
                <a:spcPts val="0"/>
              </a:spcBef>
              <a:spcAft>
                <a:spcPts val="0"/>
              </a:spcAft>
              <a:buClr>
                <a:schemeClr val="dk1"/>
              </a:buClr>
              <a:buSzPts val="1400"/>
              <a:buFont typeface="Arimo"/>
              <a:buChar char="●"/>
              <a:defRPr/>
            </a:lvl7pPr>
            <a:lvl8pPr marL="3657600" lvl="7" indent="-317500" algn="l">
              <a:lnSpc>
                <a:spcPct val="115000"/>
              </a:lnSpc>
              <a:spcBef>
                <a:spcPts val="0"/>
              </a:spcBef>
              <a:spcAft>
                <a:spcPts val="0"/>
              </a:spcAft>
              <a:buClr>
                <a:schemeClr val="dk1"/>
              </a:buClr>
              <a:buSzPts val="1400"/>
              <a:buFont typeface="Arimo"/>
              <a:buChar char="○"/>
              <a:defRPr/>
            </a:lvl8pPr>
            <a:lvl9pPr marL="4114800" lvl="8" indent="-317500" algn="l">
              <a:lnSpc>
                <a:spcPct val="115000"/>
              </a:lnSpc>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1"/>
        <p:cNvGrpSpPr/>
        <p:nvPr/>
      </p:nvGrpSpPr>
      <p:grpSpPr>
        <a:xfrm>
          <a:off x="0" y="0"/>
          <a:ext cx="0" cy="0"/>
          <a:chOff x="0" y="0"/>
          <a:chExt cx="0" cy="0"/>
        </a:xfrm>
      </p:grpSpPr>
      <p:sp>
        <p:nvSpPr>
          <p:cNvPr id="152" name="Google Shape;152;p87"/>
          <p:cNvSpPr txBox="1">
            <a:spLocks noGrp="1"/>
          </p:cNvSpPr>
          <p:nvPr>
            <p:ph type="title"/>
          </p:nvPr>
        </p:nvSpPr>
        <p:spPr>
          <a:xfrm>
            <a:off x="1291113" y="1641225"/>
            <a:ext cx="6561600" cy="145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650">
                <a:latin typeface="Sora"/>
                <a:ea typeface="Sora"/>
                <a:cs typeface="Sora"/>
                <a:sym typeface="Sora"/>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53" name="Google Shape;153;p87"/>
          <p:cNvSpPr txBox="1">
            <a:spLocks noGrp="1"/>
          </p:cNvSpPr>
          <p:nvPr>
            <p:ph type="subTitle" idx="1"/>
          </p:nvPr>
        </p:nvSpPr>
        <p:spPr>
          <a:xfrm>
            <a:off x="4759288" y="3119275"/>
            <a:ext cx="3093600" cy="579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54" name="Google Shape;154;p87"/>
          <p:cNvSpPr/>
          <p:nvPr/>
        </p:nvSpPr>
        <p:spPr>
          <a:xfrm>
            <a:off x="1149825" y="45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7"/>
          <p:cNvSpPr/>
          <p:nvPr/>
        </p:nvSpPr>
        <p:spPr>
          <a:xfrm rot="-7272199" flipH="1">
            <a:off x="-39544" y="2460021"/>
            <a:ext cx="4385549" cy="43855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7"/>
          <p:cNvSpPr/>
          <p:nvPr/>
        </p:nvSpPr>
        <p:spPr>
          <a:xfrm rot="3540770" flipH="1">
            <a:off x="5890121" y="-1405234"/>
            <a:ext cx="3287434" cy="328746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8"/>
          <p:cNvSpPr txBox="1">
            <a:spLocks noGrp="1"/>
          </p:cNvSpPr>
          <p:nvPr>
            <p:ph type="title"/>
          </p:nvPr>
        </p:nvSpPr>
        <p:spPr>
          <a:xfrm>
            <a:off x="2077500" y="1473150"/>
            <a:ext cx="4989000" cy="219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9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9" name="Google Shape;159;p88"/>
          <p:cNvSpPr/>
          <p:nvPr/>
        </p:nvSpPr>
        <p:spPr>
          <a:xfrm rot="-2026238" flipH="1">
            <a:off x="-994357" y="-231204"/>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8"/>
          <p:cNvSpPr/>
          <p:nvPr/>
        </p:nvSpPr>
        <p:spPr>
          <a:xfrm rot="8743419" flipH="1">
            <a:off x="6546038" y="2014428"/>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89"/>
          <p:cNvSpPr txBox="1">
            <a:spLocks noGrp="1"/>
          </p:cNvSpPr>
          <p:nvPr>
            <p:ph type="body" idx="1"/>
          </p:nvPr>
        </p:nvSpPr>
        <p:spPr>
          <a:xfrm>
            <a:off x="717425" y="748350"/>
            <a:ext cx="2498400" cy="2104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a:endParaRPr/>
          </a:p>
        </p:txBody>
      </p:sp>
      <p:sp>
        <p:nvSpPr>
          <p:cNvPr id="163" name="Google Shape;163;p89"/>
          <p:cNvSpPr/>
          <p:nvPr/>
        </p:nvSpPr>
        <p:spPr>
          <a:xfrm rot="1974335" flipH="1">
            <a:off x="6219047" y="2301926"/>
            <a:ext cx="3511425" cy="351142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64"/>
        <p:cNvGrpSpPr/>
        <p:nvPr/>
      </p:nvGrpSpPr>
      <p:grpSpPr>
        <a:xfrm>
          <a:off x="0" y="0"/>
          <a:ext cx="0" cy="0"/>
          <a:chOff x="0" y="0"/>
          <a:chExt cx="0" cy="0"/>
        </a:xfrm>
      </p:grpSpPr>
      <p:sp>
        <p:nvSpPr>
          <p:cNvPr id="165" name="Google Shape;165;p90"/>
          <p:cNvSpPr txBox="1">
            <a:spLocks noGrp="1"/>
          </p:cNvSpPr>
          <p:nvPr>
            <p:ph type="title"/>
          </p:nvPr>
        </p:nvSpPr>
        <p:spPr>
          <a:xfrm>
            <a:off x="713225" y="1188925"/>
            <a:ext cx="3380400" cy="2340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700"/>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66" name="Google Shape;166;p90"/>
          <p:cNvSpPr txBox="1">
            <a:spLocks noGrp="1"/>
          </p:cNvSpPr>
          <p:nvPr>
            <p:ph type="subTitle" idx="1"/>
          </p:nvPr>
        </p:nvSpPr>
        <p:spPr>
          <a:xfrm>
            <a:off x="713225" y="3627300"/>
            <a:ext cx="3266100" cy="100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67" name="Google Shape;167;p90"/>
          <p:cNvSpPr/>
          <p:nvPr/>
        </p:nvSpPr>
        <p:spPr>
          <a:xfrm rot="3600003" flipH="1">
            <a:off x="5900483" y="3312922"/>
            <a:ext cx="3287417" cy="328749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91"/>
          <p:cNvSpPr txBox="1">
            <a:spLocks noGrp="1"/>
          </p:cNvSpPr>
          <p:nvPr>
            <p:ph type="title" hasCustomPrompt="1"/>
          </p:nvPr>
        </p:nvSpPr>
        <p:spPr>
          <a:xfrm>
            <a:off x="1457250" y="1418250"/>
            <a:ext cx="6229500" cy="17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solidFill>
                  <a:schemeClr val="accent4"/>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0" name="Google Shape;170;p91"/>
          <p:cNvSpPr txBox="1">
            <a:spLocks noGrp="1"/>
          </p:cNvSpPr>
          <p:nvPr>
            <p:ph type="body" idx="1"/>
          </p:nvPr>
        </p:nvSpPr>
        <p:spPr>
          <a:xfrm>
            <a:off x="1733550" y="3380825"/>
            <a:ext cx="5676900" cy="4275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400"/>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71" name="Google Shape;171;p91"/>
          <p:cNvSpPr/>
          <p:nvPr/>
        </p:nvSpPr>
        <p:spPr>
          <a:xfrm rot="7287602">
            <a:off x="5791338" y="-1419825"/>
            <a:ext cx="3812773" cy="381277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91"/>
          <p:cNvSpPr/>
          <p:nvPr/>
        </p:nvSpPr>
        <p:spPr>
          <a:xfrm rot="-3644767">
            <a:off x="-336365" y="3121019"/>
            <a:ext cx="3287425" cy="328745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73"/>
        <p:cNvGrpSpPr/>
        <p:nvPr/>
      </p:nvGrpSpPr>
      <p:grpSpPr>
        <a:xfrm>
          <a:off x="0" y="0"/>
          <a:ext cx="0" cy="0"/>
          <a:chOff x="0" y="0"/>
          <a:chExt cx="0" cy="0"/>
        </a:xfrm>
      </p:grpSpPr>
      <p:sp>
        <p:nvSpPr>
          <p:cNvPr id="174" name="Google Shape;174;p92"/>
          <p:cNvSpPr txBox="1">
            <a:spLocks noGrp="1"/>
          </p:cNvSpPr>
          <p:nvPr>
            <p:ph type="title"/>
          </p:nvPr>
        </p:nvSpPr>
        <p:spPr>
          <a:xfrm>
            <a:off x="878775" y="498094"/>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5" name="Google Shape;175;p92"/>
          <p:cNvSpPr txBox="1">
            <a:spLocks noGrp="1"/>
          </p:cNvSpPr>
          <p:nvPr>
            <p:ph type="subTitle" idx="1"/>
          </p:nvPr>
        </p:nvSpPr>
        <p:spPr>
          <a:xfrm>
            <a:off x="531075" y="1536319"/>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6" name="Google Shape;176;p92"/>
          <p:cNvSpPr txBox="1">
            <a:spLocks noGrp="1"/>
          </p:cNvSpPr>
          <p:nvPr>
            <p:ph type="title" idx="2"/>
          </p:nvPr>
        </p:nvSpPr>
        <p:spPr>
          <a:xfrm>
            <a:off x="3714750" y="1809788"/>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7" name="Google Shape;177;p92"/>
          <p:cNvSpPr txBox="1">
            <a:spLocks noGrp="1"/>
          </p:cNvSpPr>
          <p:nvPr>
            <p:ph type="subTitle" idx="3"/>
          </p:nvPr>
        </p:nvSpPr>
        <p:spPr>
          <a:xfrm>
            <a:off x="3367050" y="2848013"/>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8" name="Google Shape;178;p92"/>
          <p:cNvSpPr txBox="1">
            <a:spLocks noGrp="1"/>
          </p:cNvSpPr>
          <p:nvPr>
            <p:ph type="title" idx="4"/>
          </p:nvPr>
        </p:nvSpPr>
        <p:spPr>
          <a:xfrm>
            <a:off x="6550725" y="312148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9" name="Google Shape;179;p92"/>
          <p:cNvSpPr txBox="1">
            <a:spLocks noGrp="1"/>
          </p:cNvSpPr>
          <p:nvPr>
            <p:ph type="subTitle" idx="5"/>
          </p:nvPr>
        </p:nvSpPr>
        <p:spPr>
          <a:xfrm>
            <a:off x="6203025" y="4159706"/>
            <a:ext cx="2409900" cy="4857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8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80" name="Google Shape;180;p92"/>
          <p:cNvSpPr/>
          <p:nvPr/>
        </p:nvSpPr>
        <p:spPr>
          <a:xfrm rot="9000010">
            <a:off x="5763960"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92"/>
          <p:cNvSpPr/>
          <p:nvPr/>
        </p:nvSpPr>
        <p:spPr>
          <a:xfrm rot="-1799997">
            <a:off x="-717398"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5"/>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5"/>
          <p:cNvSpPr txBox="1">
            <a:spLocks noGrp="1"/>
          </p:cNvSpPr>
          <p:nvPr>
            <p:ph type="body" idx="1"/>
          </p:nvPr>
        </p:nvSpPr>
        <p:spPr>
          <a:xfrm>
            <a:off x="717425" y="1233417"/>
            <a:ext cx="77091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AutoNum type="arabicPeriod"/>
              <a:defRPr sz="1150"/>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
        <p:nvSpPr>
          <p:cNvPr id="16" name="Google Shape;16;p75"/>
          <p:cNvSpPr/>
          <p:nvPr/>
        </p:nvSpPr>
        <p:spPr>
          <a:xfrm rot="2351518" flipH="1">
            <a:off x="6547852" y="-948225"/>
            <a:ext cx="3177085" cy="317708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82"/>
        <p:cNvGrpSpPr/>
        <p:nvPr/>
      </p:nvGrpSpPr>
      <p:grpSpPr>
        <a:xfrm>
          <a:off x="0" y="0"/>
          <a:ext cx="0" cy="0"/>
          <a:chOff x="0" y="0"/>
          <a:chExt cx="0" cy="0"/>
        </a:xfrm>
      </p:grpSpPr>
      <p:sp>
        <p:nvSpPr>
          <p:cNvPr id="183" name="Google Shape;183;p93"/>
          <p:cNvSpPr txBox="1">
            <a:spLocks noGrp="1"/>
          </p:cNvSpPr>
          <p:nvPr>
            <p:ph type="title"/>
          </p:nvPr>
        </p:nvSpPr>
        <p:spPr>
          <a:xfrm flipH="1">
            <a:off x="4197425" y="2460300"/>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184" name="Google Shape;184;p93"/>
          <p:cNvSpPr txBox="1">
            <a:spLocks noGrp="1"/>
          </p:cNvSpPr>
          <p:nvPr>
            <p:ph type="subTitle" idx="1"/>
          </p:nvPr>
        </p:nvSpPr>
        <p:spPr>
          <a:xfrm flipH="1">
            <a:off x="4372025" y="3426900"/>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85" name="Google Shape;185;p93"/>
          <p:cNvSpPr txBox="1">
            <a:spLocks noGrp="1"/>
          </p:cNvSpPr>
          <p:nvPr>
            <p:ph type="title" idx="2"/>
          </p:nvPr>
        </p:nvSpPr>
        <p:spPr>
          <a:xfrm flipH="1">
            <a:off x="6229625" y="1174425"/>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endParaRPr/>
          </a:p>
        </p:txBody>
      </p:sp>
      <p:sp>
        <p:nvSpPr>
          <p:cNvPr id="186" name="Google Shape;186;p93"/>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93"/>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188"/>
        <p:cNvGrpSpPr/>
        <p:nvPr/>
      </p:nvGrpSpPr>
      <p:grpSpPr>
        <a:xfrm>
          <a:off x="0" y="0"/>
          <a:ext cx="0" cy="0"/>
          <a:chOff x="0" y="0"/>
          <a:chExt cx="0" cy="0"/>
        </a:xfrm>
      </p:grpSpPr>
      <p:sp>
        <p:nvSpPr>
          <p:cNvPr id="189" name="Google Shape;189;p94"/>
          <p:cNvSpPr txBox="1">
            <a:spLocks noGrp="1"/>
          </p:cNvSpPr>
          <p:nvPr>
            <p:ph type="title"/>
          </p:nvPr>
        </p:nvSpPr>
        <p:spPr>
          <a:xfrm>
            <a:off x="631625" y="20395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0" name="Google Shape;190;p94"/>
          <p:cNvSpPr txBox="1">
            <a:spLocks noGrp="1"/>
          </p:cNvSpPr>
          <p:nvPr>
            <p:ph type="subTitle" idx="1"/>
          </p:nvPr>
        </p:nvSpPr>
        <p:spPr>
          <a:xfrm>
            <a:off x="631625" y="2711675"/>
            <a:ext cx="4051200" cy="7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91" name="Google Shape;191;p94"/>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3_1_1_1">
    <p:spTree>
      <p:nvGrpSpPr>
        <p:cNvPr id="1" name="Shape 192"/>
        <p:cNvGrpSpPr/>
        <p:nvPr/>
      </p:nvGrpSpPr>
      <p:grpSpPr>
        <a:xfrm>
          <a:off x="0" y="0"/>
          <a:ext cx="0" cy="0"/>
          <a:chOff x="0" y="0"/>
          <a:chExt cx="0" cy="0"/>
        </a:xfrm>
      </p:grpSpPr>
      <p:sp>
        <p:nvSpPr>
          <p:cNvPr id="193" name="Google Shape;193;p95"/>
          <p:cNvSpPr txBox="1">
            <a:spLocks noGrp="1"/>
          </p:cNvSpPr>
          <p:nvPr>
            <p:ph type="title"/>
          </p:nvPr>
        </p:nvSpPr>
        <p:spPr>
          <a:xfrm>
            <a:off x="4610825" y="2039540"/>
            <a:ext cx="3805800" cy="551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194" name="Google Shape;194;p95"/>
          <p:cNvSpPr txBox="1">
            <a:spLocks noGrp="1"/>
          </p:cNvSpPr>
          <p:nvPr>
            <p:ph type="subTitle" idx="1"/>
          </p:nvPr>
        </p:nvSpPr>
        <p:spPr>
          <a:xfrm>
            <a:off x="4365425" y="2711675"/>
            <a:ext cx="4051200" cy="763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195" name="Google Shape;195;p95"/>
          <p:cNvSpPr/>
          <p:nvPr/>
        </p:nvSpPr>
        <p:spPr>
          <a:xfrm rot="-1800031">
            <a:off x="-348730" y="2640965"/>
            <a:ext cx="3286064" cy="328608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_1_3_1">
    <p:spTree>
      <p:nvGrpSpPr>
        <p:cNvPr id="1" name="Shape 196"/>
        <p:cNvGrpSpPr/>
        <p:nvPr/>
      </p:nvGrpSpPr>
      <p:grpSpPr>
        <a:xfrm>
          <a:off x="0" y="0"/>
          <a:ext cx="0" cy="0"/>
          <a:chOff x="0" y="0"/>
          <a:chExt cx="0" cy="0"/>
        </a:xfrm>
      </p:grpSpPr>
      <p:sp>
        <p:nvSpPr>
          <p:cNvPr id="197" name="Google Shape;197;p96"/>
          <p:cNvSpPr txBox="1">
            <a:spLocks noGrp="1"/>
          </p:cNvSpPr>
          <p:nvPr>
            <p:ph type="title"/>
          </p:nvPr>
        </p:nvSpPr>
        <p:spPr>
          <a:xfrm>
            <a:off x="117674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8" name="Google Shape;198;p96"/>
          <p:cNvSpPr txBox="1">
            <a:spLocks noGrp="1"/>
          </p:cNvSpPr>
          <p:nvPr>
            <p:ph type="subTitle" idx="1"/>
          </p:nvPr>
        </p:nvSpPr>
        <p:spPr>
          <a:xfrm>
            <a:off x="1060350" y="2234045"/>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99" name="Google Shape;199;p96"/>
          <p:cNvSpPr txBox="1">
            <a:spLocks noGrp="1"/>
          </p:cNvSpPr>
          <p:nvPr>
            <p:ph type="title" idx="2"/>
          </p:nvPr>
        </p:nvSpPr>
        <p:spPr>
          <a:xfrm>
            <a:off x="3598350"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0" name="Google Shape;200;p96"/>
          <p:cNvSpPr txBox="1">
            <a:spLocks noGrp="1"/>
          </p:cNvSpPr>
          <p:nvPr>
            <p:ph type="subTitle" idx="3"/>
          </p:nvPr>
        </p:nvSpPr>
        <p:spPr>
          <a:xfrm>
            <a:off x="3500250" y="2234045"/>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1" name="Google Shape;201;p96"/>
          <p:cNvSpPr txBox="1">
            <a:spLocks noGrp="1"/>
          </p:cNvSpPr>
          <p:nvPr>
            <p:ph type="title" idx="4"/>
          </p:nvPr>
        </p:nvSpPr>
        <p:spPr>
          <a:xfrm>
            <a:off x="6056255" y="178752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2" name="Google Shape;202;p96"/>
          <p:cNvSpPr txBox="1">
            <a:spLocks noGrp="1"/>
          </p:cNvSpPr>
          <p:nvPr>
            <p:ph type="subTitle" idx="5"/>
          </p:nvPr>
        </p:nvSpPr>
        <p:spPr>
          <a:xfrm>
            <a:off x="5976151" y="2234045"/>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3" name="Google Shape;203;p9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4" name="Google Shape;204;p96"/>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96"/>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96"/>
          <p:cNvSpPr txBox="1">
            <a:spLocks noGrp="1"/>
          </p:cNvSpPr>
          <p:nvPr>
            <p:ph type="title" idx="7"/>
          </p:nvPr>
        </p:nvSpPr>
        <p:spPr>
          <a:xfrm>
            <a:off x="117674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7" name="Google Shape;207;p96"/>
          <p:cNvSpPr txBox="1">
            <a:spLocks noGrp="1"/>
          </p:cNvSpPr>
          <p:nvPr>
            <p:ph type="subTitle" idx="8"/>
          </p:nvPr>
        </p:nvSpPr>
        <p:spPr>
          <a:xfrm>
            <a:off x="1060350" y="4072220"/>
            <a:ext cx="21801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8" name="Google Shape;208;p96"/>
          <p:cNvSpPr txBox="1">
            <a:spLocks noGrp="1"/>
          </p:cNvSpPr>
          <p:nvPr>
            <p:ph type="title" idx="9"/>
          </p:nvPr>
        </p:nvSpPr>
        <p:spPr>
          <a:xfrm>
            <a:off x="3598350"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09" name="Google Shape;209;p96"/>
          <p:cNvSpPr txBox="1">
            <a:spLocks noGrp="1"/>
          </p:cNvSpPr>
          <p:nvPr>
            <p:ph type="subTitle" idx="13"/>
          </p:nvPr>
        </p:nvSpPr>
        <p:spPr>
          <a:xfrm>
            <a:off x="3500250" y="4072220"/>
            <a:ext cx="2143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10" name="Google Shape;210;p96"/>
          <p:cNvSpPr txBox="1">
            <a:spLocks noGrp="1"/>
          </p:cNvSpPr>
          <p:nvPr>
            <p:ph type="title" idx="14"/>
          </p:nvPr>
        </p:nvSpPr>
        <p:spPr>
          <a:xfrm>
            <a:off x="6056255" y="362570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11" name="Google Shape;211;p96"/>
          <p:cNvSpPr txBox="1">
            <a:spLocks noGrp="1"/>
          </p:cNvSpPr>
          <p:nvPr>
            <p:ph type="subTitle" idx="15"/>
          </p:nvPr>
        </p:nvSpPr>
        <p:spPr>
          <a:xfrm>
            <a:off x="5976150" y="4072220"/>
            <a:ext cx="2107500" cy="54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12"/>
        <p:cNvGrpSpPr/>
        <p:nvPr/>
      </p:nvGrpSpPr>
      <p:grpSpPr>
        <a:xfrm>
          <a:off x="0" y="0"/>
          <a:ext cx="0" cy="0"/>
          <a:chOff x="0" y="0"/>
          <a:chExt cx="0" cy="0"/>
        </a:xfrm>
      </p:grpSpPr>
      <p:sp>
        <p:nvSpPr>
          <p:cNvPr id="213" name="Google Shape;213;p97"/>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4" name="Google Shape;214;p97"/>
          <p:cNvSpPr/>
          <p:nvPr/>
        </p:nvSpPr>
        <p:spPr>
          <a:xfrm rot="-1795176" flipH="1">
            <a:off x="7075320" y="-66879"/>
            <a:ext cx="2829136" cy="28291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215"/>
        <p:cNvGrpSpPr/>
        <p:nvPr/>
      </p:nvGrpSpPr>
      <p:grpSpPr>
        <a:xfrm>
          <a:off x="0" y="0"/>
          <a:ext cx="0" cy="0"/>
          <a:chOff x="0" y="0"/>
          <a:chExt cx="0" cy="0"/>
        </a:xfrm>
      </p:grpSpPr>
      <p:sp>
        <p:nvSpPr>
          <p:cNvPr id="216" name="Google Shape;216;p98"/>
          <p:cNvSpPr txBox="1">
            <a:spLocks noGrp="1"/>
          </p:cNvSpPr>
          <p:nvPr>
            <p:ph type="title"/>
          </p:nvPr>
        </p:nvSpPr>
        <p:spPr>
          <a:xfrm flipH="1">
            <a:off x="2446800" y="2593650"/>
            <a:ext cx="4250400" cy="5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7" name="Google Shape;217;p98"/>
          <p:cNvSpPr txBox="1">
            <a:spLocks noGrp="1"/>
          </p:cNvSpPr>
          <p:nvPr>
            <p:ph type="subTitle" idx="1"/>
          </p:nvPr>
        </p:nvSpPr>
        <p:spPr>
          <a:xfrm flipH="1">
            <a:off x="2534100" y="35126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8" name="Google Shape;218;p98"/>
          <p:cNvSpPr txBox="1">
            <a:spLocks noGrp="1"/>
          </p:cNvSpPr>
          <p:nvPr>
            <p:ph type="title" idx="2"/>
          </p:nvPr>
        </p:nvSpPr>
        <p:spPr>
          <a:xfrm flipH="1">
            <a:off x="3462900" y="1341325"/>
            <a:ext cx="2218200" cy="111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9" name="Google Shape;219;p98"/>
          <p:cNvSpPr/>
          <p:nvPr/>
        </p:nvSpPr>
        <p:spPr>
          <a:xfrm rot="1805619" flipH="1">
            <a:off x="6380019"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220"/>
        <p:cNvGrpSpPr/>
        <p:nvPr/>
      </p:nvGrpSpPr>
      <p:grpSpPr>
        <a:xfrm>
          <a:off x="0" y="0"/>
          <a:ext cx="0" cy="0"/>
          <a:chOff x="0" y="0"/>
          <a:chExt cx="0" cy="0"/>
        </a:xfrm>
      </p:grpSpPr>
      <p:sp>
        <p:nvSpPr>
          <p:cNvPr id="221" name="Google Shape;221;p99"/>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2" name="Google Shape;222;p99"/>
          <p:cNvSpPr/>
          <p:nvPr/>
        </p:nvSpPr>
        <p:spPr>
          <a:xfrm rot="3912584" flipH="1">
            <a:off x="6107223" y="-960517"/>
            <a:ext cx="3287411" cy="328748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3"/>
        <p:cNvGrpSpPr/>
        <p:nvPr/>
      </p:nvGrpSpPr>
      <p:grpSpPr>
        <a:xfrm>
          <a:off x="0" y="0"/>
          <a:ext cx="0" cy="0"/>
          <a:chOff x="0" y="0"/>
          <a:chExt cx="0" cy="0"/>
        </a:xfrm>
      </p:grpSpPr>
      <p:sp>
        <p:nvSpPr>
          <p:cNvPr id="224" name="Google Shape;224;p100"/>
          <p:cNvSpPr txBox="1">
            <a:spLocks noGrp="1"/>
          </p:cNvSpPr>
          <p:nvPr>
            <p:ph type="title"/>
          </p:nvPr>
        </p:nvSpPr>
        <p:spPr>
          <a:xfrm>
            <a:off x="2669100" y="3509378"/>
            <a:ext cx="3805800" cy="62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500">
                <a:solidFill>
                  <a:schemeClr val="accent4"/>
                </a:solidFill>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a:endParaRPr/>
          </a:p>
        </p:txBody>
      </p:sp>
      <p:sp>
        <p:nvSpPr>
          <p:cNvPr id="225" name="Google Shape;225;p100"/>
          <p:cNvSpPr txBox="1">
            <a:spLocks noGrp="1"/>
          </p:cNvSpPr>
          <p:nvPr>
            <p:ph type="subTitle" idx="1"/>
          </p:nvPr>
        </p:nvSpPr>
        <p:spPr>
          <a:xfrm>
            <a:off x="1255650" y="4139175"/>
            <a:ext cx="6632700" cy="43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226" name="Google Shape;226;p100"/>
          <p:cNvSpPr/>
          <p:nvPr/>
        </p:nvSpPr>
        <p:spPr>
          <a:xfrm rot="-5941874" flipH="1">
            <a:off x="-404873" y="769634"/>
            <a:ext cx="3183454" cy="3183454"/>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00"/>
          <p:cNvSpPr/>
          <p:nvPr/>
        </p:nvSpPr>
        <p:spPr>
          <a:xfrm rot="1505530" flipH="1">
            <a:off x="7016853" y="353757"/>
            <a:ext cx="3287427" cy="3287548"/>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228"/>
        <p:cNvGrpSpPr/>
        <p:nvPr/>
      </p:nvGrpSpPr>
      <p:grpSpPr>
        <a:xfrm>
          <a:off x="0" y="0"/>
          <a:ext cx="0" cy="0"/>
          <a:chOff x="0" y="0"/>
          <a:chExt cx="0" cy="0"/>
        </a:xfrm>
      </p:grpSpPr>
      <p:sp>
        <p:nvSpPr>
          <p:cNvPr id="229" name="Google Shape;229;p101"/>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0" name="Google Shape;230;p101"/>
          <p:cNvSpPr/>
          <p:nvPr/>
        </p:nvSpPr>
        <p:spPr>
          <a:xfrm rot="-8773762">
            <a:off x="-499057" y="2427797"/>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01"/>
          <p:cNvSpPr/>
          <p:nvPr/>
        </p:nvSpPr>
        <p:spPr>
          <a:xfrm rot="2056581">
            <a:off x="6250763" y="-99344"/>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232"/>
        <p:cNvGrpSpPr/>
        <p:nvPr/>
      </p:nvGrpSpPr>
      <p:grpSpPr>
        <a:xfrm>
          <a:off x="0" y="0"/>
          <a:ext cx="0" cy="0"/>
          <a:chOff x="0" y="0"/>
          <a:chExt cx="0" cy="0"/>
        </a:xfrm>
      </p:grpSpPr>
      <p:sp>
        <p:nvSpPr>
          <p:cNvPr id="233" name="Google Shape;233;p102"/>
          <p:cNvSpPr txBox="1">
            <a:spLocks noGrp="1"/>
          </p:cNvSpPr>
          <p:nvPr>
            <p:ph type="title"/>
          </p:nvPr>
        </p:nvSpPr>
        <p:spPr>
          <a:xfrm flipH="1">
            <a:off x="4483075" y="3494350"/>
            <a:ext cx="3947700" cy="52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4" name="Google Shape;234;p102"/>
          <p:cNvSpPr txBox="1">
            <a:spLocks noGrp="1"/>
          </p:cNvSpPr>
          <p:nvPr>
            <p:ph type="subTitle" idx="1"/>
          </p:nvPr>
        </p:nvSpPr>
        <p:spPr>
          <a:xfrm flipH="1">
            <a:off x="4483000" y="4363475"/>
            <a:ext cx="3947700" cy="20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35" name="Google Shape;235;p102"/>
          <p:cNvSpPr txBox="1">
            <a:spLocks noGrp="1"/>
          </p:cNvSpPr>
          <p:nvPr>
            <p:ph type="title" idx="2"/>
          </p:nvPr>
        </p:nvSpPr>
        <p:spPr>
          <a:xfrm flipH="1">
            <a:off x="2239413" y="34830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36" name="Google Shape;236;p102"/>
          <p:cNvSpPr/>
          <p:nvPr/>
        </p:nvSpPr>
        <p:spPr>
          <a:xfrm rot="611828" flipH="1">
            <a:off x="5476426" y="-627453"/>
            <a:ext cx="4200481" cy="420048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2">
  <p:cSld name="CUSTOM_1_1_1">
    <p:spTree>
      <p:nvGrpSpPr>
        <p:cNvPr id="1" name="Shape 17"/>
        <p:cNvGrpSpPr/>
        <p:nvPr/>
      </p:nvGrpSpPr>
      <p:grpSpPr>
        <a:xfrm>
          <a:off x="0" y="0"/>
          <a:ext cx="0" cy="0"/>
          <a:chOff x="0" y="0"/>
          <a:chExt cx="0" cy="0"/>
        </a:xfrm>
      </p:grpSpPr>
      <p:sp>
        <p:nvSpPr>
          <p:cNvPr id="18" name="Google Shape;18;p76"/>
          <p:cNvSpPr txBox="1">
            <a:spLocks noGrp="1"/>
          </p:cNvSpPr>
          <p:nvPr>
            <p:ph type="title"/>
          </p:nvPr>
        </p:nvSpPr>
        <p:spPr>
          <a:xfrm>
            <a:off x="1403225" y="1356025"/>
            <a:ext cx="2641500" cy="39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19" name="Google Shape;19;p76"/>
          <p:cNvSpPr txBox="1">
            <a:spLocks noGrp="1"/>
          </p:cNvSpPr>
          <p:nvPr>
            <p:ph type="subTitle" idx="1"/>
          </p:nvPr>
        </p:nvSpPr>
        <p:spPr>
          <a:xfrm>
            <a:off x="1403225" y="1768125"/>
            <a:ext cx="4107900" cy="70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0" name="Google Shape;20;p76"/>
          <p:cNvSpPr txBox="1">
            <a:spLocks noGrp="1"/>
          </p:cNvSpPr>
          <p:nvPr>
            <p:ph type="title" idx="2"/>
          </p:nvPr>
        </p:nvSpPr>
        <p:spPr>
          <a:xfrm>
            <a:off x="1403225" y="3614900"/>
            <a:ext cx="2712900" cy="39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1" name="Google Shape;21;p76"/>
          <p:cNvSpPr txBox="1">
            <a:spLocks noGrp="1"/>
          </p:cNvSpPr>
          <p:nvPr>
            <p:ph type="subTitle" idx="3"/>
          </p:nvPr>
        </p:nvSpPr>
        <p:spPr>
          <a:xfrm>
            <a:off x="1403225" y="4027150"/>
            <a:ext cx="4107900" cy="70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2" name="Google Shape;22;p76"/>
          <p:cNvSpPr txBox="1">
            <a:spLocks noGrp="1"/>
          </p:cNvSpPr>
          <p:nvPr>
            <p:ph type="title" idx="4"/>
          </p:nvPr>
        </p:nvSpPr>
        <p:spPr>
          <a:xfrm>
            <a:off x="5027004" y="2488782"/>
            <a:ext cx="2641500" cy="399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3" name="Google Shape;23;p76"/>
          <p:cNvSpPr txBox="1">
            <a:spLocks noGrp="1"/>
          </p:cNvSpPr>
          <p:nvPr>
            <p:ph type="subTitle" idx="5"/>
          </p:nvPr>
        </p:nvSpPr>
        <p:spPr>
          <a:xfrm>
            <a:off x="3560875" y="2901032"/>
            <a:ext cx="4107900" cy="704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4" name="Google Shape;24;p7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76"/>
          <p:cNvSpPr/>
          <p:nvPr/>
        </p:nvSpPr>
        <p:spPr>
          <a:xfrm rot="2199683" flipH="1">
            <a:off x="6184128" y="-356809"/>
            <a:ext cx="3371221" cy="337122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76"/>
          <p:cNvSpPr/>
          <p:nvPr/>
        </p:nvSpPr>
        <p:spPr>
          <a:xfrm rot="7321939">
            <a:off x="7129947" y="2687830"/>
            <a:ext cx="3287459" cy="32874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237"/>
        <p:cNvGrpSpPr/>
        <p:nvPr/>
      </p:nvGrpSpPr>
      <p:grpSpPr>
        <a:xfrm>
          <a:off x="0" y="0"/>
          <a:ext cx="0" cy="0"/>
          <a:chOff x="0" y="0"/>
          <a:chExt cx="0" cy="0"/>
        </a:xfrm>
      </p:grpSpPr>
      <p:sp>
        <p:nvSpPr>
          <p:cNvPr id="238" name="Google Shape;238;p10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9" name="Google Shape;239;p103"/>
          <p:cNvSpPr/>
          <p:nvPr/>
        </p:nvSpPr>
        <p:spPr>
          <a:xfrm rot="-4973903">
            <a:off x="-102692" y="3477009"/>
            <a:ext cx="2460867" cy="2460920"/>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03"/>
          <p:cNvSpPr/>
          <p:nvPr/>
        </p:nvSpPr>
        <p:spPr>
          <a:xfrm rot="458696" flipH="1">
            <a:off x="6986603" y="-311446"/>
            <a:ext cx="2618133" cy="261813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241"/>
        <p:cNvGrpSpPr/>
        <p:nvPr/>
      </p:nvGrpSpPr>
      <p:grpSpPr>
        <a:xfrm>
          <a:off x="0" y="0"/>
          <a:ext cx="0" cy="0"/>
          <a:chOff x="0" y="0"/>
          <a:chExt cx="0" cy="0"/>
        </a:xfrm>
      </p:grpSpPr>
      <p:sp>
        <p:nvSpPr>
          <p:cNvPr id="242" name="Google Shape;242;p104"/>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3" name="Google Shape;243;p104"/>
          <p:cNvSpPr/>
          <p:nvPr/>
        </p:nvSpPr>
        <p:spPr>
          <a:xfrm rot="2239380" flipH="1">
            <a:off x="6589949" y="-780254"/>
            <a:ext cx="2724547" cy="272454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04"/>
          <p:cNvSpPr/>
          <p:nvPr/>
        </p:nvSpPr>
        <p:spPr>
          <a:xfrm rot="-3508133">
            <a:off x="-91534" y="3632616"/>
            <a:ext cx="2738404" cy="273834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6">
  <p:cSld name="CUSTOM_6_1_1_1_1_1">
    <p:spTree>
      <p:nvGrpSpPr>
        <p:cNvPr id="1" name="Shape 245"/>
        <p:cNvGrpSpPr/>
        <p:nvPr/>
      </p:nvGrpSpPr>
      <p:grpSpPr>
        <a:xfrm>
          <a:off x="0" y="0"/>
          <a:ext cx="0" cy="0"/>
          <a:chOff x="0" y="0"/>
          <a:chExt cx="0" cy="0"/>
        </a:xfrm>
      </p:grpSpPr>
      <p:sp>
        <p:nvSpPr>
          <p:cNvPr id="246" name="Google Shape;246;p105"/>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7" name="Google Shape;247;p105"/>
          <p:cNvSpPr/>
          <p:nvPr/>
        </p:nvSpPr>
        <p:spPr>
          <a:xfrm rot="2205463" flipH="1">
            <a:off x="6616340" y="-793970"/>
            <a:ext cx="3028131" cy="302813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5"/>
          <p:cNvSpPr/>
          <p:nvPr/>
        </p:nvSpPr>
        <p:spPr>
          <a:xfrm rot="-8099956" flipH="1">
            <a:off x="-1057445" y="62012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CUSTOM_4_1">
    <p:spTree>
      <p:nvGrpSpPr>
        <p:cNvPr id="1" name="Shape 249"/>
        <p:cNvGrpSpPr/>
        <p:nvPr/>
      </p:nvGrpSpPr>
      <p:grpSpPr>
        <a:xfrm>
          <a:off x="0" y="0"/>
          <a:ext cx="0" cy="0"/>
          <a:chOff x="0" y="0"/>
          <a:chExt cx="0" cy="0"/>
        </a:xfrm>
      </p:grpSpPr>
      <p:sp>
        <p:nvSpPr>
          <p:cNvPr id="250" name="Google Shape;250;p106"/>
          <p:cNvSpPr txBox="1">
            <a:spLocks noGrp="1"/>
          </p:cNvSpPr>
          <p:nvPr>
            <p:ph type="title"/>
          </p:nvPr>
        </p:nvSpPr>
        <p:spPr>
          <a:xfrm>
            <a:off x="745459" y="1736319"/>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1" name="Google Shape;251;p106"/>
          <p:cNvSpPr txBox="1">
            <a:spLocks noGrp="1"/>
          </p:cNvSpPr>
          <p:nvPr>
            <p:ph type="subTitle" idx="1"/>
          </p:nvPr>
        </p:nvSpPr>
        <p:spPr>
          <a:xfrm>
            <a:off x="74545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2" name="Google Shape;252;p106"/>
          <p:cNvSpPr txBox="1">
            <a:spLocks noGrp="1"/>
          </p:cNvSpPr>
          <p:nvPr>
            <p:ph type="title" idx="2"/>
          </p:nvPr>
        </p:nvSpPr>
        <p:spPr>
          <a:xfrm>
            <a:off x="2724985" y="1736313"/>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3" name="Google Shape;253;p106"/>
          <p:cNvSpPr txBox="1">
            <a:spLocks noGrp="1"/>
          </p:cNvSpPr>
          <p:nvPr>
            <p:ph type="subTitle" idx="3"/>
          </p:nvPr>
        </p:nvSpPr>
        <p:spPr>
          <a:xfrm>
            <a:off x="2724985"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4" name="Google Shape;254;p106"/>
          <p:cNvSpPr txBox="1">
            <a:spLocks noGrp="1"/>
          </p:cNvSpPr>
          <p:nvPr>
            <p:ph type="title" idx="4"/>
          </p:nvPr>
        </p:nvSpPr>
        <p:spPr>
          <a:xfrm>
            <a:off x="4704509"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5" name="Google Shape;255;p106"/>
          <p:cNvSpPr txBox="1">
            <a:spLocks noGrp="1"/>
          </p:cNvSpPr>
          <p:nvPr>
            <p:ph type="subTitle" idx="5"/>
          </p:nvPr>
        </p:nvSpPr>
        <p:spPr>
          <a:xfrm>
            <a:off x="470450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6" name="Google Shape;256;p106"/>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7" name="Google Shape;257;p106"/>
          <p:cNvSpPr txBox="1">
            <a:spLocks noGrp="1"/>
          </p:cNvSpPr>
          <p:nvPr>
            <p:ph type="title" idx="7"/>
          </p:nvPr>
        </p:nvSpPr>
        <p:spPr>
          <a:xfrm>
            <a:off x="6684034"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8" name="Google Shape;258;p106"/>
          <p:cNvSpPr txBox="1">
            <a:spLocks noGrp="1"/>
          </p:cNvSpPr>
          <p:nvPr>
            <p:ph type="subTitle" idx="8"/>
          </p:nvPr>
        </p:nvSpPr>
        <p:spPr>
          <a:xfrm>
            <a:off x="6684034"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9" name="Google Shape;259;p106"/>
          <p:cNvSpPr txBox="1">
            <a:spLocks noGrp="1"/>
          </p:cNvSpPr>
          <p:nvPr>
            <p:ph type="title" idx="9"/>
          </p:nvPr>
        </p:nvSpPr>
        <p:spPr>
          <a:xfrm>
            <a:off x="74546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0" name="Google Shape;260;p106"/>
          <p:cNvSpPr txBox="1">
            <a:spLocks noGrp="1"/>
          </p:cNvSpPr>
          <p:nvPr>
            <p:ph type="title" idx="13"/>
          </p:nvPr>
        </p:nvSpPr>
        <p:spPr>
          <a:xfrm>
            <a:off x="272499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1" name="Google Shape;261;p106"/>
          <p:cNvSpPr txBox="1">
            <a:spLocks noGrp="1"/>
          </p:cNvSpPr>
          <p:nvPr>
            <p:ph type="title" idx="14"/>
          </p:nvPr>
        </p:nvSpPr>
        <p:spPr>
          <a:xfrm>
            <a:off x="470451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2" name="Google Shape;262;p106"/>
          <p:cNvSpPr txBox="1">
            <a:spLocks noGrp="1"/>
          </p:cNvSpPr>
          <p:nvPr>
            <p:ph type="title" idx="15"/>
          </p:nvPr>
        </p:nvSpPr>
        <p:spPr>
          <a:xfrm>
            <a:off x="668404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63" name="Google Shape;263;p106"/>
          <p:cNvSpPr/>
          <p:nvPr/>
        </p:nvSpPr>
        <p:spPr>
          <a:xfrm rot="2205458" flipH="1">
            <a:off x="5769156" y="-1232633"/>
            <a:ext cx="3544286" cy="354428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264"/>
        <p:cNvGrpSpPr/>
        <p:nvPr/>
      </p:nvGrpSpPr>
      <p:grpSpPr>
        <a:xfrm>
          <a:off x="0" y="0"/>
          <a:ext cx="0" cy="0"/>
          <a:chOff x="0" y="0"/>
          <a:chExt cx="0" cy="0"/>
        </a:xfrm>
      </p:grpSpPr>
      <p:sp>
        <p:nvSpPr>
          <p:cNvPr id="265" name="Google Shape;265;p107"/>
          <p:cNvSpPr txBox="1">
            <a:spLocks noGrp="1"/>
          </p:cNvSpPr>
          <p:nvPr>
            <p:ph type="title"/>
          </p:nvPr>
        </p:nvSpPr>
        <p:spPr>
          <a:xfrm flipH="1">
            <a:off x="3568600" y="751150"/>
            <a:ext cx="4250400" cy="59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6" name="Google Shape;266;p107"/>
          <p:cNvSpPr txBox="1">
            <a:spLocks noGrp="1"/>
          </p:cNvSpPr>
          <p:nvPr>
            <p:ph type="subTitle" idx="1"/>
          </p:nvPr>
        </p:nvSpPr>
        <p:spPr>
          <a:xfrm flipH="1">
            <a:off x="3568588" y="15558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67" name="Google Shape;267;p107"/>
          <p:cNvSpPr txBox="1">
            <a:spLocks noGrp="1"/>
          </p:cNvSpPr>
          <p:nvPr>
            <p:ph type="title" idx="2"/>
          </p:nvPr>
        </p:nvSpPr>
        <p:spPr>
          <a:xfrm flipH="1">
            <a:off x="1325013" y="7398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68" name="Google Shape;268;p107"/>
          <p:cNvSpPr/>
          <p:nvPr/>
        </p:nvSpPr>
        <p:spPr>
          <a:xfrm rot="-8773762">
            <a:off x="-475907" y="2168822"/>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7"/>
          <p:cNvSpPr/>
          <p:nvPr/>
        </p:nvSpPr>
        <p:spPr>
          <a:xfrm rot="8743419" flipH="1">
            <a:off x="6093763" y="2743769"/>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7">
  <p:cSld name="CUSTOM_6_1_1_1_1_1_1">
    <p:spTree>
      <p:nvGrpSpPr>
        <p:cNvPr id="1" name="Shape 270"/>
        <p:cNvGrpSpPr/>
        <p:nvPr/>
      </p:nvGrpSpPr>
      <p:grpSpPr>
        <a:xfrm>
          <a:off x="0" y="0"/>
          <a:ext cx="0" cy="0"/>
          <a:chOff x="0" y="0"/>
          <a:chExt cx="0" cy="0"/>
        </a:xfrm>
      </p:grpSpPr>
      <p:sp>
        <p:nvSpPr>
          <p:cNvPr id="271" name="Google Shape;271;p108"/>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2" name="Google Shape;272;p108"/>
          <p:cNvSpPr/>
          <p:nvPr/>
        </p:nvSpPr>
        <p:spPr>
          <a:xfrm rot="7828486">
            <a:off x="6499161" y="-746017"/>
            <a:ext cx="2994274" cy="299430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5">
  <p:cSld name="CUSTOM_5_1_1_1_1">
    <p:spTree>
      <p:nvGrpSpPr>
        <p:cNvPr id="1" name="Shape 273"/>
        <p:cNvGrpSpPr/>
        <p:nvPr/>
      </p:nvGrpSpPr>
      <p:grpSpPr>
        <a:xfrm>
          <a:off x="0" y="0"/>
          <a:ext cx="0" cy="0"/>
          <a:chOff x="0" y="0"/>
          <a:chExt cx="0" cy="0"/>
        </a:xfrm>
      </p:grpSpPr>
      <p:sp>
        <p:nvSpPr>
          <p:cNvPr id="274" name="Google Shape;274;p109"/>
          <p:cNvSpPr txBox="1">
            <a:spLocks noGrp="1"/>
          </p:cNvSpPr>
          <p:nvPr>
            <p:ph type="title"/>
          </p:nvPr>
        </p:nvSpPr>
        <p:spPr>
          <a:xfrm flipH="1">
            <a:off x="694188" y="2784488"/>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
        <p:nvSpPr>
          <p:cNvPr id="275" name="Google Shape;275;p109"/>
          <p:cNvSpPr txBox="1">
            <a:spLocks noGrp="1"/>
          </p:cNvSpPr>
          <p:nvPr>
            <p:ph type="subTitle" idx="1"/>
          </p:nvPr>
        </p:nvSpPr>
        <p:spPr>
          <a:xfrm flipH="1">
            <a:off x="868788" y="3684413"/>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
        <p:nvSpPr>
          <p:cNvPr id="276" name="Google Shape;276;p109"/>
          <p:cNvSpPr txBox="1">
            <a:spLocks noGrp="1"/>
          </p:cNvSpPr>
          <p:nvPr>
            <p:ph type="title" idx="2"/>
          </p:nvPr>
        </p:nvSpPr>
        <p:spPr>
          <a:xfrm flipH="1">
            <a:off x="2726388" y="1587413"/>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77" name="Google Shape;277;p109"/>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09"/>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3">
  <p:cSld name="CUSTOM_1_1_3">
    <p:spTree>
      <p:nvGrpSpPr>
        <p:cNvPr id="1" name="Shape 279"/>
        <p:cNvGrpSpPr/>
        <p:nvPr/>
      </p:nvGrpSpPr>
      <p:grpSpPr>
        <a:xfrm>
          <a:off x="0" y="0"/>
          <a:ext cx="0" cy="0"/>
          <a:chOff x="0" y="0"/>
          <a:chExt cx="0" cy="0"/>
        </a:xfrm>
      </p:grpSpPr>
      <p:sp>
        <p:nvSpPr>
          <p:cNvPr id="280" name="Google Shape;280;p110"/>
          <p:cNvSpPr txBox="1">
            <a:spLocks noGrp="1"/>
          </p:cNvSpPr>
          <p:nvPr>
            <p:ph type="title"/>
          </p:nvPr>
        </p:nvSpPr>
        <p:spPr>
          <a:xfrm>
            <a:off x="102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1" name="Google Shape;281;p110"/>
          <p:cNvSpPr txBox="1">
            <a:spLocks noGrp="1"/>
          </p:cNvSpPr>
          <p:nvPr>
            <p:ph type="subTitle" idx="1"/>
          </p:nvPr>
        </p:nvSpPr>
        <p:spPr>
          <a:xfrm>
            <a:off x="109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2" name="Google Shape;282;p110"/>
          <p:cNvSpPr txBox="1">
            <a:spLocks noGrp="1"/>
          </p:cNvSpPr>
          <p:nvPr>
            <p:ph type="title" idx="2"/>
          </p:nvPr>
        </p:nvSpPr>
        <p:spPr>
          <a:xfrm>
            <a:off x="359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3" name="Google Shape;283;p110"/>
          <p:cNvSpPr txBox="1">
            <a:spLocks noGrp="1"/>
          </p:cNvSpPr>
          <p:nvPr>
            <p:ph type="subTitle" idx="3"/>
          </p:nvPr>
        </p:nvSpPr>
        <p:spPr>
          <a:xfrm>
            <a:off x="366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4" name="Google Shape;284;p110"/>
          <p:cNvSpPr txBox="1">
            <a:spLocks noGrp="1"/>
          </p:cNvSpPr>
          <p:nvPr>
            <p:ph type="title" idx="4"/>
          </p:nvPr>
        </p:nvSpPr>
        <p:spPr>
          <a:xfrm>
            <a:off x="616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85" name="Google Shape;285;p110"/>
          <p:cNvSpPr txBox="1">
            <a:spLocks noGrp="1"/>
          </p:cNvSpPr>
          <p:nvPr>
            <p:ph type="subTitle" idx="5"/>
          </p:nvPr>
        </p:nvSpPr>
        <p:spPr>
          <a:xfrm>
            <a:off x="623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86" name="Google Shape;286;p110"/>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7" name="Google Shape;287;p110"/>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10"/>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9"/>
        <p:cNvGrpSpPr/>
        <p:nvPr/>
      </p:nvGrpSpPr>
      <p:grpSpPr>
        <a:xfrm>
          <a:off x="0" y="0"/>
          <a:ext cx="0" cy="0"/>
          <a:chOff x="0" y="0"/>
          <a:chExt cx="0" cy="0"/>
        </a:xfrm>
      </p:grpSpPr>
      <p:sp>
        <p:nvSpPr>
          <p:cNvPr id="290" name="Google Shape;290;p111"/>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1" name="Google Shape;291;p111"/>
          <p:cNvSpPr/>
          <p:nvPr/>
        </p:nvSpPr>
        <p:spPr>
          <a:xfrm rot="3595965" flipH="1">
            <a:off x="7469030" y="-641900"/>
            <a:ext cx="2978418" cy="2978418"/>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7"/>
        <p:cNvGrpSpPr/>
        <p:nvPr/>
      </p:nvGrpSpPr>
      <p:grpSpPr>
        <a:xfrm>
          <a:off x="0" y="0"/>
          <a:ext cx="0" cy="0"/>
          <a:chOff x="0" y="0"/>
          <a:chExt cx="0" cy="0"/>
        </a:xfrm>
      </p:grpSpPr>
      <p:sp>
        <p:nvSpPr>
          <p:cNvPr id="28" name="Google Shape;28;p77"/>
          <p:cNvSpPr txBox="1">
            <a:spLocks noGrp="1"/>
          </p:cNvSpPr>
          <p:nvPr>
            <p:ph type="title"/>
          </p:nvPr>
        </p:nvSpPr>
        <p:spPr>
          <a:xfrm>
            <a:off x="80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29" name="Google Shape;29;p77"/>
          <p:cNvSpPr txBox="1">
            <a:spLocks noGrp="1"/>
          </p:cNvSpPr>
          <p:nvPr>
            <p:ph type="subTitle" idx="1"/>
          </p:nvPr>
        </p:nvSpPr>
        <p:spPr>
          <a:xfrm>
            <a:off x="80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0" name="Google Shape;30;p77"/>
          <p:cNvSpPr txBox="1">
            <a:spLocks noGrp="1"/>
          </p:cNvSpPr>
          <p:nvPr>
            <p:ph type="title" idx="2"/>
          </p:nvPr>
        </p:nvSpPr>
        <p:spPr>
          <a:xfrm>
            <a:off x="337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31" name="Google Shape;31;p77"/>
          <p:cNvSpPr txBox="1">
            <a:spLocks noGrp="1"/>
          </p:cNvSpPr>
          <p:nvPr>
            <p:ph type="subTitle" idx="3"/>
          </p:nvPr>
        </p:nvSpPr>
        <p:spPr>
          <a:xfrm>
            <a:off x="337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2" name="Google Shape;32;p77"/>
          <p:cNvSpPr txBox="1">
            <a:spLocks noGrp="1"/>
          </p:cNvSpPr>
          <p:nvPr>
            <p:ph type="title" idx="4"/>
          </p:nvPr>
        </p:nvSpPr>
        <p:spPr>
          <a:xfrm>
            <a:off x="5946500" y="2542575"/>
            <a:ext cx="1947300" cy="50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33" name="Google Shape;33;p77"/>
          <p:cNvSpPr txBox="1">
            <a:spLocks noGrp="1"/>
          </p:cNvSpPr>
          <p:nvPr>
            <p:ph type="subTitle" idx="5"/>
          </p:nvPr>
        </p:nvSpPr>
        <p:spPr>
          <a:xfrm>
            <a:off x="5946500" y="3056325"/>
            <a:ext cx="2391000" cy="86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34" name="Google Shape;34;p77"/>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77"/>
          <p:cNvSpPr/>
          <p:nvPr/>
        </p:nvSpPr>
        <p:spPr>
          <a:xfrm rot="-379471">
            <a:off x="6137913" y="-979598"/>
            <a:ext cx="3812763" cy="381276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7"/>
          <p:cNvSpPr/>
          <p:nvPr/>
        </p:nvSpPr>
        <p:spPr>
          <a:xfrm rot="-3616141">
            <a:off x="-137241" y="3279189"/>
            <a:ext cx="3287398" cy="3287472"/>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93"/>
        <p:cNvGrpSpPr/>
        <p:nvPr/>
      </p:nvGrpSpPr>
      <p:grpSpPr>
        <a:xfrm>
          <a:off x="0" y="0"/>
          <a:ext cx="0" cy="0"/>
          <a:chOff x="0" y="0"/>
          <a:chExt cx="0" cy="0"/>
        </a:xfrm>
      </p:grpSpPr>
      <p:grpSp>
        <p:nvGrpSpPr>
          <p:cNvPr id="294" name="Google Shape;294;p116"/>
          <p:cNvGrpSpPr/>
          <p:nvPr/>
        </p:nvGrpSpPr>
        <p:grpSpPr>
          <a:xfrm flipH="1">
            <a:off x="574557" y="785625"/>
            <a:ext cx="8174968" cy="4079833"/>
            <a:chOff x="803157" y="785625"/>
            <a:chExt cx="8174968" cy="4079833"/>
          </a:xfrm>
        </p:grpSpPr>
        <p:grpSp>
          <p:nvGrpSpPr>
            <p:cNvPr id="295" name="Google Shape;295;p116"/>
            <p:cNvGrpSpPr/>
            <p:nvPr/>
          </p:nvGrpSpPr>
          <p:grpSpPr>
            <a:xfrm>
              <a:off x="803157" y="4098576"/>
              <a:ext cx="545147" cy="506901"/>
              <a:chOff x="4818730" y="3307263"/>
              <a:chExt cx="1827512" cy="1699300"/>
            </a:xfrm>
          </p:grpSpPr>
          <p:sp>
            <p:nvSpPr>
              <p:cNvPr id="296" name="Google Shape;296;p11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1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16"/>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1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1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1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1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1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1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16"/>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1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16"/>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1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1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1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1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1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1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1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1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16"/>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1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1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16"/>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16"/>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1" name="Google Shape;321;p116"/>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16"/>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16"/>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4" name="Google Shape;324;p116"/>
            <p:cNvGrpSpPr/>
            <p:nvPr/>
          </p:nvGrpSpPr>
          <p:grpSpPr>
            <a:xfrm rot="-7546048">
              <a:off x="3886448" y="4314981"/>
              <a:ext cx="660238" cy="356732"/>
              <a:chOff x="6755324" y="3818821"/>
              <a:chExt cx="660235" cy="356730"/>
            </a:xfrm>
          </p:grpSpPr>
          <p:sp>
            <p:nvSpPr>
              <p:cNvPr id="325" name="Google Shape;325;p116"/>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16"/>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16"/>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16"/>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 name="Google Shape;329;p116"/>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16"/>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1" name="Google Shape;331;p116"/>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16"/>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33"/>
        <p:cNvGrpSpPr/>
        <p:nvPr/>
      </p:nvGrpSpPr>
      <p:grpSpPr>
        <a:xfrm>
          <a:off x="0" y="0"/>
          <a:ext cx="0" cy="0"/>
          <a:chOff x="0" y="0"/>
          <a:chExt cx="0" cy="0"/>
        </a:xfrm>
      </p:grpSpPr>
      <p:grpSp>
        <p:nvGrpSpPr>
          <p:cNvPr id="334" name="Google Shape;334;p117"/>
          <p:cNvGrpSpPr/>
          <p:nvPr/>
        </p:nvGrpSpPr>
        <p:grpSpPr>
          <a:xfrm>
            <a:off x="717425" y="730175"/>
            <a:ext cx="8016856" cy="3964306"/>
            <a:chOff x="717425" y="730175"/>
            <a:chExt cx="8016856" cy="3964306"/>
          </a:xfrm>
        </p:grpSpPr>
        <p:grpSp>
          <p:nvGrpSpPr>
            <p:cNvPr id="335" name="Google Shape;335;p117"/>
            <p:cNvGrpSpPr/>
            <p:nvPr/>
          </p:nvGrpSpPr>
          <p:grpSpPr>
            <a:xfrm rot="-7546048">
              <a:off x="8345722" y="4120268"/>
              <a:ext cx="161701" cy="641985"/>
              <a:chOff x="7004550" y="3676293"/>
              <a:chExt cx="161700" cy="641982"/>
            </a:xfrm>
          </p:grpSpPr>
          <p:sp>
            <p:nvSpPr>
              <p:cNvPr id="336" name="Google Shape;336;p11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1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1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1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0" name="Google Shape;340;p117"/>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17"/>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17"/>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17"/>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4" name="Google Shape;344;p117"/>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45"/>
        <p:cNvGrpSpPr/>
        <p:nvPr/>
      </p:nvGrpSpPr>
      <p:grpSpPr>
        <a:xfrm>
          <a:off x="0" y="0"/>
          <a:ext cx="0" cy="0"/>
          <a:chOff x="0" y="0"/>
          <a:chExt cx="0" cy="0"/>
        </a:xfrm>
      </p:grpSpPr>
      <p:grpSp>
        <p:nvGrpSpPr>
          <p:cNvPr id="346" name="Google Shape;346;p118"/>
          <p:cNvGrpSpPr/>
          <p:nvPr/>
        </p:nvGrpSpPr>
        <p:grpSpPr>
          <a:xfrm>
            <a:off x="646775" y="593376"/>
            <a:ext cx="7860143" cy="3984355"/>
            <a:chOff x="646775" y="593376"/>
            <a:chExt cx="7860143" cy="3984355"/>
          </a:xfrm>
        </p:grpSpPr>
        <p:grpSp>
          <p:nvGrpSpPr>
            <p:cNvPr id="347" name="Google Shape;347;p118"/>
            <p:cNvGrpSpPr/>
            <p:nvPr/>
          </p:nvGrpSpPr>
          <p:grpSpPr>
            <a:xfrm flipH="1">
              <a:off x="7805389" y="593376"/>
              <a:ext cx="545147" cy="506901"/>
              <a:chOff x="4818730" y="3307263"/>
              <a:chExt cx="1827512" cy="1699300"/>
            </a:xfrm>
          </p:grpSpPr>
          <p:sp>
            <p:nvSpPr>
              <p:cNvPr id="348" name="Google Shape;348;p11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1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18"/>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1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1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1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1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1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1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18"/>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1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18"/>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1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1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1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1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1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1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18"/>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1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1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18"/>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18"/>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118"/>
            <p:cNvGrpSpPr/>
            <p:nvPr/>
          </p:nvGrpSpPr>
          <p:grpSpPr>
            <a:xfrm rot="3253952">
              <a:off x="873633" y="4003518"/>
              <a:ext cx="161701" cy="641985"/>
              <a:chOff x="7004550" y="3676293"/>
              <a:chExt cx="161700" cy="641982"/>
            </a:xfrm>
          </p:grpSpPr>
          <p:sp>
            <p:nvSpPr>
              <p:cNvPr id="374" name="Google Shape;374;p11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1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1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1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8" name="Google Shape;378;p118"/>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18"/>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18"/>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18"/>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2" name="Google Shape;382;p118"/>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18"/>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84"/>
        <p:cNvGrpSpPr/>
        <p:nvPr/>
      </p:nvGrpSpPr>
      <p:grpSpPr>
        <a:xfrm>
          <a:off x="0" y="0"/>
          <a:ext cx="0" cy="0"/>
          <a:chOff x="0" y="0"/>
          <a:chExt cx="0" cy="0"/>
        </a:xfrm>
      </p:grpSpPr>
      <p:sp>
        <p:nvSpPr>
          <p:cNvPr id="385" name="Google Shape;385;p119"/>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119"/>
          <p:cNvGrpSpPr/>
          <p:nvPr/>
        </p:nvGrpSpPr>
        <p:grpSpPr>
          <a:xfrm>
            <a:off x="803157" y="718490"/>
            <a:ext cx="7703761" cy="3886987"/>
            <a:chOff x="803157" y="718490"/>
            <a:chExt cx="7703761" cy="3886987"/>
          </a:xfrm>
        </p:grpSpPr>
        <p:grpSp>
          <p:nvGrpSpPr>
            <p:cNvPr id="387" name="Google Shape;387;p119"/>
            <p:cNvGrpSpPr/>
            <p:nvPr/>
          </p:nvGrpSpPr>
          <p:grpSpPr>
            <a:xfrm>
              <a:off x="803157" y="4098576"/>
              <a:ext cx="545147" cy="506901"/>
              <a:chOff x="4818730" y="3307263"/>
              <a:chExt cx="1827512" cy="1699300"/>
            </a:xfrm>
          </p:grpSpPr>
          <p:sp>
            <p:nvSpPr>
              <p:cNvPr id="388" name="Google Shape;388;p11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1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19"/>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1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1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1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1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1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1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19"/>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1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19"/>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1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1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1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1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1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1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1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1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19"/>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1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1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19"/>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19"/>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119"/>
            <p:cNvGrpSpPr/>
            <p:nvPr/>
          </p:nvGrpSpPr>
          <p:grpSpPr>
            <a:xfrm rot="-7546048">
              <a:off x="8118359" y="650718"/>
              <a:ext cx="161701" cy="641985"/>
              <a:chOff x="7004550" y="3676293"/>
              <a:chExt cx="161700" cy="641982"/>
            </a:xfrm>
          </p:grpSpPr>
          <p:sp>
            <p:nvSpPr>
              <p:cNvPr id="414" name="Google Shape;414;p11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1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1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1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8" name="Google Shape;418;p119"/>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19"/>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19"/>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19"/>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2" name="Google Shape;422;p119"/>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78"/>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78"/>
          <p:cNvSpPr txBox="1">
            <a:spLocks noGrp="1"/>
          </p:cNvSpPr>
          <p:nvPr>
            <p:ph type="subTitle" idx="1"/>
          </p:nvPr>
        </p:nvSpPr>
        <p:spPr>
          <a:xfrm>
            <a:off x="7132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40" name="Google Shape;40;p78"/>
          <p:cNvSpPr txBox="1">
            <a:spLocks noGrp="1"/>
          </p:cNvSpPr>
          <p:nvPr>
            <p:ph type="title" idx="2"/>
          </p:nvPr>
        </p:nvSpPr>
        <p:spPr>
          <a:xfrm>
            <a:off x="1181138"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1" name="Google Shape;41;p78"/>
          <p:cNvSpPr txBox="1">
            <a:spLocks noGrp="1"/>
          </p:cNvSpPr>
          <p:nvPr>
            <p:ph type="subTitle" idx="3"/>
          </p:nvPr>
        </p:nvSpPr>
        <p:spPr>
          <a:xfrm>
            <a:off x="4572125" y="2672550"/>
            <a:ext cx="3858900" cy="157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1400"/>
              <a:buFont typeface="Didact Gothic"/>
              <a:buChar char="●"/>
              <a:defRPr sz="1400"/>
            </a:lvl1pPr>
            <a:lvl2pPr lvl="1" algn="l">
              <a:lnSpc>
                <a:spcPct val="115000"/>
              </a:lnSpc>
              <a:spcBef>
                <a:spcPts val="0"/>
              </a:spcBef>
              <a:spcAft>
                <a:spcPts val="0"/>
              </a:spcAft>
              <a:buClr>
                <a:srgbClr val="626262"/>
              </a:buClr>
              <a:buSzPts val="1400"/>
              <a:buFont typeface="Didact Gothic"/>
              <a:buChar char="○"/>
              <a:defRPr/>
            </a:lvl2pPr>
            <a:lvl3pPr lvl="2" algn="l">
              <a:lnSpc>
                <a:spcPct val="115000"/>
              </a:lnSpc>
              <a:spcBef>
                <a:spcPts val="0"/>
              </a:spcBef>
              <a:spcAft>
                <a:spcPts val="0"/>
              </a:spcAft>
              <a:buClr>
                <a:srgbClr val="626262"/>
              </a:buClr>
              <a:buSzPts val="1400"/>
              <a:buFont typeface="Didact Gothic"/>
              <a:buChar char="■"/>
              <a:defRPr/>
            </a:lvl3pPr>
            <a:lvl4pPr lvl="3" algn="l">
              <a:lnSpc>
                <a:spcPct val="115000"/>
              </a:lnSpc>
              <a:spcBef>
                <a:spcPts val="0"/>
              </a:spcBef>
              <a:spcAft>
                <a:spcPts val="0"/>
              </a:spcAft>
              <a:buClr>
                <a:srgbClr val="626262"/>
              </a:buClr>
              <a:buSzPts val="1400"/>
              <a:buFont typeface="Didact Gothic"/>
              <a:buChar char="●"/>
              <a:defRPr/>
            </a:lvl4pPr>
            <a:lvl5pPr lvl="4" algn="l">
              <a:lnSpc>
                <a:spcPct val="115000"/>
              </a:lnSpc>
              <a:spcBef>
                <a:spcPts val="0"/>
              </a:spcBef>
              <a:spcAft>
                <a:spcPts val="0"/>
              </a:spcAft>
              <a:buClr>
                <a:srgbClr val="626262"/>
              </a:buClr>
              <a:buSzPts val="1400"/>
              <a:buFont typeface="Didact Gothic"/>
              <a:buChar char="○"/>
              <a:defRPr/>
            </a:lvl5pPr>
            <a:lvl6pPr lvl="5" algn="l">
              <a:lnSpc>
                <a:spcPct val="115000"/>
              </a:lnSpc>
              <a:spcBef>
                <a:spcPts val="0"/>
              </a:spcBef>
              <a:spcAft>
                <a:spcPts val="0"/>
              </a:spcAft>
              <a:buClr>
                <a:srgbClr val="626262"/>
              </a:buClr>
              <a:buSzPts val="1400"/>
              <a:buFont typeface="Didact Gothic"/>
              <a:buChar char="■"/>
              <a:defRPr/>
            </a:lvl6pPr>
            <a:lvl7pPr lvl="6" algn="l">
              <a:lnSpc>
                <a:spcPct val="115000"/>
              </a:lnSpc>
              <a:spcBef>
                <a:spcPts val="0"/>
              </a:spcBef>
              <a:spcAft>
                <a:spcPts val="0"/>
              </a:spcAft>
              <a:buClr>
                <a:srgbClr val="626262"/>
              </a:buClr>
              <a:buSzPts val="1400"/>
              <a:buFont typeface="Didact Gothic"/>
              <a:buChar char="●"/>
              <a:defRPr/>
            </a:lvl7pPr>
            <a:lvl8pPr lvl="7" algn="l">
              <a:lnSpc>
                <a:spcPct val="115000"/>
              </a:lnSpc>
              <a:spcBef>
                <a:spcPts val="0"/>
              </a:spcBef>
              <a:spcAft>
                <a:spcPts val="0"/>
              </a:spcAft>
              <a:buClr>
                <a:srgbClr val="626262"/>
              </a:buClr>
              <a:buSzPts val="1400"/>
              <a:buFont typeface="Didact Gothic"/>
              <a:buChar char="○"/>
              <a:defRPr/>
            </a:lvl8pPr>
            <a:lvl9pPr lvl="8" algn="l">
              <a:lnSpc>
                <a:spcPct val="115000"/>
              </a:lnSpc>
              <a:spcBef>
                <a:spcPts val="0"/>
              </a:spcBef>
              <a:spcAft>
                <a:spcPts val="0"/>
              </a:spcAft>
              <a:buClr>
                <a:srgbClr val="626262"/>
              </a:buClr>
              <a:buSzPts val="1400"/>
              <a:buFont typeface="Didact Gothic"/>
              <a:buChar char="■"/>
              <a:defRPr/>
            </a:lvl9pPr>
          </a:lstStyle>
          <a:p>
            <a:endParaRPr/>
          </a:p>
        </p:txBody>
      </p:sp>
      <p:sp>
        <p:nvSpPr>
          <p:cNvPr id="42" name="Google Shape;42;p78"/>
          <p:cNvSpPr txBox="1">
            <a:spLocks noGrp="1"/>
          </p:cNvSpPr>
          <p:nvPr>
            <p:ph type="title" idx="4"/>
          </p:nvPr>
        </p:nvSpPr>
        <p:spPr>
          <a:xfrm>
            <a:off x="5039540" y="2167725"/>
            <a:ext cx="3114600" cy="51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3" name="Google Shape;43;p78"/>
          <p:cNvSpPr/>
          <p:nvPr/>
        </p:nvSpPr>
        <p:spPr>
          <a:xfrm rot="3658923" flipH="1">
            <a:off x="5974488" y="-760489"/>
            <a:ext cx="3287421" cy="32874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
        <p:cNvGrpSpPr/>
        <p:nvPr/>
      </p:nvGrpSpPr>
      <p:grpSpPr>
        <a:xfrm>
          <a:off x="0" y="0"/>
          <a:ext cx="0" cy="0"/>
          <a:chOff x="0" y="0"/>
          <a:chExt cx="0" cy="0"/>
        </a:xfrm>
      </p:grpSpPr>
      <p:sp>
        <p:nvSpPr>
          <p:cNvPr id="45" name="Google Shape;45;p79"/>
          <p:cNvSpPr txBox="1">
            <a:spLocks noGrp="1"/>
          </p:cNvSpPr>
          <p:nvPr>
            <p:ph type="title"/>
          </p:nvPr>
        </p:nvSpPr>
        <p:spPr>
          <a:xfrm>
            <a:off x="1562500" y="1384020"/>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6" name="Google Shape;46;p79"/>
          <p:cNvSpPr txBox="1">
            <a:spLocks noGrp="1"/>
          </p:cNvSpPr>
          <p:nvPr>
            <p:ph type="subTitle" idx="1"/>
          </p:nvPr>
        </p:nvSpPr>
        <p:spPr>
          <a:xfrm>
            <a:off x="1562500" y="1725071"/>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7" name="Google Shape;47;p79"/>
          <p:cNvSpPr txBox="1">
            <a:spLocks noGrp="1"/>
          </p:cNvSpPr>
          <p:nvPr>
            <p:ph type="title" idx="2"/>
          </p:nvPr>
        </p:nvSpPr>
        <p:spPr>
          <a:xfrm>
            <a:off x="1562500" y="2605576"/>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48" name="Google Shape;48;p79"/>
          <p:cNvSpPr txBox="1">
            <a:spLocks noGrp="1"/>
          </p:cNvSpPr>
          <p:nvPr>
            <p:ph type="subTitle" idx="3"/>
          </p:nvPr>
        </p:nvSpPr>
        <p:spPr>
          <a:xfrm>
            <a:off x="1562500" y="2941409"/>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49" name="Google Shape;49;p79"/>
          <p:cNvSpPr txBox="1">
            <a:spLocks noGrp="1"/>
          </p:cNvSpPr>
          <p:nvPr>
            <p:ph type="title" idx="4"/>
          </p:nvPr>
        </p:nvSpPr>
        <p:spPr>
          <a:xfrm>
            <a:off x="5588280" y="1382351"/>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0" name="Google Shape;50;p79"/>
          <p:cNvSpPr txBox="1">
            <a:spLocks noGrp="1"/>
          </p:cNvSpPr>
          <p:nvPr>
            <p:ph type="subTitle" idx="5"/>
          </p:nvPr>
        </p:nvSpPr>
        <p:spPr>
          <a:xfrm>
            <a:off x="5588277" y="1729075"/>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1" name="Google Shape;51;p79"/>
          <p:cNvSpPr txBox="1">
            <a:spLocks noGrp="1"/>
          </p:cNvSpPr>
          <p:nvPr>
            <p:ph type="title" idx="6"/>
          </p:nvPr>
        </p:nvSpPr>
        <p:spPr>
          <a:xfrm>
            <a:off x="5588280" y="2606743"/>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2" name="Google Shape;52;p79"/>
          <p:cNvSpPr txBox="1">
            <a:spLocks noGrp="1"/>
          </p:cNvSpPr>
          <p:nvPr>
            <p:ph type="subTitle" idx="7"/>
          </p:nvPr>
        </p:nvSpPr>
        <p:spPr>
          <a:xfrm>
            <a:off x="5588277" y="2951463"/>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3" name="Google Shape;53;p79"/>
          <p:cNvSpPr txBox="1">
            <a:spLocks noGrp="1"/>
          </p:cNvSpPr>
          <p:nvPr>
            <p:ph type="title" idx="8"/>
          </p:nvPr>
        </p:nvSpPr>
        <p:spPr>
          <a:xfrm>
            <a:off x="665050" y="132787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4" name="Google Shape;54;p79"/>
          <p:cNvSpPr txBox="1">
            <a:spLocks noGrp="1"/>
          </p:cNvSpPr>
          <p:nvPr>
            <p:ph type="title" idx="9"/>
          </p:nvPr>
        </p:nvSpPr>
        <p:spPr>
          <a:xfrm>
            <a:off x="665050" y="2549983"/>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5" name="Google Shape;55;p79"/>
          <p:cNvSpPr txBox="1">
            <a:spLocks noGrp="1"/>
          </p:cNvSpPr>
          <p:nvPr>
            <p:ph type="title" idx="13"/>
          </p:nvPr>
        </p:nvSpPr>
        <p:spPr>
          <a:xfrm>
            <a:off x="4698187" y="256674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6" name="Google Shape;56;p79"/>
          <p:cNvSpPr txBox="1">
            <a:spLocks noGrp="1"/>
          </p:cNvSpPr>
          <p:nvPr>
            <p:ph type="title" idx="14"/>
          </p:nvPr>
        </p:nvSpPr>
        <p:spPr>
          <a:xfrm>
            <a:off x="4698187" y="1338569"/>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7" name="Google Shape;57;p79"/>
          <p:cNvSpPr txBox="1">
            <a:spLocks noGrp="1"/>
          </p:cNvSpPr>
          <p:nvPr>
            <p:ph type="title" idx="15"/>
          </p:nvPr>
        </p:nvSpPr>
        <p:spPr>
          <a:xfrm>
            <a:off x="1562500" y="382730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58" name="Google Shape;58;p79"/>
          <p:cNvSpPr txBox="1">
            <a:spLocks noGrp="1"/>
          </p:cNvSpPr>
          <p:nvPr>
            <p:ph type="subTitle" idx="16"/>
          </p:nvPr>
        </p:nvSpPr>
        <p:spPr>
          <a:xfrm>
            <a:off x="1562500" y="4157746"/>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59" name="Google Shape;59;p79"/>
          <p:cNvSpPr txBox="1">
            <a:spLocks noGrp="1"/>
          </p:cNvSpPr>
          <p:nvPr>
            <p:ph type="title" idx="17"/>
          </p:nvPr>
        </p:nvSpPr>
        <p:spPr>
          <a:xfrm>
            <a:off x="5588277" y="383132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60" name="Google Shape;60;p79"/>
          <p:cNvSpPr txBox="1">
            <a:spLocks noGrp="1"/>
          </p:cNvSpPr>
          <p:nvPr>
            <p:ph type="subTitle" idx="18"/>
          </p:nvPr>
        </p:nvSpPr>
        <p:spPr>
          <a:xfrm>
            <a:off x="5588277" y="4173850"/>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61" name="Google Shape;61;p79"/>
          <p:cNvSpPr txBox="1">
            <a:spLocks noGrp="1"/>
          </p:cNvSpPr>
          <p:nvPr>
            <p:ph type="title" idx="19"/>
          </p:nvPr>
        </p:nvSpPr>
        <p:spPr>
          <a:xfrm>
            <a:off x="665050" y="3772090"/>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62" name="Google Shape;62;p79"/>
          <p:cNvSpPr txBox="1">
            <a:spLocks noGrp="1"/>
          </p:cNvSpPr>
          <p:nvPr>
            <p:ph type="title" idx="20"/>
          </p:nvPr>
        </p:nvSpPr>
        <p:spPr>
          <a:xfrm>
            <a:off x="4698187" y="3794921"/>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grpSp>
        <p:nvGrpSpPr>
          <p:cNvPr id="63" name="Google Shape;63;p79"/>
          <p:cNvGrpSpPr/>
          <p:nvPr/>
        </p:nvGrpSpPr>
        <p:grpSpPr>
          <a:xfrm rot="-7546048">
            <a:off x="8118359" y="650718"/>
            <a:ext cx="161701" cy="641985"/>
            <a:chOff x="7004550" y="3676293"/>
            <a:chExt cx="161700" cy="641982"/>
          </a:xfrm>
        </p:grpSpPr>
        <p:sp>
          <p:nvSpPr>
            <p:cNvPr id="64" name="Google Shape;64;p7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7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79"/>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79"/>
          <p:cNvSpPr/>
          <p:nvPr/>
        </p:nvSpPr>
        <p:spPr>
          <a:xfrm rot="3592469" flipH="1">
            <a:off x="6400996" y="-625931"/>
            <a:ext cx="2898637" cy="289863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_2">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1738850" y="1647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2" name="Google Shape;72;p80"/>
          <p:cNvSpPr txBox="1">
            <a:spLocks noGrp="1"/>
          </p:cNvSpPr>
          <p:nvPr>
            <p:ph type="subTitle" idx="1"/>
          </p:nvPr>
        </p:nvSpPr>
        <p:spPr>
          <a:xfrm>
            <a:off x="1419950" y="210387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3" name="Google Shape;73;p80"/>
          <p:cNvSpPr txBox="1">
            <a:spLocks noGrp="1"/>
          </p:cNvSpPr>
          <p:nvPr>
            <p:ph type="title" idx="2"/>
          </p:nvPr>
        </p:nvSpPr>
        <p:spPr>
          <a:xfrm>
            <a:off x="5457850" y="1647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4" name="Google Shape;74;p80"/>
          <p:cNvSpPr txBox="1">
            <a:spLocks noGrp="1"/>
          </p:cNvSpPr>
          <p:nvPr>
            <p:ph type="subTitle" idx="3"/>
          </p:nvPr>
        </p:nvSpPr>
        <p:spPr>
          <a:xfrm>
            <a:off x="5457850" y="210387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5" name="Google Shape;75;p80"/>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0"/>
          <p:cNvSpPr txBox="1">
            <a:spLocks noGrp="1"/>
          </p:cNvSpPr>
          <p:nvPr>
            <p:ph type="title" idx="4"/>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80"/>
          <p:cNvSpPr txBox="1">
            <a:spLocks noGrp="1"/>
          </p:cNvSpPr>
          <p:nvPr>
            <p:ph type="title" idx="5"/>
          </p:nvPr>
        </p:nvSpPr>
        <p:spPr>
          <a:xfrm>
            <a:off x="1738850" y="3009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78" name="Google Shape;78;p80"/>
          <p:cNvSpPr txBox="1">
            <a:spLocks noGrp="1"/>
          </p:cNvSpPr>
          <p:nvPr>
            <p:ph type="subTitle" idx="6"/>
          </p:nvPr>
        </p:nvSpPr>
        <p:spPr>
          <a:xfrm>
            <a:off x="1419950" y="346582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79" name="Google Shape;79;p80"/>
          <p:cNvSpPr txBox="1">
            <a:spLocks noGrp="1"/>
          </p:cNvSpPr>
          <p:nvPr>
            <p:ph type="title" idx="7"/>
          </p:nvPr>
        </p:nvSpPr>
        <p:spPr>
          <a:xfrm>
            <a:off x="5457850" y="3009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0" name="Google Shape;80;p80"/>
          <p:cNvSpPr txBox="1">
            <a:spLocks noGrp="1"/>
          </p:cNvSpPr>
          <p:nvPr>
            <p:ph type="subTitle" idx="8"/>
          </p:nvPr>
        </p:nvSpPr>
        <p:spPr>
          <a:xfrm>
            <a:off x="5457850" y="346582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1" name="Google Shape;81;p80"/>
          <p:cNvSpPr/>
          <p:nvPr/>
        </p:nvSpPr>
        <p:spPr>
          <a:xfrm rot="2205433" flipH="1">
            <a:off x="6117286" y="-933923"/>
            <a:ext cx="3300411" cy="3300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0"/>
          <p:cNvSpPr/>
          <p:nvPr/>
        </p:nvSpPr>
        <p:spPr>
          <a:xfrm rot="-8099956" flipH="1">
            <a:off x="-1509570" y="174997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83"/>
        <p:cNvGrpSpPr/>
        <p:nvPr/>
      </p:nvGrpSpPr>
      <p:grpSpPr>
        <a:xfrm>
          <a:off x="0" y="0"/>
          <a:ext cx="0" cy="0"/>
          <a:chOff x="0" y="0"/>
          <a:chExt cx="0" cy="0"/>
        </a:xfrm>
      </p:grpSpPr>
      <p:sp>
        <p:nvSpPr>
          <p:cNvPr id="84" name="Google Shape;84;p81"/>
          <p:cNvSpPr txBox="1">
            <a:spLocks noGrp="1"/>
          </p:cNvSpPr>
          <p:nvPr>
            <p:ph type="title"/>
          </p:nvPr>
        </p:nvSpPr>
        <p:spPr>
          <a:xfrm>
            <a:off x="102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5" name="Google Shape;85;p81"/>
          <p:cNvSpPr txBox="1">
            <a:spLocks noGrp="1"/>
          </p:cNvSpPr>
          <p:nvPr>
            <p:ph type="subTitle" idx="1"/>
          </p:nvPr>
        </p:nvSpPr>
        <p:spPr>
          <a:xfrm>
            <a:off x="99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6" name="Google Shape;86;p81"/>
          <p:cNvSpPr txBox="1">
            <a:spLocks noGrp="1"/>
          </p:cNvSpPr>
          <p:nvPr>
            <p:ph type="title" idx="2"/>
          </p:nvPr>
        </p:nvSpPr>
        <p:spPr>
          <a:xfrm>
            <a:off x="359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7" name="Google Shape;87;p81"/>
          <p:cNvSpPr txBox="1">
            <a:spLocks noGrp="1"/>
          </p:cNvSpPr>
          <p:nvPr>
            <p:ph type="subTitle" idx="3"/>
          </p:nvPr>
        </p:nvSpPr>
        <p:spPr>
          <a:xfrm>
            <a:off x="356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8" name="Google Shape;88;p81"/>
          <p:cNvSpPr txBox="1">
            <a:spLocks noGrp="1"/>
          </p:cNvSpPr>
          <p:nvPr>
            <p:ph type="title" idx="4"/>
          </p:nvPr>
        </p:nvSpPr>
        <p:spPr>
          <a:xfrm>
            <a:off x="6168350" y="2375625"/>
            <a:ext cx="1947300" cy="5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89" name="Google Shape;89;p81"/>
          <p:cNvSpPr txBox="1">
            <a:spLocks noGrp="1"/>
          </p:cNvSpPr>
          <p:nvPr>
            <p:ph type="subTitle" idx="5"/>
          </p:nvPr>
        </p:nvSpPr>
        <p:spPr>
          <a:xfrm>
            <a:off x="6133250" y="2942075"/>
            <a:ext cx="2017500" cy="9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0" name="Google Shape;90;p81"/>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1"/>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81"/>
          <p:cNvSpPr/>
          <p:nvPr/>
        </p:nvSpPr>
        <p:spPr>
          <a:xfrm rot="2205461" flipH="1">
            <a:off x="5924075" y="-1153632"/>
            <a:ext cx="3540312" cy="3540312"/>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1"/>
          <p:cNvSpPr/>
          <p:nvPr/>
        </p:nvSpPr>
        <p:spPr>
          <a:xfrm rot="-8099957" flipH="1">
            <a:off x="-356077" y="3161498"/>
            <a:ext cx="3045041" cy="3045079"/>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4"/>
        <p:cNvGrpSpPr/>
        <p:nvPr/>
      </p:nvGrpSpPr>
      <p:grpSpPr>
        <a:xfrm>
          <a:off x="0" y="0"/>
          <a:ext cx="0" cy="0"/>
          <a:chOff x="0" y="0"/>
          <a:chExt cx="0" cy="0"/>
        </a:xfrm>
      </p:grpSpPr>
      <p:sp>
        <p:nvSpPr>
          <p:cNvPr id="95" name="Google Shape;95;p82"/>
          <p:cNvSpPr txBox="1">
            <a:spLocks noGrp="1"/>
          </p:cNvSpPr>
          <p:nvPr>
            <p:ph type="title"/>
          </p:nvPr>
        </p:nvSpPr>
        <p:spPr>
          <a:xfrm>
            <a:off x="713225" y="484200"/>
            <a:ext cx="38589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62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a:endParaRPr/>
          </a:p>
        </p:txBody>
      </p:sp>
      <p:sp>
        <p:nvSpPr>
          <p:cNvPr id="96" name="Google Shape;96;p82"/>
          <p:cNvSpPr txBox="1">
            <a:spLocks noGrp="1"/>
          </p:cNvSpPr>
          <p:nvPr>
            <p:ph type="subTitle" idx="1"/>
          </p:nvPr>
        </p:nvSpPr>
        <p:spPr>
          <a:xfrm>
            <a:off x="713225" y="1472100"/>
            <a:ext cx="3123000" cy="134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7" name="Google Shape;97;p82"/>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a:buNone/>
            </a:pPr>
            <a:r>
              <a:rPr lang="en" sz="1100" b="1" i="0" u="none" strike="noStrike" cap="none">
                <a:solidFill>
                  <a:schemeClr val="accent4"/>
                </a:solidFill>
                <a:latin typeface="Sora"/>
                <a:ea typeface="Sora"/>
                <a:cs typeface="Sora"/>
                <a:sym typeface="Sora"/>
              </a:rPr>
              <a:t>CREDITS</a:t>
            </a:r>
            <a:r>
              <a:rPr lang="en" sz="1100" b="0" i="0" u="none" strike="noStrike" cap="none">
                <a:solidFill>
                  <a:schemeClr val="accent6"/>
                </a:solidFill>
                <a:latin typeface="Sora"/>
                <a:ea typeface="Sora"/>
                <a:cs typeface="Sora"/>
                <a:sym typeface="Sora"/>
              </a:rPr>
              <a:t>: This presentation template was created by </a:t>
            </a:r>
            <a:r>
              <a:rPr lang="en" sz="1100" b="1" i="0" u="none" strike="noStrike" cap="none">
                <a:solidFill>
                  <a:schemeClr val="accent4"/>
                </a:solidFill>
                <a:uFill>
                  <a:noFill/>
                </a:uFill>
                <a:latin typeface="Sora"/>
                <a:ea typeface="Sora"/>
                <a:cs typeface="Sora"/>
                <a:sym typeface="Sora"/>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accent6"/>
                </a:solidFill>
                <a:latin typeface="Sora"/>
                <a:ea typeface="Sora"/>
                <a:cs typeface="Sora"/>
                <a:sym typeface="Sora"/>
              </a:rPr>
              <a:t>, including icons by </a:t>
            </a:r>
            <a:r>
              <a:rPr lang="en" sz="1100" b="1" i="0" u="none" strike="noStrike" cap="none">
                <a:solidFill>
                  <a:schemeClr val="accent4"/>
                </a:solidFill>
                <a:uFill>
                  <a:noFill/>
                </a:uFill>
                <a:latin typeface="Sora"/>
                <a:ea typeface="Sora"/>
                <a:cs typeface="Sora"/>
                <a:sym typeface="Sora"/>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accent6"/>
                </a:solidFill>
                <a:latin typeface="Sora"/>
                <a:ea typeface="Sora"/>
                <a:cs typeface="Sora"/>
                <a:sym typeface="Sora"/>
              </a:rPr>
              <a:t> and infographics &amp; images by </a:t>
            </a:r>
            <a:r>
              <a:rPr lang="en" sz="1100" b="1" i="0" u="none" strike="noStrike" cap="none">
                <a:solidFill>
                  <a:schemeClr val="accent4"/>
                </a:solidFill>
                <a:uFill>
                  <a:noFill/>
                </a:uFill>
                <a:latin typeface="Sora"/>
                <a:ea typeface="Sora"/>
                <a:cs typeface="Sora"/>
                <a:sym typeface="Sora"/>
                <a:hlinkClick r:id="rId4">
                  <a:extLst>
                    <a:ext uri="{A12FA001-AC4F-418D-AE19-62706E023703}">
                      <ahyp:hlinkClr xmlns:ahyp="http://schemas.microsoft.com/office/drawing/2018/hyperlinkcolor" val="tx"/>
                    </a:ext>
                  </a:extLst>
                </a:hlinkClick>
              </a:rPr>
              <a:t>Freepik</a:t>
            </a:r>
            <a:endParaRPr sz="1100" b="1" i="0" u="none" strike="noStrike" cap="none">
              <a:solidFill>
                <a:schemeClr val="accent4"/>
              </a:solidFill>
              <a:latin typeface="Sora"/>
              <a:ea typeface="Sora"/>
              <a:cs typeface="Sora"/>
              <a:sym typeface="Sora"/>
            </a:endParaRPr>
          </a:p>
        </p:txBody>
      </p:sp>
      <p:sp>
        <p:nvSpPr>
          <p:cNvPr id="98" name="Google Shape;98;p82"/>
          <p:cNvSpPr/>
          <p:nvPr/>
        </p:nvSpPr>
        <p:spPr>
          <a:xfrm rot="-2171659" flipH="1">
            <a:off x="3025465" y="-131475"/>
            <a:ext cx="2783645" cy="278366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82"/>
          <p:cNvSpPr/>
          <p:nvPr/>
        </p:nvSpPr>
        <p:spPr>
          <a:xfrm rot="1037531" flipH="1">
            <a:off x="7760484" y="1382450"/>
            <a:ext cx="2378587" cy="23785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6"/>
              </a:buClr>
              <a:buSzPts val="1800"/>
              <a:buFont typeface="Sora"/>
              <a:buChar char="●"/>
              <a:defRPr sz="18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txBox="1">
            <a:spLocks noGrp="1"/>
          </p:cNvSpPr>
          <p:nvPr>
            <p:ph type="ctrTitle"/>
          </p:nvPr>
        </p:nvSpPr>
        <p:spPr>
          <a:xfrm>
            <a:off x="531781" y="519681"/>
            <a:ext cx="7013832" cy="160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800"/>
              <a:t>DSO599 Data Project 2 </a:t>
            </a:r>
            <a:r>
              <a:rPr lang="en" sz="3200">
                <a:solidFill>
                  <a:schemeClr val="accent4"/>
                </a:solidFill>
              </a:rPr>
              <a:t>Predicting Retention_14 and Analyzing Feature Importance</a:t>
            </a:r>
            <a:endParaRPr sz="4800">
              <a:solidFill>
                <a:schemeClr val="accent4"/>
              </a:solidFill>
            </a:endParaRPr>
          </a:p>
        </p:txBody>
      </p:sp>
      <p:sp>
        <p:nvSpPr>
          <p:cNvPr id="429" name="Google Shape;429;p1"/>
          <p:cNvSpPr txBox="1">
            <a:spLocks noGrp="1"/>
          </p:cNvSpPr>
          <p:nvPr>
            <p:ph type="subTitle" idx="1"/>
          </p:nvPr>
        </p:nvSpPr>
        <p:spPr>
          <a:xfrm>
            <a:off x="526491" y="2572697"/>
            <a:ext cx="3752771" cy="279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Chaiyapuk Titinanapun, Inez Gunawan, Bosen Wan, Xinxin Yang</a:t>
            </a:r>
            <a:endParaRPr/>
          </a:p>
        </p:txBody>
      </p:sp>
      <p:sp>
        <p:nvSpPr>
          <p:cNvPr id="430" name="Google Shape;430;p1"/>
          <p:cNvSpPr/>
          <p:nvPr/>
        </p:nvSpPr>
        <p:spPr>
          <a:xfrm rot="10800000" flipH="1">
            <a:off x="4561350" y="234050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1" name="Google Shape;431;p1"/>
          <p:cNvGrpSpPr/>
          <p:nvPr/>
        </p:nvGrpSpPr>
        <p:grpSpPr>
          <a:xfrm>
            <a:off x="5154058" y="2160197"/>
            <a:ext cx="3299908" cy="2640202"/>
            <a:chOff x="946249" y="2346025"/>
            <a:chExt cx="3067970" cy="2454632"/>
          </a:xfrm>
        </p:grpSpPr>
        <p:sp>
          <p:nvSpPr>
            <p:cNvPr id="432" name="Google Shape;432;p1"/>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3" name="Google Shape;643;p1"/>
          <p:cNvCxnSpPr/>
          <p:nvPr/>
        </p:nvCxnSpPr>
        <p:spPr>
          <a:xfrm>
            <a:off x="-3175" y="2408627"/>
            <a:ext cx="4564500" cy="0"/>
          </a:xfrm>
          <a:prstGeom prst="straightConnector1">
            <a:avLst/>
          </a:prstGeom>
          <a:noFill/>
          <a:ln w="19050" cap="flat" cmpd="sng">
            <a:solidFill>
              <a:schemeClr val="accent1"/>
            </a:solidFill>
            <a:prstDash val="solid"/>
            <a:round/>
            <a:headEnd type="none" w="sm" len="sm"/>
            <a:tailEnd type="none" w="sm" len="sm"/>
          </a:ln>
        </p:spPr>
      </p:cxnSp>
      <p:sp>
        <p:nvSpPr>
          <p:cNvPr id="644" name="Google Shape;644;p1"/>
          <p:cNvSpPr/>
          <p:nvPr/>
        </p:nvSpPr>
        <p:spPr>
          <a:xfrm>
            <a:off x="7468201" y="1621780"/>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246620" y="1323831"/>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6941477" y="337751"/>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rot="10800000" flipH="1">
            <a:off x="1968963" y="3663415"/>
            <a:ext cx="207748" cy="2315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rot="10800000" flipH="1">
            <a:off x="3696797" y="4297712"/>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rot="10800000" flipH="1">
            <a:off x="8853243" y="1064579"/>
            <a:ext cx="154825" cy="1725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1"/>
          <p:cNvGrpSpPr/>
          <p:nvPr/>
        </p:nvGrpSpPr>
        <p:grpSpPr>
          <a:xfrm rot="-7546048">
            <a:off x="591315" y="3165277"/>
            <a:ext cx="197436" cy="703434"/>
            <a:chOff x="7004550" y="3676293"/>
            <a:chExt cx="161700" cy="641982"/>
          </a:xfrm>
        </p:grpSpPr>
        <p:sp>
          <p:nvSpPr>
            <p:cNvPr id="651" name="Google Shape;651;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1"/>
          <p:cNvGrpSpPr/>
          <p:nvPr/>
        </p:nvGrpSpPr>
        <p:grpSpPr>
          <a:xfrm>
            <a:off x="3869478" y="3118612"/>
            <a:ext cx="597327" cy="618924"/>
            <a:chOff x="4818730" y="3307263"/>
            <a:chExt cx="1827512" cy="1699300"/>
          </a:xfrm>
        </p:grpSpPr>
        <p:sp>
          <p:nvSpPr>
            <p:cNvPr id="656" name="Google Shape;656;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2"/>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Prediction with New Data</a:t>
            </a:r>
            <a:endParaRPr sz="3000"/>
          </a:p>
        </p:txBody>
      </p:sp>
      <p:sp>
        <p:nvSpPr>
          <p:cNvPr id="1450" name="Google Shape;1450;p12"/>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Prediction with New Data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Key Takeaways        Recommendations</a:t>
            </a:r>
            <a:endParaRPr/>
          </a:p>
        </p:txBody>
      </p:sp>
      <p:sp>
        <p:nvSpPr>
          <p:cNvPr id="1451" name="Google Shape;1451;p12"/>
          <p:cNvSpPr txBox="1">
            <a:spLocks noGrp="1"/>
          </p:cNvSpPr>
          <p:nvPr>
            <p:ph type="title"/>
          </p:nvPr>
        </p:nvSpPr>
        <p:spPr>
          <a:xfrm>
            <a:off x="717425" y="1561050"/>
            <a:ext cx="3547800" cy="1246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3600"/>
              <a:t>Day 14 Retention Likelihood</a:t>
            </a:r>
            <a:endParaRPr sz="3600"/>
          </a:p>
        </p:txBody>
      </p:sp>
      <p:sp>
        <p:nvSpPr>
          <p:cNvPr id="1452" name="Google Shape;1452;p12"/>
          <p:cNvSpPr txBox="1">
            <a:spLocks noGrp="1"/>
          </p:cNvSpPr>
          <p:nvPr>
            <p:ph type="subTitle" idx="1"/>
          </p:nvPr>
        </p:nvSpPr>
        <p:spPr>
          <a:xfrm>
            <a:off x="4265175" y="1933000"/>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a:t>5.9 %</a:t>
            </a:r>
            <a:endParaRPr sz="4000" b="1"/>
          </a:p>
        </p:txBody>
      </p:sp>
      <p:grpSp>
        <p:nvGrpSpPr>
          <p:cNvPr id="1453" name="Google Shape;1453;p12"/>
          <p:cNvGrpSpPr/>
          <p:nvPr/>
        </p:nvGrpSpPr>
        <p:grpSpPr>
          <a:xfrm>
            <a:off x="1013925" y="2549850"/>
            <a:ext cx="8129200" cy="2739937"/>
            <a:chOff x="434875" y="1954550"/>
            <a:chExt cx="8129200" cy="2739937"/>
          </a:xfrm>
        </p:grpSpPr>
        <p:grpSp>
          <p:nvGrpSpPr>
            <p:cNvPr id="1454" name="Google Shape;1454;p12"/>
            <p:cNvGrpSpPr/>
            <p:nvPr/>
          </p:nvGrpSpPr>
          <p:grpSpPr>
            <a:xfrm rot="-7546048">
              <a:off x="8175515" y="4120273"/>
              <a:ext cx="161701" cy="641985"/>
              <a:chOff x="7004550" y="3676293"/>
              <a:chExt cx="161700" cy="641982"/>
            </a:xfrm>
          </p:grpSpPr>
          <p:sp>
            <p:nvSpPr>
              <p:cNvPr id="1455" name="Google Shape;1455;p1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6" name="Google Shape;1456;p1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7" name="Google Shape;1457;p1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58" name="Google Shape;1458;p1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sp>
          <p:nvSpPr>
            <p:cNvPr id="1459" name="Google Shape;1459;p12"/>
            <p:cNvSpPr/>
            <p:nvPr/>
          </p:nvSpPr>
          <p:spPr>
            <a:xfrm>
              <a:off x="2869450" y="4122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0" name="Google Shape;1460;p12"/>
            <p:cNvSpPr/>
            <p:nvPr/>
          </p:nvSpPr>
          <p:spPr>
            <a:xfrm>
              <a:off x="8331775" y="1954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1" name="Google Shape;1461;p12"/>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2" name="Google Shape;1462;p12"/>
            <p:cNvSpPr/>
            <p:nvPr/>
          </p:nvSpPr>
          <p:spPr>
            <a:xfrm>
              <a:off x="4564575" y="455316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nvGrpSpPr>
            <p:cNvPr id="1463" name="Google Shape;1463;p12"/>
            <p:cNvGrpSpPr/>
            <p:nvPr/>
          </p:nvGrpSpPr>
          <p:grpSpPr>
            <a:xfrm>
              <a:off x="5623195" y="4118426"/>
              <a:ext cx="545147" cy="506901"/>
              <a:chOff x="4818730" y="3307263"/>
              <a:chExt cx="1827512" cy="1699300"/>
            </a:xfrm>
          </p:grpSpPr>
          <p:sp>
            <p:nvSpPr>
              <p:cNvPr id="1464" name="Google Shape;1464;p1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5" name="Google Shape;1465;p1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6" name="Google Shape;1466;p12"/>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7" name="Google Shape;1467;p1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8" name="Google Shape;1468;p1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69" name="Google Shape;1469;p1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0" name="Google Shape;1470;p1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1" name="Google Shape;1471;p1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2" name="Google Shape;1472;p1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3" name="Google Shape;1473;p12"/>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4" name="Google Shape;1474;p1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5" name="Google Shape;1475;p12"/>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6" name="Google Shape;1476;p1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7" name="Google Shape;1477;p1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8" name="Google Shape;1478;p1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79" name="Google Shape;1479;p1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0" name="Google Shape;1480;p1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1" name="Google Shape;1481;p1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2" name="Google Shape;1482;p1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3" name="Google Shape;1483;p1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4" name="Google Shape;1484;p12"/>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5" name="Google Shape;1485;p1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6" name="Google Shape;1486;p1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7" name="Google Shape;1487;p12"/>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sp>
            <p:nvSpPr>
              <p:cNvPr id="1488" name="Google Shape;1488;p12"/>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4000" b="0" i="0" u="none" strike="noStrike" cap="none">
                  <a:solidFill>
                    <a:srgbClr val="000000"/>
                  </a:solidFill>
                  <a:latin typeface="Arial"/>
                  <a:ea typeface="Arial"/>
                  <a:cs typeface="Arial"/>
                  <a:sym typeface="Arial"/>
                </a:endParaRPr>
              </a:p>
            </p:txBody>
          </p:sp>
        </p:grpSp>
      </p:grpSp>
      <p:sp>
        <p:nvSpPr>
          <p:cNvPr id="1489" name="Google Shape;1489;p12"/>
          <p:cNvSpPr txBox="1">
            <a:spLocks noGrp="1"/>
          </p:cNvSpPr>
          <p:nvPr>
            <p:ph type="subTitle" idx="1"/>
          </p:nvPr>
        </p:nvSpPr>
        <p:spPr>
          <a:xfrm>
            <a:off x="4265175" y="339137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a:t>0.62</a:t>
            </a:r>
            <a:endParaRPr sz="4000" b="1"/>
          </a:p>
        </p:txBody>
      </p:sp>
      <p:sp>
        <p:nvSpPr>
          <p:cNvPr id="1490" name="Google Shape;1490;p12"/>
          <p:cNvSpPr txBox="1">
            <a:spLocks noGrp="1"/>
          </p:cNvSpPr>
          <p:nvPr>
            <p:ph type="title"/>
          </p:nvPr>
        </p:nvSpPr>
        <p:spPr>
          <a:xfrm>
            <a:off x="717425" y="3010600"/>
            <a:ext cx="3547800" cy="1246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3600"/>
              <a:t>Testing Data </a:t>
            </a:r>
            <a:br>
              <a:rPr lang="en" sz="3600"/>
            </a:br>
            <a:r>
              <a:rPr lang="en" sz="3600"/>
              <a:t>F1_Score</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1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Key Takeaways &amp; Findings</a:t>
            </a:r>
            <a:endParaRPr sz="3000"/>
          </a:p>
        </p:txBody>
      </p:sp>
      <p:grpSp>
        <p:nvGrpSpPr>
          <p:cNvPr id="1496" name="Google Shape;1496;p13"/>
          <p:cNvGrpSpPr/>
          <p:nvPr/>
        </p:nvGrpSpPr>
        <p:grpSpPr>
          <a:xfrm>
            <a:off x="516195" y="1233425"/>
            <a:ext cx="8218086" cy="3526925"/>
            <a:chOff x="516195" y="1233425"/>
            <a:chExt cx="8218086" cy="3526925"/>
          </a:xfrm>
        </p:grpSpPr>
        <p:grpSp>
          <p:nvGrpSpPr>
            <p:cNvPr id="1497" name="Google Shape;1497;p13"/>
            <p:cNvGrpSpPr/>
            <p:nvPr/>
          </p:nvGrpSpPr>
          <p:grpSpPr>
            <a:xfrm>
              <a:off x="516195" y="3488626"/>
              <a:ext cx="545147" cy="506901"/>
              <a:chOff x="4818730" y="3307263"/>
              <a:chExt cx="1827512" cy="1699300"/>
            </a:xfrm>
          </p:grpSpPr>
          <p:sp>
            <p:nvSpPr>
              <p:cNvPr id="1498" name="Google Shape;1498;p1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3"/>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3"/>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3"/>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3"/>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3"/>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3"/>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3" name="Google Shape;1523;p13"/>
            <p:cNvGrpSpPr/>
            <p:nvPr/>
          </p:nvGrpSpPr>
          <p:grpSpPr>
            <a:xfrm rot="-7546048">
              <a:off x="8345722" y="4120268"/>
              <a:ext cx="161701" cy="641985"/>
              <a:chOff x="7004550" y="3676293"/>
              <a:chExt cx="161700" cy="641982"/>
            </a:xfrm>
          </p:grpSpPr>
          <p:sp>
            <p:nvSpPr>
              <p:cNvPr id="1524" name="Google Shape;1524;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8" name="Google Shape;1528;p13"/>
            <p:cNvSpPr/>
            <p:nvPr/>
          </p:nvSpPr>
          <p:spPr>
            <a:xfrm>
              <a:off x="5760100" y="1233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3"/>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3"/>
            <p:cNvSpPr/>
            <p:nvPr/>
          </p:nvSpPr>
          <p:spPr>
            <a:xfrm>
              <a:off x="7871225" y="26857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1" name="Google Shape;1531;p13"/>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Prediction with New Data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Key Takeaways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Recommendations</a:t>
            </a:r>
            <a:endParaRPr/>
          </a:p>
        </p:txBody>
      </p:sp>
      <p:sp>
        <p:nvSpPr>
          <p:cNvPr id="1532" name="Google Shape;1532;p13"/>
          <p:cNvSpPr txBox="1"/>
          <p:nvPr/>
        </p:nvSpPr>
        <p:spPr>
          <a:xfrm>
            <a:off x="787050" y="1148400"/>
            <a:ext cx="7569900" cy="330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For the industry as a whole (or a game of this genre), European is not a market to be neglected. </a:t>
            </a:r>
            <a:endParaRPr sz="1800">
              <a:solidFill>
                <a:schemeClr val="accent6"/>
              </a:solidFill>
              <a:latin typeface="Sora"/>
              <a:ea typeface="Sora"/>
              <a:cs typeface="Sora"/>
              <a:sym typeface="Sora"/>
            </a:endParaRPr>
          </a:p>
          <a:p>
            <a:pPr marL="0" lvl="0" indent="0" algn="l" rtl="0">
              <a:spcBef>
                <a:spcPts val="0"/>
              </a:spcBef>
              <a:spcAft>
                <a:spcPts val="0"/>
              </a:spcAft>
              <a:buNone/>
            </a:pPr>
            <a:endParaRPr sz="1800">
              <a:solidFill>
                <a:schemeClr val="accent6"/>
              </a:solidFill>
              <a:latin typeface="Sora"/>
              <a:ea typeface="Sora"/>
              <a:cs typeface="Sora"/>
              <a:sym typeface="Sora"/>
            </a:endParaRPr>
          </a:p>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Making players retain until day 7 is more important than trying to retain them for day 1, as day 1 total playtime is even less important than most of the other features</a:t>
            </a:r>
            <a:br>
              <a:rPr lang="en" sz="1800">
                <a:solidFill>
                  <a:schemeClr val="accent6"/>
                </a:solidFill>
                <a:latin typeface="Sora"/>
                <a:ea typeface="Sora"/>
                <a:cs typeface="Sora"/>
                <a:sym typeface="Sora"/>
              </a:rPr>
            </a:br>
            <a:endParaRPr sz="1800">
              <a:solidFill>
                <a:schemeClr val="accent6"/>
              </a:solidFill>
              <a:latin typeface="Sora"/>
              <a:ea typeface="Sora"/>
              <a:cs typeface="Sora"/>
              <a:sym typeface="Sora"/>
            </a:endParaRPr>
          </a:p>
          <a:p>
            <a:pPr marL="457200" lvl="0" indent="-342900" algn="l" rtl="0">
              <a:spcBef>
                <a:spcPts val="0"/>
              </a:spcBef>
              <a:spcAft>
                <a:spcPts val="0"/>
              </a:spcAft>
              <a:buClr>
                <a:schemeClr val="accent6"/>
              </a:buClr>
              <a:buSzPts val="1800"/>
              <a:buFont typeface="Sora"/>
              <a:buChar char="●"/>
            </a:pPr>
            <a:r>
              <a:rPr lang="en" sz="1800">
                <a:solidFill>
                  <a:schemeClr val="accent6"/>
                </a:solidFill>
                <a:latin typeface="Sora"/>
                <a:ea typeface="Sora"/>
                <a:cs typeface="Sora"/>
                <a:sym typeface="Sora"/>
              </a:rPr>
              <a:t>Side Mission Game Percentage seems to be more important than PVP and Campaign. However, PVP win rate is the most important among all the game modes</a:t>
            </a:r>
            <a:endParaRPr sz="1800">
              <a:solidFill>
                <a:schemeClr val="accent6"/>
              </a:solidFill>
              <a:latin typeface="Sora"/>
              <a:ea typeface="Sora"/>
              <a:cs typeface="Sora"/>
              <a:sym typeface="S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1536"/>
        <p:cNvGrpSpPr/>
        <p:nvPr/>
      </p:nvGrpSpPr>
      <p:grpSpPr>
        <a:xfrm>
          <a:off x="0" y="0"/>
          <a:ext cx="0" cy="0"/>
          <a:chOff x="0" y="0"/>
          <a:chExt cx="0" cy="0"/>
        </a:xfrm>
      </p:grpSpPr>
      <p:sp>
        <p:nvSpPr>
          <p:cNvPr id="1537" name="Google Shape;1537;p14"/>
          <p:cNvSpPr/>
          <p:nvPr/>
        </p:nvSpPr>
        <p:spPr>
          <a:xfrm>
            <a:off x="695013" y="1586484"/>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4"/>
          <p:cNvSpPr/>
          <p:nvPr/>
        </p:nvSpPr>
        <p:spPr>
          <a:xfrm>
            <a:off x="721238" y="326842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4"/>
          <p:cNvSpPr/>
          <p:nvPr/>
        </p:nvSpPr>
        <p:spPr>
          <a:xfrm>
            <a:off x="4727413" y="1600772"/>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4"/>
          <p:cNvSpPr/>
          <p:nvPr/>
        </p:nvSpPr>
        <p:spPr>
          <a:xfrm>
            <a:off x="4753638" y="3282715"/>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4"/>
          <p:cNvSpPr txBox="1">
            <a:spLocks noGrp="1"/>
          </p:cNvSpPr>
          <p:nvPr>
            <p:ph type="title" idx="8"/>
          </p:nvPr>
        </p:nvSpPr>
        <p:spPr>
          <a:xfrm>
            <a:off x="665050" y="1534909"/>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01</a:t>
            </a:r>
            <a:endParaRPr/>
          </a:p>
        </p:txBody>
      </p:sp>
      <p:sp>
        <p:nvSpPr>
          <p:cNvPr id="1542" name="Google Shape;1542;p14"/>
          <p:cNvSpPr txBox="1">
            <a:spLocks noGrp="1"/>
          </p:cNvSpPr>
          <p:nvPr>
            <p:ph type="title" idx="9"/>
          </p:nvPr>
        </p:nvSpPr>
        <p:spPr>
          <a:xfrm>
            <a:off x="691275" y="3215042"/>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03</a:t>
            </a:r>
            <a:endParaRPr/>
          </a:p>
        </p:txBody>
      </p:sp>
      <p:sp>
        <p:nvSpPr>
          <p:cNvPr id="1543" name="Google Shape;1543;p14"/>
          <p:cNvSpPr txBox="1">
            <a:spLocks noGrp="1"/>
          </p:cNvSpPr>
          <p:nvPr>
            <p:ph type="title" idx="13"/>
          </p:nvPr>
        </p:nvSpPr>
        <p:spPr>
          <a:xfrm>
            <a:off x="4724412" y="3231804"/>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04</a:t>
            </a:r>
            <a:endParaRPr/>
          </a:p>
        </p:txBody>
      </p:sp>
      <p:sp>
        <p:nvSpPr>
          <p:cNvPr id="1544" name="Google Shape;1544;p14"/>
          <p:cNvSpPr txBox="1">
            <a:spLocks noGrp="1"/>
          </p:cNvSpPr>
          <p:nvPr>
            <p:ph type="title" idx="14"/>
          </p:nvPr>
        </p:nvSpPr>
        <p:spPr>
          <a:xfrm>
            <a:off x="4698187" y="1545603"/>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a:t>02</a:t>
            </a:r>
            <a:endParaRPr/>
          </a:p>
        </p:txBody>
      </p:sp>
      <p:sp>
        <p:nvSpPr>
          <p:cNvPr id="1545" name="Google Shape;1545;p14"/>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Recommendations</a:t>
            </a:r>
            <a:endParaRPr sz="3000"/>
          </a:p>
        </p:txBody>
      </p:sp>
      <p:sp>
        <p:nvSpPr>
          <p:cNvPr id="1546" name="Google Shape;1546;p14"/>
          <p:cNvSpPr txBox="1">
            <a:spLocks noGrp="1"/>
          </p:cNvSpPr>
          <p:nvPr>
            <p:ph type="subTitle" idx="1"/>
          </p:nvPr>
        </p:nvSpPr>
        <p:spPr>
          <a:xfrm>
            <a:off x="1588725" y="1930180"/>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Marketing in the European Region for games of this kind</a:t>
            </a:r>
            <a:endParaRPr/>
          </a:p>
        </p:txBody>
      </p:sp>
      <p:sp>
        <p:nvSpPr>
          <p:cNvPr id="1547" name="Google Shape;1547;p14"/>
          <p:cNvSpPr txBox="1">
            <a:spLocks noGrp="1"/>
          </p:cNvSpPr>
          <p:nvPr>
            <p:ph type="title"/>
          </p:nvPr>
        </p:nvSpPr>
        <p:spPr>
          <a:xfrm>
            <a:off x="1562500" y="1591054"/>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Marketing</a:t>
            </a:r>
            <a:endParaRPr/>
          </a:p>
        </p:txBody>
      </p:sp>
      <p:sp>
        <p:nvSpPr>
          <p:cNvPr id="1548" name="Google Shape;1548;p14"/>
          <p:cNvSpPr txBox="1">
            <a:spLocks noGrp="1"/>
          </p:cNvSpPr>
          <p:nvPr>
            <p:ph type="title" idx="2"/>
          </p:nvPr>
        </p:nvSpPr>
        <p:spPr>
          <a:xfrm>
            <a:off x="1588725" y="3270635"/>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Side Mission</a:t>
            </a:r>
            <a:endParaRPr/>
          </a:p>
        </p:txBody>
      </p:sp>
      <p:sp>
        <p:nvSpPr>
          <p:cNvPr id="1549" name="Google Shape;1549;p14"/>
          <p:cNvSpPr txBox="1">
            <a:spLocks noGrp="1"/>
          </p:cNvSpPr>
          <p:nvPr>
            <p:ph type="subTitle" idx="3"/>
          </p:nvPr>
        </p:nvSpPr>
        <p:spPr>
          <a:xfrm>
            <a:off x="1588725" y="3613193"/>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Focusing on the development of side missions to attract players to retain until day 14</a:t>
            </a:r>
            <a:endParaRPr/>
          </a:p>
        </p:txBody>
      </p:sp>
      <p:sp>
        <p:nvSpPr>
          <p:cNvPr id="1550" name="Google Shape;1550;p14"/>
          <p:cNvSpPr txBox="1">
            <a:spLocks noGrp="1"/>
          </p:cNvSpPr>
          <p:nvPr>
            <p:ph type="title" idx="4"/>
          </p:nvPr>
        </p:nvSpPr>
        <p:spPr>
          <a:xfrm>
            <a:off x="5588280" y="1589385"/>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Day 7 retention</a:t>
            </a:r>
            <a:endParaRPr/>
          </a:p>
        </p:txBody>
      </p:sp>
      <p:sp>
        <p:nvSpPr>
          <p:cNvPr id="1551" name="Google Shape;1551;p14"/>
          <p:cNvSpPr txBox="1">
            <a:spLocks noGrp="1"/>
          </p:cNvSpPr>
          <p:nvPr>
            <p:ph type="subTitle" idx="5"/>
          </p:nvPr>
        </p:nvSpPr>
        <p:spPr>
          <a:xfrm>
            <a:off x="5614502" y="1930172"/>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Develop continuous operation strategy and make the early game experience abundant. Avoid click baiting</a:t>
            </a:r>
            <a:endParaRPr/>
          </a:p>
        </p:txBody>
      </p:sp>
      <p:sp>
        <p:nvSpPr>
          <p:cNvPr id="1552" name="Google Shape;1552;p14"/>
          <p:cNvSpPr txBox="1">
            <a:spLocks noGrp="1"/>
          </p:cNvSpPr>
          <p:nvPr>
            <p:ph type="title" idx="6"/>
          </p:nvPr>
        </p:nvSpPr>
        <p:spPr>
          <a:xfrm>
            <a:off x="5614505" y="3271802"/>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Game Balance</a:t>
            </a:r>
            <a:endParaRPr/>
          </a:p>
        </p:txBody>
      </p:sp>
      <p:sp>
        <p:nvSpPr>
          <p:cNvPr id="1553" name="Google Shape;1553;p14"/>
          <p:cNvSpPr txBox="1">
            <a:spLocks noGrp="1"/>
          </p:cNvSpPr>
          <p:nvPr>
            <p:ph type="subTitle" idx="7"/>
          </p:nvPr>
        </p:nvSpPr>
        <p:spPr>
          <a:xfrm>
            <a:off x="5614502" y="3613197"/>
            <a:ext cx="25212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Focus on the balance of the PVP mode so players don’t get discouraged because of their upset win rates</a:t>
            </a:r>
            <a:endParaRPr/>
          </a:p>
        </p:txBody>
      </p:sp>
      <p:grpSp>
        <p:nvGrpSpPr>
          <p:cNvPr id="1554" name="Google Shape;1554;p14"/>
          <p:cNvGrpSpPr/>
          <p:nvPr/>
        </p:nvGrpSpPr>
        <p:grpSpPr>
          <a:xfrm>
            <a:off x="449025" y="1254225"/>
            <a:ext cx="8378293" cy="3152852"/>
            <a:chOff x="422800" y="796200"/>
            <a:chExt cx="8378293" cy="3152852"/>
          </a:xfrm>
        </p:grpSpPr>
        <p:grpSp>
          <p:nvGrpSpPr>
            <p:cNvPr id="1555" name="Google Shape;1555;p14"/>
            <p:cNvGrpSpPr/>
            <p:nvPr/>
          </p:nvGrpSpPr>
          <p:grpSpPr>
            <a:xfrm>
              <a:off x="7926645" y="3442151"/>
              <a:ext cx="545147" cy="506901"/>
              <a:chOff x="4818730" y="3307263"/>
              <a:chExt cx="1827512" cy="1699300"/>
            </a:xfrm>
          </p:grpSpPr>
          <p:sp>
            <p:nvSpPr>
              <p:cNvPr id="1556" name="Google Shape;1556;p1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1" name="Google Shape;1581;p14"/>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4"/>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4"/>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4" name="Google Shape;1584;p14"/>
            <p:cNvGrpSpPr/>
            <p:nvPr/>
          </p:nvGrpSpPr>
          <p:grpSpPr>
            <a:xfrm rot="-7546048">
              <a:off x="8412534" y="1743468"/>
              <a:ext cx="161701" cy="641985"/>
              <a:chOff x="7004550" y="3676293"/>
              <a:chExt cx="161700" cy="641982"/>
            </a:xfrm>
          </p:grpSpPr>
          <p:sp>
            <p:nvSpPr>
              <p:cNvPr id="1585" name="Google Shape;1585;p1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89" name="Google Shape;1589;p14"/>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Feature Importance        Prediction with New Data        Key Takeaways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15"/>
          <p:cNvSpPr txBox="1">
            <a:spLocks noGrp="1"/>
          </p:cNvSpPr>
          <p:nvPr>
            <p:ph type="title"/>
          </p:nvPr>
        </p:nvSpPr>
        <p:spPr>
          <a:xfrm>
            <a:off x="713225" y="1640136"/>
            <a:ext cx="3858900" cy="77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a:t>Thanks!</a:t>
            </a:r>
            <a:endParaRPr/>
          </a:p>
        </p:txBody>
      </p:sp>
      <p:sp>
        <p:nvSpPr>
          <p:cNvPr id="1595" name="Google Shape;1595;p15"/>
          <p:cNvSpPr txBox="1">
            <a:spLocks noGrp="1"/>
          </p:cNvSpPr>
          <p:nvPr>
            <p:ph type="subTitle" idx="1"/>
          </p:nvPr>
        </p:nvSpPr>
        <p:spPr>
          <a:xfrm>
            <a:off x="662523" y="2484115"/>
            <a:ext cx="3123000" cy="134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accent6"/>
              </a:buClr>
              <a:buSzPts val="1100"/>
              <a:buFont typeface="Arial"/>
              <a:buNone/>
            </a:pPr>
            <a:r>
              <a:rPr lang="en" sz="2800"/>
              <a:t>Do you have any questions?</a:t>
            </a:r>
            <a:endParaRPr sz="2800"/>
          </a:p>
        </p:txBody>
      </p:sp>
      <p:grpSp>
        <p:nvGrpSpPr>
          <p:cNvPr id="1596" name="Google Shape;1596;p15"/>
          <p:cNvGrpSpPr/>
          <p:nvPr/>
        </p:nvGrpSpPr>
        <p:grpSpPr>
          <a:xfrm>
            <a:off x="5105666" y="521709"/>
            <a:ext cx="4551756" cy="5143428"/>
            <a:chOff x="5029600" y="439924"/>
            <a:chExt cx="4690114" cy="5299771"/>
          </a:xfrm>
        </p:grpSpPr>
        <p:grpSp>
          <p:nvGrpSpPr>
            <p:cNvPr id="1597" name="Google Shape;1597;p15"/>
            <p:cNvGrpSpPr/>
            <p:nvPr/>
          </p:nvGrpSpPr>
          <p:grpSpPr>
            <a:xfrm>
              <a:off x="5029600" y="439924"/>
              <a:ext cx="4690114" cy="5299771"/>
              <a:chOff x="5029600" y="439924"/>
              <a:chExt cx="4690114" cy="5299771"/>
            </a:xfrm>
          </p:grpSpPr>
          <p:sp>
            <p:nvSpPr>
              <p:cNvPr id="1598" name="Google Shape;1598;p15"/>
              <p:cNvSpPr/>
              <p:nvPr/>
            </p:nvSpPr>
            <p:spPr>
              <a:xfrm>
                <a:off x="6211466" y="2908532"/>
                <a:ext cx="649116" cy="781048"/>
              </a:xfrm>
              <a:custGeom>
                <a:avLst/>
                <a:gdLst/>
                <a:ahLst/>
                <a:cxnLst/>
                <a:rect l="l" t="t" r="r" b="b"/>
                <a:pathLst>
                  <a:path w="10342" h="12444" extrusionOk="0">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5"/>
              <p:cNvSpPr/>
              <p:nvPr/>
            </p:nvSpPr>
            <p:spPr>
              <a:xfrm>
                <a:off x="5834625" y="2812188"/>
                <a:ext cx="833331" cy="683762"/>
              </a:xfrm>
              <a:custGeom>
                <a:avLst/>
                <a:gdLst/>
                <a:ahLst/>
                <a:cxnLst/>
                <a:rect l="l" t="t" r="r" b="b"/>
                <a:pathLst>
                  <a:path w="13277" h="10894" extrusionOk="0">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5"/>
              <p:cNvSpPr/>
              <p:nvPr/>
            </p:nvSpPr>
            <p:spPr>
              <a:xfrm>
                <a:off x="5943459" y="2368377"/>
                <a:ext cx="584217" cy="1381897"/>
              </a:xfrm>
              <a:custGeom>
                <a:avLst/>
                <a:gdLst/>
                <a:ahLst/>
                <a:cxnLst/>
                <a:rect l="l" t="t" r="r" b="b"/>
                <a:pathLst>
                  <a:path w="9308" h="22017" extrusionOk="0">
                    <a:moveTo>
                      <a:pt x="4504" y="1"/>
                    </a:moveTo>
                    <a:lnTo>
                      <a:pt x="1" y="20982"/>
                    </a:lnTo>
                    <a:lnTo>
                      <a:pt x="4804" y="22016"/>
                    </a:lnTo>
                    <a:lnTo>
                      <a:pt x="9307" y="1035"/>
                    </a:lnTo>
                    <a:lnTo>
                      <a:pt x="450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5"/>
              <p:cNvSpPr/>
              <p:nvPr/>
            </p:nvSpPr>
            <p:spPr>
              <a:xfrm>
                <a:off x="5943459" y="2368377"/>
                <a:ext cx="584217" cy="1381897"/>
              </a:xfrm>
              <a:custGeom>
                <a:avLst/>
                <a:gdLst/>
                <a:ahLst/>
                <a:cxnLst/>
                <a:rect l="l" t="t" r="r" b="b"/>
                <a:pathLst>
                  <a:path w="9308" h="22017" extrusionOk="0">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5"/>
              <p:cNvSpPr/>
              <p:nvPr/>
            </p:nvSpPr>
            <p:spPr>
              <a:xfrm>
                <a:off x="5891113" y="3224679"/>
                <a:ext cx="376967" cy="253445"/>
              </a:xfrm>
              <a:custGeom>
                <a:avLst/>
                <a:gdLst/>
                <a:ahLst/>
                <a:cxnLst/>
                <a:rect l="l" t="t" r="r" b="b"/>
                <a:pathLst>
                  <a:path w="6006" h="4038" extrusionOk="0">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5"/>
              <p:cNvSpPr/>
              <p:nvPr/>
            </p:nvSpPr>
            <p:spPr>
              <a:xfrm>
                <a:off x="5815795" y="3080194"/>
                <a:ext cx="435526" cy="285330"/>
              </a:xfrm>
              <a:custGeom>
                <a:avLst/>
                <a:gdLst/>
                <a:ahLst/>
                <a:cxnLst/>
                <a:rect l="l" t="t" r="r" b="b"/>
                <a:pathLst>
                  <a:path w="6939" h="4546" extrusionOk="0">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5"/>
              <p:cNvSpPr/>
              <p:nvPr/>
            </p:nvSpPr>
            <p:spPr>
              <a:xfrm>
                <a:off x="5845232" y="2948137"/>
                <a:ext cx="420714" cy="296690"/>
              </a:xfrm>
              <a:custGeom>
                <a:avLst/>
                <a:gdLst/>
                <a:ahLst/>
                <a:cxnLst/>
                <a:rect l="l" t="t" r="r" b="b"/>
                <a:pathLst>
                  <a:path w="6703" h="4727" extrusionOk="0">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5"/>
              <p:cNvSpPr/>
              <p:nvPr/>
            </p:nvSpPr>
            <p:spPr>
              <a:xfrm>
                <a:off x="6159120" y="2864534"/>
                <a:ext cx="573735" cy="578819"/>
              </a:xfrm>
              <a:custGeom>
                <a:avLst/>
                <a:gdLst/>
                <a:ahLst/>
                <a:cxnLst/>
                <a:rect l="l" t="t" r="r" b="b"/>
                <a:pathLst>
                  <a:path w="9141" h="9222" extrusionOk="0">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5"/>
              <p:cNvSpPr/>
              <p:nvPr/>
            </p:nvSpPr>
            <p:spPr>
              <a:xfrm>
                <a:off x="5895318" y="2798003"/>
                <a:ext cx="404144" cy="336169"/>
              </a:xfrm>
              <a:custGeom>
                <a:avLst/>
                <a:gdLst/>
                <a:ahLst/>
                <a:cxnLst/>
                <a:rect l="l" t="t" r="r" b="b"/>
                <a:pathLst>
                  <a:path w="6439" h="5356" extrusionOk="0">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5"/>
              <p:cNvSpPr/>
              <p:nvPr/>
            </p:nvSpPr>
            <p:spPr>
              <a:xfrm>
                <a:off x="5029600" y="651065"/>
                <a:ext cx="788328" cy="1311224"/>
              </a:xfrm>
              <a:custGeom>
                <a:avLst/>
                <a:gdLst/>
                <a:ahLst/>
                <a:cxnLst/>
                <a:rect l="l" t="t" r="r" b="b"/>
                <a:pathLst>
                  <a:path w="12560" h="20891" extrusionOk="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5"/>
              <p:cNvSpPr/>
              <p:nvPr/>
            </p:nvSpPr>
            <p:spPr>
              <a:xfrm>
                <a:off x="5518477" y="666254"/>
                <a:ext cx="301523" cy="1296034"/>
              </a:xfrm>
              <a:custGeom>
                <a:avLst/>
                <a:gdLst/>
                <a:ahLst/>
                <a:cxnLst/>
                <a:rect l="l" t="t" r="r" b="b"/>
                <a:pathLst>
                  <a:path w="4804" h="20649" extrusionOk="0">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5"/>
              <p:cNvSpPr/>
              <p:nvPr/>
            </p:nvSpPr>
            <p:spPr>
              <a:xfrm>
                <a:off x="5097637" y="793667"/>
                <a:ext cx="425045" cy="814752"/>
              </a:xfrm>
              <a:custGeom>
                <a:avLst/>
                <a:gdLst/>
                <a:ahLst/>
                <a:cxnLst/>
                <a:rect l="l" t="t" r="r" b="b"/>
                <a:pathLst>
                  <a:path w="6772" h="12981" extrusionOk="0">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5"/>
              <p:cNvSpPr/>
              <p:nvPr/>
            </p:nvSpPr>
            <p:spPr>
              <a:xfrm>
                <a:off x="7205978" y="1172077"/>
                <a:ext cx="996206" cy="1118912"/>
              </a:xfrm>
              <a:custGeom>
                <a:avLst/>
                <a:gdLst/>
                <a:ahLst/>
                <a:cxnLst/>
                <a:rect l="l" t="t" r="r" b="b"/>
                <a:pathLst>
                  <a:path w="15872" h="17827" extrusionOk="0">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5"/>
              <p:cNvSpPr/>
              <p:nvPr/>
            </p:nvSpPr>
            <p:spPr>
              <a:xfrm>
                <a:off x="7205978" y="1175027"/>
                <a:ext cx="992440" cy="1115962"/>
              </a:xfrm>
              <a:custGeom>
                <a:avLst/>
                <a:gdLst/>
                <a:ahLst/>
                <a:cxnLst/>
                <a:rect l="l" t="t" r="r" b="b"/>
                <a:pathLst>
                  <a:path w="15812" h="17780" extrusionOk="0">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5"/>
              <p:cNvSpPr/>
              <p:nvPr/>
            </p:nvSpPr>
            <p:spPr>
              <a:xfrm>
                <a:off x="7293912" y="1313863"/>
                <a:ext cx="502497" cy="694495"/>
              </a:xfrm>
              <a:custGeom>
                <a:avLst/>
                <a:gdLst/>
                <a:ahLst/>
                <a:cxnLst/>
                <a:rect l="l" t="t" r="r" b="b"/>
                <a:pathLst>
                  <a:path w="8006" h="11065" extrusionOk="0">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5"/>
              <p:cNvSpPr/>
              <p:nvPr/>
            </p:nvSpPr>
            <p:spPr>
              <a:xfrm>
                <a:off x="5482889" y="530117"/>
                <a:ext cx="2342829" cy="1976784"/>
              </a:xfrm>
              <a:custGeom>
                <a:avLst/>
                <a:gdLst/>
                <a:ahLst/>
                <a:cxnLst/>
                <a:rect l="l" t="t" r="r" b="b"/>
                <a:pathLst>
                  <a:path w="37327" h="31495" extrusionOk="0">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5"/>
              <p:cNvSpPr/>
              <p:nvPr/>
            </p:nvSpPr>
            <p:spPr>
              <a:xfrm>
                <a:off x="5623169" y="942608"/>
                <a:ext cx="2202549" cy="1564292"/>
              </a:xfrm>
              <a:custGeom>
                <a:avLst/>
                <a:gdLst/>
                <a:ahLst/>
                <a:cxnLst/>
                <a:rect l="l" t="t" r="r" b="b"/>
                <a:pathLst>
                  <a:path w="35092" h="24923" extrusionOk="0">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5"/>
              <p:cNvSpPr/>
              <p:nvPr/>
            </p:nvSpPr>
            <p:spPr>
              <a:xfrm>
                <a:off x="5474479" y="439924"/>
                <a:ext cx="2487314" cy="708115"/>
              </a:xfrm>
              <a:custGeom>
                <a:avLst/>
                <a:gdLst/>
                <a:ahLst/>
                <a:cxnLst/>
                <a:rect l="l" t="t" r="r" b="b"/>
                <a:pathLst>
                  <a:path w="39629" h="11282" extrusionOk="0">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5"/>
              <p:cNvSpPr/>
              <p:nvPr/>
            </p:nvSpPr>
            <p:spPr>
              <a:xfrm>
                <a:off x="5484961" y="561563"/>
                <a:ext cx="2474761" cy="586476"/>
              </a:xfrm>
              <a:custGeom>
                <a:avLst/>
                <a:gdLst/>
                <a:ahLst/>
                <a:cxnLst/>
                <a:rect l="l" t="t" r="r" b="b"/>
                <a:pathLst>
                  <a:path w="39429" h="9344" extrusionOk="0">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5"/>
              <p:cNvSpPr/>
              <p:nvPr/>
            </p:nvSpPr>
            <p:spPr>
              <a:xfrm>
                <a:off x="5979047" y="2382436"/>
                <a:ext cx="724496" cy="357196"/>
              </a:xfrm>
              <a:custGeom>
                <a:avLst/>
                <a:gdLst/>
                <a:ahLst/>
                <a:cxnLst/>
                <a:rect l="l" t="t" r="r" b="b"/>
                <a:pathLst>
                  <a:path w="11543" h="5691" extrusionOk="0">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5"/>
              <p:cNvSpPr/>
              <p:nvPr/>
            </p:nvSpPr>
            <p:spPr>
              <a:xfrm>
                <a:off x="5989529" y="2500309"/>
                <a:ext cx="755753" cy="239762"/>
              </a:xfrm>
              <a:custGeom>
                <a:avLst/>
                <a:gdLst/>
                <a:ahLst/>
                <a:cxnLst/>
                <a:rect l="l" t="t" r="r" b="b"/>
                <a:pathLst>
                  <a:path w="12041" h="3820" extrusionOk="0">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5"/>
              <p:cNvSpPr/>
              <p:nvPr/>
            </p:nvSpPr>
            <p:spPr>
              <a:xfrm>
                <a:off x="5181366" y="3578548"/>
                <a:ext cx="1758738" cy="667380"/>
              </a:xfrm>
              <a:custGeom>
                <a:avLst/>
                <a:gdLst/>
                <a:ahLst/>
                <a:cxnLst/>
                <a:rect l="l" t="t" r="r" b="b"/>
                <a:pathLst>
                  <a:path w="28021" h="10633" extrusionOk="0">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5"/>
              <p:cNvSpPr/>
              <p:nvPr/>
            </p:nvSpPr>
            <p:spPr>
              <a:xfrm>
                <a:off x="5181366" y="3802556"/>
                <a:ext cx="1758738" cy="443811"/>
              </a:xfrm>
              <a:custGeom>
                <a:avLst/>
                <a:gdLst/>
                <a:ahLst/>
                <a:cxnLst/>
                <a:rect l="l" t="t" r="r" b="b"/>
                <a:pathLst>
                  <a:path w="28021" h="7071" extrusionOk="0">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5"/>
              <p:cNvSpPr/>
              <p:nvPr/>
            </p:nvSpPr>
            <p:spPr>
              <a:xfrm>
                <a:off x="5817866" y="1099646"/>
                <a:ext cx="345521" cy="430317"/>
              </a:xfrm>
              <a:custGeom>
                <a:avLst/>
                <a:gdLst/>
                <a:ahLst/>
                <a:cxnLst/>
                <a:rect l="l" t="t" r="r" b="b"/>
                <a:pathLst>
                  <a:path w="5505" h="6856" extrusionOk="0">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5"/>
              <p:cNvSpPr/>
              <p:nvPr/>
            </p:nvSpPr>
            <p:spPr>
              <a:xfrm>
                <a:off x="6113050" y="1164545"/>
                <a:ext cx="222000" cy="416697"/>
              </a:xfrm>
              <a:custGeom>
                <a:avLst/>
                <a:gdLst/>
                <a:ahLst/>
                <a:cxnLst/>
                <a:rect l="l" t="t" r="r" b="b"/>
                <a:pathLst>
                  <a:path w="3537" h="6639" extrusionOk="0">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5"/>
              <p:cNvSpPr/>
              <p:nvPr/>
            </p:nvSpPr>
            <p:spPr>
              <a:xfrm>
                <a:off x="6284713" y="1221034"/>
                <a:ext cx="278551" cy="410420"/>
              </a:xfrm>
              <a:custGeom>
                <a:avLst/>
                <a:gdLst/>
                <a:ahLst/>
                <a:cxnLst/>
                <a:rect l="l" t="t" r="r" b="b"/>
                <a:pathLst>
                  <a:path w="4438" h="6539" extrusionOk="0">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5"/>
              <p:cNvSpPr/>
              <p:nvPr/>
            </p:nvSpPr>
            <p:spPr>
              <a:xfrm>
                <a:off x="6527614" y="1271308"/>
                <a:ext cx="278488" cy="410420"/>
              </a:xfrm>
              <a:custGeom>
                <a:avLst/>
                <a:gdLst/>
                <a:ahLst/>
                <a:cxnLst/>
                <a:rect l="l" t="t" r="r" b="b"/>
                <a:pathLst>
                  <a:path w="4437" h="6539" extrusionOk="0">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5"/>
              <p:cNvSpPr/>
              <p:nvPr/>
            </p:nvSpPr>
            <p:spPr>
              <a:xfrm>
                <a:off x="6780933" y="1314428"/>
                <a:ext cx="270141" cy="399499"/>
              </a:xfrm>
              <a:custGeom>
                <a:avLst/>
                <a:gdLst/>
                <a:ahLst/>
                <a:cxnLst/>
                <a:rect l="l" t="t" r="r" b="b"/>
                <a:pathLst>
                  <a:path w="4304" h="6365" extrusionOk="0">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5"/>
              <p:cNvSpPr/>
              <p:nvPr/>
            </p:nvSpPr>
            <p:spPr>
              <a:xfrm>
                <a:off x="7009147" y="1364640"/>
                <a:ext cx="276417" cy="417576"/>
              </a:xfrm>
              <a:custGeom>
                <a:avLst/>
                <a:gdLst/>
                <a:ahLst/>
                <a:cxnLst/>
                <a:rect l="l" t="t" r="r" b="b"/>
                <a:pathLst>
                  <a:path w="4404" h="6653" extrusionOk="0">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5"/>
              <p:cNvSpPr/>
              <p:nvPr/>
            </p:nvSpPr>
            <p:spPr>
              <a:xfrm rot="2850461" flipH="1">
                <a:off x="6630604" y="2818526"/>
                <a:ext cx="2669954" cy="231191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8" name="Google Shape;1628;p15"/>
              <p:cNvGrpSpPr/>
              <p:nvPr/>
            </p:nvGrpSpPr>
            <p:grpSpPr>
              <a:xfrm rot="691039">
                <a:off x="6318192" y="1706464"/>
                <a:ext cx="311610" cy="201655"/>
                <a:chOff x="1190625" y="1167600"/>
                <a:chExt cx="5228350" cy="3383475"/>
              </a:xfrm>
            </p:grpSpPr>
            <p:sp>
              <p:nvSpPr>
                <p:cNvPr id="1629" name="Google Shape;1629;p15"/>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5"/>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5"/>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5"/>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33" name="Google Shape;1633;p15"/>
            <p:cNvSpPr/>
            <p:nvPr/>
          </p:nvSpPr>
          <p:spPr>
            <a:xfrm>
              <a:off x="7615675" y="4738650"/>
              <a:ext cx="842400" cy="250475"/>
            </a:xfrm>
            <a:custGeom>
              <a:avLst/>
              <a:gdLst/>
              <a:ahLst/>
              <a:cxnLst/>
              <a:rect l="l" t="t" r="r" b="b"/>
              <a:pathLst>
                <a:path w="33696" h="10019" extrusionOk="0">
                  <a:moveTo>
                    <a:pt x="33696" y="2240"/>
                  </a:moveTo>
                  <a:lnTo>
                    <a:pt x="0" y="10019"/>
                  </a:lnTo>
                  <a:lnTo>
                    <a:pt x="3085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cxnSp>
        <p:nvCxnSpPr>
          <p:cNvPr id="1634" name="Google Shape;1634;p15"/>
          <p:cNvCxnSpPr/>
          <p:nvPr/>
        </p:nvCxnSpPr>
        <p:spPr>
          <a:xfrm rot="10800000">
            <a:off x="-21287" y="2589336"/>
            <a:ext cx="3556800" cy="0"/>
          </a:xfrm>
          <a:prstGeom prst="straightConnector1">
            <a:avLst/>
          </a:prstGeom>
          <a:noFill/>
          <a:ln w="19050" cap="flat" cmpd="sng">
            <a:solidFill>
              <a:schemeClr val="accent1"/>
            </a:solidFill>
            <a:prstDash val="solid"/>
            <a:round/>
            <a:headEnd type="none" w="sm" len="sm"/>
            <a:tailEnd type="none" w="sm" len="sm"/>
          </a:ln>
        </p:spPr>
      </p:cxnSp>
      <p:sp>
        <p:nvSpPr>
          <p:cNvPr id="1635" name="Google Shape;1635;p15"/>
          <p:cNvSpPr/>
          <p:nvPr/>
        </p:nvSpPr>
        <p:spPr>
          <a:xfrm rot="10800000" flipH="1">
            <a:off x="3535525" y="2515311"/>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6" name="Google Shape;1636;p15"/>
          <p:cNvGrpSpPr/>
          <p:nvPr/>
        </p:nvGrpSpPr>
        <p:grpSpPr>
          <a:xfrm>
            <a:off x="351325" y="539500"/>
            <a:ext cx="7785475" cy="4284469"/>
            <a:chOff x="351325" y="539500"/>
            <a:chExt cx="7785475" cy="4284469"/>
          </a:xfrm>
        </p:grpSpPr>
        <p:sp>
          <p:nvSpPr>
            <p:cNvPr id="1637" name="Google Shape;1637;p15"/>
            <p:cNvSpPr/>
            <p:nvPr/>
          </p:nvSpPr>
          <p:spPr>
            <a:xfrm>
              <a:off x="2367449" y="91157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8" name="Google Shape;1638;p15"/>
            <p:cNvGrpSpPr/>
            <p:nvPr/>
          </p:nvGrpSpPr>
          <p:grpSpPr>
            <a:xfrm>
              <a:off x="351325" y="539500"/>
              <a:ext cx="7785475" cy="4284469"/>
              <a:chOff x="351325" y="539500"/>
              <a:chExt cx="7785475" cy="4284469"/>
            </a:xfrm>
          </p:grpSpPr>
          <p:sp>
            <p:nvSpPr>
              <p:cNvPr id="1639" name="Google Shape;1639;p15"/>
              <p:cNvSpPr/>
              <p:nvPr/>
            </p:nvSpPr>
            <p:spPr>
              <a:xfrm rot="10800000" flipH="1">
                <a:off x="4346638" y="46414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5"/>
              <p:cNvSpPr/>
              <p:nvPr/>
            </p:nvSpPr>
            <p:spPr>
              <a:xfrm>
                <a:off x="7349500" y="2735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5"/>
              <p:cNvSpPr/>
              <p:nvPr/>
            </p:nvSpPr>
            <p:spPr>
              <a:xfrm>
                <a:off x="7947200" y="5395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5"/>
              <p:cNvSpPr/>
              <p:nvPr/>
            </p:nvSpPr>
            <p:spPr>
              <a:xfrm>
                <a:off x="4712075" y="32582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5"/>
              <p:cNvSpPr/>
              <p:nvPr/>
            </p:nvSpPr>
            <p:spPr>
              <a:xfrm>
                <a:off x="351325" y="33732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4" name="Google Shape;1644;p15"/>
              <p:cNvGrpSpPr/>
              <p:nvPr/>
            </p:nvGrpSpPr>
            <p:grpSpPr>
              <a:xfrm rot="-7546048">
                <a:off x="5203709" y="4249756"/>
                <a:ext cx="161701" cy="641985"/>
                <a:chOff x="7004550" y="3676293"/>
                <a:chExt cx="161700" cy="641982"/>
              </a:xfrm>
            </p:grpSpPr>
            <p:sp>
              <p:nvSpPr>
                <p:cNvPr id="1645" name="Google Shape;1645;p1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pic>
        <p:nvPicPr>
          <p:cNvPr id="1649" name="Google Shape;1649;p15"/>
          <p:cNvPicPr preferRelativeResize="0"/>
          <p:nvPr/>
        </p:nvPicPr>
        <p:blipFill rotWithShape="1">
          <a:blip r:embed="rId3">
            <a:alphaModFix/>
          </a:blip>
          <a:srcRect/>
          <a:stretch/>
        </p:blipFill>
        <p:spPr>
          <a:xfrm>
            <a:off x="225911" y="3739648"/>
            <a:ext cx="3898659" cy="577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3"/>
        <p:cNvGrpSpPr/>
        <p:nvPr/>
      </p:nvGrpSpPr>
      <p:grpSpPr>
        <a:xfrm>
          <a:off x="0" y="0"/>
          <a:ext cx="0" cy="0"/>
          <a:chOff x="0" y="0"/>
          <a:chExt cx="0" cy="0"/>
        </a:xfrm>
      </p:grpSpPr>
      <p:graphicFrame>
        <p:nvGraphicFramePr>
          <p:cNvPr id="1654" name="Google Shape;1654;g263772a52f7_0_49"/>
          <p:cNvGraphicFramePr/>
          <p:nvPr/>
        </p:nvGraphicFramePr>
        <p:xfrm>
          <a:off x="317800" y="1959621"/>
          <a:ext cx="8508375" cy="1402910"/>
        </p:xfrm>
        <a:graphic>
          <a:graphicData uri="http://schemas.openxmlformats.org/drawingml/2006/table">
            <a:tbl>
              <a:tblPr>
                <a:noFill/>
                <a:tableStyleId>{C2B63A6E-184C-4729-B09F-BE00201148F9}</a:tableStyleId>
              </a:tblPr>
              <a:tblGrid>
                <a:gridCol w="1701675">
                  <a:extLst>
                    <a:ext uri="{9D8B030D-6E8A-4147-A177-3AD203B41FA5}">
                      <a16:colId xmlns:a16="http://schemas.microsoft.com/office/drawing/2014/main" val="20000"/>
                    </a:ext>
                  </a:extLst>
                </a:gridCol>
                <a:gridCol w="1701675">
                  <a:extLst>
                    <a:ext uri="{9D8B030D-6E8A-4147-A177-3AD203B41FA5}">
                      <a16:colId xmlns:a16="http://schemas.microsoft.com/office/drawing/2014/main" val="20001"/>
                    </a:ext>
                  </a:extLst>
                </a:gridCol>
                <a:gridCol w="1701675">
                  <a:extLst>
                    <a:ext uri="{9D8B030D-6E8A-4147-A177-3AD203B41FA5}">
                      <a16:colId xmlns:a16="http://schemas.microsoft.com/office/drawing/2014/main" val="20002"/>
                    </a:ext>
                  </a:extLst>
                </a:gridCol>
                <a:gridCol w="1701675">
                  <a:extLst>
                    <a:ext uri="{9D8B030D-6E8A-4147-A177-3AD203B41FA5}">
                      <a16:colId xmlns:a16="http://schemas.microsoft.com/office/drawing/2014/main" val="20003"/>
                    </a:ext>
                  </a:extLst>
                </a:gridCol>
                <a:gridCol w="1701675">
                  <a:extLst>
                    <a:ext uri="{9D8B030D-6E8A-4147-A177-3AD203B41FA5}">
                      <a16:colId xmlns:a16="http://schemas.microsoft.com/office/drawing/2014/main" val="20004"/>
                    </a:ext>
                  </a:extLst>
                </a:gridCol>
              </a:tblGrid>
              <a:tr h="397100">
                <a:tc>
                  <a:txBody>
                    <a:bodyPr/>
                    <a:lstStyle/>
                    <a:p>
                      <a:pPr marL="0" marR="0" lvl="0" indent="0" algn="l" rtl="0">
                        <a:lnSpc>
                          <a:spcPct val="100000"/>
                        </a:lnSpc>
                        <a:spcBef>
                          <a:spcPts val="0"/>
                        </a:spcBef>
                        <a:spcAft>
                          <a:spcPts val="0"/>
                        </a:spcAft>
                        <a:buClr>
                          <a:srgbClr val="000000"/>
                        </a:buClr>
                        <a:buSzPts val="1400"/>
                        <a:buFont typeface="Arial"/>
                        <a:buNone/>
                      </a:pPr>
                      <a:r>
                        <a:rPr lang="en" sz="1300">
                          <a:solidFill>
                            <a:srgbClr val="626262"/>
                          </a:solidFill>
                          <a:latin typeface="Didact Gothic"/>
                          <a:ea typeface="Didact Gothic"/>
                          <a:cs typeface="Didact Gothic"/>
                          <a:sym typeface="Didact Gothic"/>
                        </a:rPr>
                        <a:t>      </a:t>
                      </a:r>
                      <a:endParaRPr sz="1300" u="none" strike="noStrike" cap="none">
                        <a:solidFill>
                          <a:srgbClr val="626262"/>
                        </a:solidFill>
                        <a:latin typeface="Didact Gothic"/>
                        <a:ea typeface="Didact Gothic"/>
                        <a:cs typeface="Didact Gothic"/>
                        <a:sym typeface="Didact Gothic"/>
                      </a:endParaRPr>
                    </a:p>
                  </a:txBody>
                  <a:tcPr marL="91425" marR="91425" marT="68575" marB="68575" anchor="ctr">
                    <a:lnL w="28575"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2857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1</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300" u="none" strike="noStrike" cap="none">
                          <a:solidFill>
                            <a:schemeClr val="accent6"/>
                          </a:solidFill>
                          <a:latin typeface="Sora"/>
                          <a:ea typeface="Sora"/>
                          <a:cs typeface="Sora"/>
                          <a:sym typeface="Sora"/>
                        </a:rPr>
                        <a:t>D</a:t>
                      </a:r>
                      <a:r>
                        <a:rPr lang="en" sz="1300">
                          <a:solidFill>
                            <a:schemeClr val="accent6"/>
                          </a:solidFill>
                          <a:latin typeface="Sora"/>
                          <a:ea typeface="Sora"/>
                          <a:cs typeface="Sora"/>
                          <a:sym typeface="Sora"/>
                        </a:rPr>
                        <a:t>ay 7</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Logistic Regression</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30.0%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38.4%</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47.5%</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59.3%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Random Forest</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34.8%</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41.0%</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50.1%</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61.9%</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4"/>
                          </a:solidFill>
                          <a:latin typeface="Saira SemiCondensed ExtraBold"/>
                          <a:ea typeface="Saira SemiCondensed ExtraBold"/>
                          <a:cs typeface="Saira SemiCondensed ExtraBold"/>
                          <a:sym typeface="Saira SemiCondensed ExtraBold"/>
                        </a:rPr>
                        <a:t>Gradient Boosting</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33.2%</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39.8%</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51.3%</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a:solidFill>
                            <a:schemeClr val="accent6"/>
                          </a:solidFill>
                          <a:latin typeface="Sora"/>
                          <a:ea typeface="Sora"/>
                          <a:cs typeface="Sora"/>
                          <a:sym typeface="Sora"/>
                        </a:rPr>
                        <a:t>61.6%</a:t>
                      </a:r>
                      <a:endParaRPr sz="130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55" name="Google Shape;1655;g263772a52f7_0_49"/>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sz="3000">
                <a:solidFill>
                  <a:schemeClr val="accent4"/>
                </a:solidFill>
                <a:latin typeface="Saira SemiCondensed ExtraBold"/>
                <a:ea typeface="Saira SemiCondensed ExtraBold"/>
                <a:cs typeface="Saira SemiCondensed ExtraBold"/>
                <a:sym typeface="Saira SemiCondensed ExtraBold"/>
              </a:rPr>
              <a:t>Appendix - </a:t>
            </a:r>
            <a:r>
              <a:rPr lang="en" sz="3000">
                <a:solidFill>
                  <a:schemeClr val="accent6"/>
                </a:solidFill>
                <a:latin typeface="Saira SemiCondensed ExtraBold"/>
                <a:ea typeface="Saira SemiCondensed ExtraBold"/>
                <a:cs typeface="Saira SemiCondensed ExtraBold"/>
                <a:sym typeface="Saira SemiCondensed ExtraBold"/>
              </a:rPr>
              <a:t>All Algorithm Results</a:t>
            </a:r>
            <a:endParaRPr/>
          </a:p>
        </p:txBody>
      </p:sp>
      <p:sp>
        <p:nvSpPr>
          <p:cNvPr id="1656" name="Google Shape;1656;g263772a52f7_0_49"/>
          <p:cNvSpPr txBox="1"/>
          <p:nvPr/>
        </p:nvSpPr>
        <p:spPr>
          <a:xfrm>
            <a:off x="717425" y="1278316"/>
            <a:ext cx="7709100" cy="68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Larger F1 score indicates better precision and recall of a model, meaning the prediction of a model is better when F1 score is higher. Below are the F1 score</a:t>
            </a:r>
            <a:endParaRPr/>
          </a:p>
        </p:txBody>
      </p:sp>
      <p:sp>
        <p:nvSpPr>
          <p:cNvPr id="1657" name="Google Shape;1657;g263772a52f7_0_49"/>
          <p:cNvSpPr txBox="1"/>
          <p:nvPr/>
        </p:nvSpPr>
        <p:spPr>
          <a:xfrm>
            <a:off x="717425" y="3721675"/>
            <a:ext cx="8108700" cy="68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accent6"/>
                </a:solidFill>
                <a:latin typeface="Sora"/>
                <a:ea typeface="Sora"/>
                <a:cs typeface="Sora"/>
                <a:sym typeface="Sora"/>
              </a:rPr>
              <a:t>* </a:t>
            </a:r>
            <a:r>
              <a:rPr lang="en" sz="1000" b="0" i="0" u="none" strike="noStrike" cap="none">
                <a:solidFill>
                  <a:schemeClr val="accent6"/>
                </a:solidFill>
                <a:latin typeface="Sora"/>
                <a:ea typeface="Sora"/>
                <a:cs typeface="Sora"/>
                <a:sym typeface="Sora"/>
              </a:rPr>
              <a:t>The number shows how day 7 is always better because people have already </a:t>
            </a:r>
            <a:r>
              <a:rPr lang="en" sz="1000">
                <a:solidFill>
                  <a:schemeClr val="accent6"/>
                </a:solidFill>
                <a:latin typeface="Sora"/>
                <a:ea typeface="Sora"/>
                <a:cs typeface="Sora"/>
                <a:sym typeface="Sora"/>
              </a:rPr>
              <a:t>been retained for 7 days and less noise or uncertainty (a.k.a more data).</a:t>
            </a:r>
            <a:endParaRPr sz="1000" b="0" i="0" u="none" strike="noStrike" cap="none">
              <a:solidFill>
                <a:schemeClr val="accent6"/>
              </a:solidFill>
              <a:latin typeface="Sora"/>
              <a:ea typeface="Sora"/>
              <a:cs typeface="Sora"/>
              <a:sym typeface="Sora"/>
            </a:endParaRPr>
          </a:p>
          <a:p>
            <a:pPr marL="0" marR="0" lvl="0" indent="0" algn="l" rtl="0">
              <a:lnSpc>
                <a:spcPct val="100000"/>
              </a:lnSpc>
              <a:spcBef>
                <a:spcPts val="0"/>
              </a:spcBef>
              <a:spcAft>
                <a:spcPts val="0"/>
              </a:spcAft>
              <a:buClr>
                <a:schemeClr val="dk1"/>
              </a:buClr>
              <a:buSzPts val="1100"/>
              <a:buFont typeface="Arial"/>
              <a:buNone/>
            </a:pPr>
            <a:endParaRPr sz="1000">
              <a:solidFill>
                <a:schemeClr val="accent6"/>
              </a:solidFill>
              <a:latin typeface="Sora"/>
              <a:ea typeface="Sora"/>
              <a:cs typeface="Sora"/>
              <a:sym typeface="Sora"/>
            </a:endParaRPr>
          </a:p>
        </p:txBody>
      </p:sp>
      <p:sp>
        <p:nvSpPr>
          <p:cNvPr id="1658" name="Google Shape;1658;g263772a52f7_0_49"/>
          <p:cNvSpPr/>
          <p:nvPr/>
        </p:nvSpPr>
        <p:spPr>
          <a:xfrm>
            <a:off x="7349450" y="2691975"/>
            <a:ext cx="1219800" cy="6813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g26371a3d084_1_0"/>
          <p:cNvSpPr txBox="1">
            <a:spLocks noGrp="1"/>
          </p:cNvSpPr>
          <p:nvPr>
            <p:ph type="title"/>
          </p:nvPr>
        </p:nvSpPr>
        <p:spPr>
          <a:xfrm>
            <a:off x="713225" y="484200"/>
            <a:ext cx="54348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Random Forest Feature Importance</a:t>
            </a:r>
            <a:endParaRPr sz="3000">
              <a:solidFill>
                <a:srgbClr val="FFFFFF"/>
              </a:solidFill>
            </a:endParaRPr>
          </a:p>
        </p:txBody>
      </p:sp>
      <p:pic>
        <p:nvPicPr>
          <p:cNvPr id="1664" name="Google Shape;1664;g26371a3d084_1_0"/>
          <p:cNvPicPr preferRelativeResize="0"/>
          <p:nvPr/>
        </p:nvPicPr>
        <p:blipFill>
          <a:blip r:embed="rId3">
            <a:alphaModFix/>
          </a:blip>
          <a:stretch>
            <a:fillRect/>
          </a:stretch>
        </p:blipFill>
        <p:spPr>
          <a:xfrm>
            <a:off x="713215" y="1989324"/>
            <a:ext cx="6575710" cy="24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g26371a3d084_1_6"/>
          <p:cNvSpPr txBox="1">
            <a:spLocks noGrp="1"/>
          </p:cNvSpPr>
          <p:nvPr>
            <p:ph type="title"/>
          </p:nvPr>
        </p:nvSpPr>
        <p:spPr>
          <a:xfrm>
            <a:off x="713225" y="484200"/>
            <a:ext cx="57354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Gradient Boosting Feature Importance</a:t>
            </a:r>
            <a:endParaRPr sz="3000">
              <a:solidFill>
                <a:srgbClr val="FFFFFF"/>
              </a:solidFill>
            </a:endParaRPr>
          </a:p>
        </p:txBody>
      </p:sp>
      <p:pic>
        <p:nvPicPr>
          <p:cNvPr id="1670" name="Google Shape;1670;g26371a3d084_1_6"/>
          <p:cNvPicPr preferRelativeResize="0"/>
          <p:nvPr/>
        </p:nvPicPr>
        <p:blipFill>
          <a:blip r:embed="rId3">
            <a:alphaModFix/>
          </a:blip>
          <a:stretch>
            <a:fillRect/>
          </a:stretch>
        </p:blipFill>
        <p:spPr>
          <a:xfrm>
            <a:off x="713213" y="1892550"/>
            <a:ext cx="6510707" cy="264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g26371a3d084_1_13"/>
          <p:cNvSpPr txBox="1">
            <a:spLocks noGrp="1"/>
          </p:cNvSpPr>
          <p:nvPr>
            <p:ph type="title"/>
          </p:nvPr>
        </p:nvSpPr>
        <p:spPr>
          <a:xfrm>
            <a:off x="713225" y="484200"/>
            <a:ext cx="3858900" cy="7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Appendix - </a:t>
            </a:r>
            <a:r>
              <a:rPr lang="en" sz="3000">
                <a:solidFill>
                  <a:srgbClr val="FFFFFF"/>
                </a:solidFill>
              </a:rPr>
              <a:t>City &amp; Country Feature Importance</a:t>
            </a:r>
            <a:endParaRPr sz="3000">
              <a:solidFill>
                <a:srgbClr val="FFFFFF"/>
              </a:solidFill>
            </a:endParaRPr>
          </a:p>
        </p:txBody>
      </p:sp>
      <p:pic>
        <p:nvPicPr>
          <p:cNvPr id="1676" name="Google Shape;1676;g26371a3d084_1_13"/>
          <p:cNvPicPr preferRelativeResize="0"/>
          <p:nvPr/>
        </p:nvPicPr>
        <p:blipFill>
          <a:blip r:embed="rId3">
            <a:alphaModFix/>
          </a:blip>
          <a:stretch>
            <a:fillRect/>
          </a:stretch>
        </p:blipFill>
        <p:spPr>
          <a:xfrm>
            <a:off x="4724525" y="152400"/>
            <a:ext cx="2827320" cy="4838702"/>
          </a:xfrm>
          <a:prstGeom prst="rect">
            <a:avLst/>
          </a:prstGeom>
          <a:noFill/>
          <a:ln>
            <a:noFill/>
          </a:ln>
        </p:spPr>
      </p:pic>
      <p:pic>
        <p:nvPicPr>
          <p:cNvPr id="1677" name="Google Shape;1677;g26371a3d084_1_13"/>
          <p:cNvPicPr preferRelativeResize="0"/>
          <p:nvPr/>
        </p:nvPicPr>
        <p:blipFill>
          <a:blip r:embed="rId4">
            <a:alphaModFix/>
          </a:blip>
          <a:stretch>
            <a:fillRect/>
          </a:stretch>
        </p:blipFill>
        <p:spPr>
          <a:xfrm>
            <a:off x="774325" y="1559400"/>
            <a:ext cx="3232225" cy="332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g2a3b8366433_1_144"/>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Introduction &amp; Data Overview</a:t>
            </a:r>
            <a:endParaRPr sz="3000"/>
          </a:p>
        </p:txBody>
      </p:sp>
      <p:sp>
        <p:nvSpPr>
          <p:cNvPr id="686" name="Google Shape;686;g2a3b8366433_1_144"/>
          <p:cNvSpPr txBox="1">
            <a:spLocks noGrp="1"/>
          </p:cNvSpPr>
          <p:nvPr>
            <p:ph type="body" idx="1"/>
          </p:nvPr>
        </p:nvSpPr>
        <p:spPr>
          <a:xfrm>
            <a:off x="717425" y="973516"/>
            <a:ext cx="7709100" cy="68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User retention is a crucial metric for mobile game success and monetization. By accurately modeling retention, game companies can target interventions and offers to improve sticky-ness. They can also better align business plans to expected player lifespans.</a:t>
            </a:r>
            <a:endParaRPr/>
          </a:p>
        </p:txBody>
      </p:sp>
      <p:grpSp>
        <p:nvGrpSpPr>
          <p:cNvPr id="687" name="Google Shape;687;g2a3b8366433_1_144"/>
          <p:cNvGrpSpPr/>
          <p:nvPr/>
        </p:nvGrpSpPr>
        <p:grpSpPr>
          <a:xfrm>
            <a:off x="122045" y="4462201"/>
            <a:ext cx="545147" cy="506901"/>
            <a:chOff x="4818730" y="3307263"/>
            <a:chExt cx="1827512" cy="1699300"/>
          </a:xfrm>
        </p:grpSpPr>
        <p:sp>
          <p:nvSpPr>
            <p:cNvPr id="688" name="Google Shape;688;g2a3b8366433_1_14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2a3b8366433_1_14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2a3b8366433_1_144"/>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g2a3b8366433_1_14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g2a3b8366433_1_14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2a3b8366433_1_14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2a3b8366433_1_14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2a3b8366433_1_14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2a3b8366433_1_14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g2a3b8366433_1_144"/>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g2a3b8366433_1_14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2a3b8366433_1_144"/>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2a3b8366433_1_14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2a3b8366433_1_14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2a3b8366433_1_14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g2a3b8366433_1_14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g2a3b8366433_1_14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g2a3b8366433_1_14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g2a3b8366433_1_14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g2a3b8366433_1_14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g2a3b8366433_1_144"/>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g2a3b8366433_1_14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g2a3b8366433_1_14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g2a3b8366433_1_144"/>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2a3b8366433_1_144"/>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g2a3b8366433_1_144"/>
          <p:cNvGrpSpPr/>
          <p:nvPr/>
        </p:nvGrpSpPr>
        <p:grpSpPr>
          <a:xfrm rot="-7546048">
            <a:off x="4612353" y="4569298"/>
            <a:ext cx="161701" cy="641985"/>
            <a:chOff x="7004550" y="3676293"/>
            <a:chExt cx="161700" cy="641982"/>
          </a:xfrm>
        </p:grpSpPr>
        <p:sp>
          <p:nvSpPr>
            <p:cNvPr id="714" name="Google Shape;714;g2a3b8366433_1_14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2a3b8366433_1_14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2a3b8366433_1_14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2a3b8366433_1_14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8" name="Google Shape;718;g2a3b8366433_1_144"/>
          <p:cNvSpPr/>
          <p:nvPr/>
        </p:nvSpPr>
        <p:spPr>
          <a:xfrm>
            <a:off x="6285625" y="5251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2a3b8366433_1_144"/>
          <p:cNvSpPr/>
          <p:nvPr/>
        </p:nvSpPr>
        <p:spPr>
          <a:xfrm>
            <a:off x="6509650" y="4570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2a3b8366433_1_144"/>
          <p:cNvSpPr/>
          <p:nvPr/>
        </p:nvSpPr>
        <p:spPr>
          <a:xfrm>
            <a:off x="8812775" y="13500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g2a3b8366433_1_144"/>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Introduction</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Choosing Variables        Algorithm Selection        Model Training &amp; Evaluation        Feature Importance        Prediction with New Data        Key Takeaways        Recommendations</a:t>
            </a:r>
            <a:endParaRPr/>
          </a:p>
        </p:txBody>
      </p:sp>
      <p:sp>
        <p:nvSpPr>
          <p:cNvPr id="722" name="Google Shape;722;g2a3b8366433_1_144"/>
          <p:cNvSpPr txBox="1"/>
          <p:nvPr/>
        </p:nvSpPr>
        <p:spPr>
          <a:xfrm>
            <a:off x="4190050" y="2320875"/>
            <a:ext cx="47679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The dataset provided includes usage telemetry and attributes for the first 14 days after install for recently acquired players. Features capture profile information like country and device type, as well as key engagement metrics like playtime, sessions, spend, and churn risk.</a:t>
            </a:r>
            <a:endParaRPr sz="1000" b="0" i="0" u="none" strike="noStrike" cap="none">
              <a:solidFill>
                <a:srgbClr val="626262"/>
              </a:solidFill>
              <a:latin typeface="Didact Gothic"/>
              <a:ea typeface="Didact Gothic"/>
              <a:cs typeface="Didact Gothic"/>
              <a:sym typeface="Didact Gothic"/>
            </a:endParaRPr>
          </a:p>
        </p:txBody>
      </p:sp>
      <p:sp>
        <p:nvSpPr>
          <p:cNvPr id="723" name="Google Shape;723;g2a3b8366433_1_144"/>
          <p:cNvSpPr txBox="1">
            <a:spLocks noGrp="1"/>
          </p:cNvSpPr>
          <p:nvPr>
            <p:ph type="title"/>
          </p:nvPr>
        </p:nvSpPr>
        <p:spPr>
          <a:xfrm>
            <a:off x="2564250" y="22886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Data Overview</a:t>
            </a:r>
            <a:endParaRPr sz="1700">
              <a:solidFill>
                <a:schemeClr val="accent4"/>
              </a:solidFill>
            </a:endParaRPr>
          </a:p>
        </p:txBody>
      </p:sp>
      <p:sp>
        <p:nvSpPr>
          <p:cNvPr id="724" name="Google Shape;724;g2a3b8366433_1_144"/>
          <p:cNvSpPr txBox="1"/>
          <p:nvPr/>
        </p:nvSpPr>
        <p:spPr>
          <a:xfrm>
            <a:off x="4190050" y="3152075"/>
            <a:ext cx="47679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Handled missing values and ensuring a proper train-test split strategy with stratification based on retention columns.</a:t>
            </a:r>
            <a:endParaRPr sz="1000">
              <a:solidFill>
                <a:schemeClr val="accent6"/>
              </a:solidFill>
              <a:latin typeface="Sora"/>
              <a:ea typeface="Sora"/>
              <a:cs typeface="Sora"/>
              <a:sym typeface="Sora"/>
            </a:endParaRPr>
          </a:p>
        </p:txBody>
      </p:sp>
      <p:sp>
        <p:nvSpPr>
          <p:cNvPr id="725" name="Google Shape;725;g2a3b8366433_1_144"/>
          <p:cNvSpPr txBox="1">
            <a:spLocks noGrp="1"/>
          </p:cNvSpPr>
          <p:nvPr>
            <p:ph type="title"/>
          </p:nvPr>
        </p:nvSpPr>
        <p:spPr>
          <a:xfrm>
            <a:off x="2564250" y="31198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Prepping Data</a:t>
            </a:r>
            <a:endParaRPr sz="1700">
              <a:solidFill>
                <a:schemeClr val="accent4"/>
              </a:solidFill>
            </a:endParaRPr>
          </a:p>
        </p:txBody>
      </p:sp>
      <p:sp>
        <p:nvSpPr>
          <p:cNvPr id="726" name="Google Shape;726;g2a3b8366433_1_144"/>
          <p:cNvSpPr txBox="1"/>
          <p:nvPr/>
        </p:nvSpPr>
        <p:spPr>
          <a:xfrm>
            <a:off x="3400900" y="3983275"/>
            <a:ext cx="51423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This includes target encoding, creating new game-related features, introducing binary retention and conversion features, computing percentage changes and rate changes, and evaluating progress in game chapters.</a:t>
            </a:r>
            <a:endParaRPr sz="1000">
              <a:solidFill>
                <a:schemeClr val="accent6"/>
              </a:solidFill>
              <a:latin typeface="Sora"/>
              <a:ea typeface="Sora"/>
              <a:cs typeface="Sora"/>
              <a:sym typeface="Sora"/>
            </a:endParaRPr>
          </a:p>
        </p:txBody>
      </p:sp>
      <p:sp>
        <p:nvSpPr>
          <p:cNvPr id="727" name="Google Shape;727;g2a3b8366433_1_144"/>
          <p:cNvSpPr txBox="1">
            <a:spLocks noGrp="1"/>
          </p:cNvSpPr>
          <p:nvPr>
            <p:ph type="title"/>
          </p:nvPr>
        </p:nvSpPr>
        <p:spPr>
          <a:xfrm>
            <a:off x="1775100" y="3951025"/>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Feature Engineering</a:t>
            </a:r>
            <a:endParaRPr sz="1700">
              <a:solidFill>
                <a:schemeClr val="accent4"/>
              </a:solidFill>
            </a:endParaRPr>
          </a:p>
        </p:txBody>
      </p:sp>
      <p:sp>
        <p:nvSpPr>
          <p:cNvPr id="728" name="Google Shape;728;g2a3b8366433_1_144"/>
          <p:cNvSpPr txBox="1"/>
          <p:nvPr/>
        </p:nvSpPr>
        <p:spPr>
          <a:xfrm>
            <a:off x="3400900" y="1665825"/>
            <a:ext cx="5142300" cy="486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a:solidFill>
                  <a:schemeClr val="accent6"/>
                </a:solidFill>
                <a:latin typeface="Sora"/>
                <a:ea typeface="Sora"/>
                <a:cs typeface="Sora"/>
                <a:sym typeface="Sora"/>
              </a:rPr>
              <a:t>Build a model and accurately predict whether a player will retain after 14 days</a:t>
            </a:r>
            <a:endParaRPr sz="1000" b="0" i="0" u="none" strike="noStrike" cap="none">
              <a:solidFill>
                <a:srgbClr val="626262"/>
              </a:solidFill>
              <a:latin typeface="Didact Gothic"/>
              <a:ea typeface="Didact Gothic"/>
              <a:cs typeface="Didact Gothic"/>
              <a:sym typeface="Didact Gothic"/>
            </a:endParaRPr>
          </a:p>
        </p:txBody>
      </p:sp>
      <p:sp>
        <p:nvSpPr>
          <p:cNvPr id="729" name="Google Shape;729;g2a3b8366433_1_144"/>
          <p:cNvSpPr txBox="1">
            <a:spLocks noGrp="1"/>
          </p:cNvSpPr>
          <p:nvPr>
            <p:ph type="title"/>
          </p:nvPr>
        </p:nvSpPr>
        <p:spPr>
          <a:xfrm>
            <a:off x="1775100" y="1633563"/>
            <a:ext cx="1574400" cy="55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1700">
                <a:solidFill>
                  <a:schemeClr val="accent4"/>
                </a:solidFill>
              </a:rPr>
              <a:t>Project Goal</a:t>
            </a:r>
            <a:endParaRPr sz="1700">
              <a:solidFill>
                <a:schemeClr val="accent4"/>
              </a:solidFill>
            </a:endParaRPr>
          </a:p>
        </p:txBody>
      </p:sp>
      <p:grpSp>
        <p:nvGrpSpPr>
          <p:cNvPr id="730" name="Google Shape;730;g2a3b8366433_1_144"/>
          <p:cNvGrpSpPr/>
          <p:nvPr/>
        </p:nvGrpSpPr>
        <p:grpSpPr>
          <a:xfrm>
            <a:off x="549722" y="2152727"/>
            <a:ext cx="2014501" cy="2195413"/>
            <a:chOff x="516087" y="602437"/>
            <a:chExt cx="4055771" cy="4217083"/>
          </a:xfrm>
        </p:grpSpPr>
        <p:sp>
          <p:nvSpPr>
            <p:cNvPr id="731" name="Google Shape;731;g2a3b8366433_1_144"/>
            <p:cNvSpPr/>
            <p:nvPr/>
          </p:nvSpPr>
          <p:spPr>
            <a:xfrm rot="-877376">
              <a:off x="618498" y="2796072"/>
              <a:ext cx="3784421" cy="1296846"/>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1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g2a3b8366433_1_144"/>
            <p:cNvSpPr/>
            <p:nvPr/>
          </p:nvSpPr>
          <p:spPr>
            <a:xfrm>
              <a:off x="754717" y="629731"/>
              <a:ext cx="575937" cy="1098996"/>
            </a:xfrm>
            <a:custGeom>
              <a:avLst/>
              <a:gdLst/>
              <a:ahLst/>
              <a:cxnLst/>
              <a:rect l="l" t="t" r="r" b="b"/>
              <a:pathLst>
                <a:path w="25302" h="48281" extrusionOk="0">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g2a3b8366433_1_144"/>
            <p:cNvSpPr/>
            <p:nvPr/>
          </p:nvSpPr>
          <p:spPr>
            <a:xfrm>
              <a:off x="895624" y="602437"/>
              <a:ext cx="616431" cy="1126812"/>
            </a:xfrm>
            <a:custGeom>
              <a:avLst/>
              <a:gdLst/>
              <a:ahLst/>
              <a:cxnLst/>
              <a:rect l="l" t="t" r="r" b="b"/>
              <a:pathLst>
                <a:path w="27081" h="49503" extrusionOk="0">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g2a3b8366433_1_144"/>
            <p:cNvSpPr/>
            <p:nvPr/>
          </p:nvSpPr>
          <p:spPr>
            <a:xfrm>
              <a:off x="1092302" y="613865"/>
              <a:ext cx="393928" cy="905287"/>
            </a:xfrm>
            <a:custGeom>
              <a:avLst/>
              <a:gdLst/>
              <a:ahLst/>
              <a:cxnLst/>
              <a:rect l="l" t="t" r="r" b="b"/>
              <a:pathLst>
                <a:path w="17306" h="39771" extrusionOk="0">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2a3b8366433_1_144"/>
            <p:cNvSpPr/>
            <p:nvPr/>
          </p:nvSpPr>
          <p:spPr>
            <a:xfrm>
              <a:off x="1010102" y="666540"/>
              <a:ext cx="314100" cy="330898"/>
            </a:xfrm>
            <a:custGeom>
              <a:avLst/>
              <a:gdLst/>
              <a:ahLst/>
              <a:cxnLst/>
              <a:rect l="l" t="t" r="r" b="b"/>
              <a:pathLst>
                <a:path w="13799" h="14537" extrusionOk="0">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g2a3b8366433_1_144"/>
            <p:cNvSpPr/>
            <p:nvPr/>
          </p:nvSpPr>
          <p:spPr>
            <a:xfrm>
              <a:off x="1034755" y="691967"/>
              <a:ext cx="265388" cy="280024"/>
            </a:xfrm>
            <a:custGeom>
              <a:avLst/>
              <a:gdLst/>
              <a:ahLst/>
              <a:cxnLst/>
              <a:rect l="l" t="t" r="r" b="b"/>
              <a:pathLst>
                <a:path w="11659" h="12302" extrusionOk="0">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g2a3b8366433_1_144"/>
            <p:cNvSpPr/>
            <p:nvPr/>
          </p:nvSpPr>
          <p:spPr>
            <a:xfrm>
              <a:off x="1067057" y="726636"/>
              <a:ext cx="200196" cy="210462"/>
            </a:xfrm>
            <a:custGeom>
              <a:avLst/>
              <a:gdLst/>
              <a:ahLst/>
              <a:cxnLst/>
              <a:rect l="l" t="t" r="r" b="b"/>
              <a:pathLst>
                <a:path w="8795" h="9246" extrusionOk="0">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g2a3b8366433_1_144"/>
            <p:cNvSpPr/>
            <p:nvPr/>
          </p:nvSpPr>
          <p:spPr>
            <a:xfrm>
              <a:off x="1143952" y="1042345"/>
              <a:ext cx="251890" cy="264819"/>
            </a:xfrm>
            <a:custGeom>
              <a:avLst/>
              <a:gdLst/>
              <a:ahLst/>
              <a:cxnLst/>
              <a:rect l="l" t="t" r="r" b="b"/>
              <a:pathLst>
                <a:path w="11066" h="11634" extrusionOk="0">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2a3b8366433_1_144"/>
            <p:cNvSpPr/>
            <p:nvPr/>
          </p:nvSpPr>
          <p:spPr>
            <a:xfrm>
              <a:off x="1163916" y="1062605"/>
              <a:ext cx="212556" cy="224507"/>
            </a:xfrm>
            <a:custGeom>
              <a:avLst/>
              <a:gdLst/>
              <a:ahLst/>
              <a:cxnLst/>
              <a:rect l="l" t="t" r="r" b="b"/>
              <a:pathLst>
                <a:path w="9338" h="9863" extrusionOk="0">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2a3b8366433_1_144"/>
            <p:cNvSpPr/>
            <p:nvPr/>
          </p:nvSpPr>
          <p:spPr>
            <a:xfrm>
              <a:off x="1189753" y="1090718"/>
              <a:ext cx="160294" cy="168625"/>
            </a:xfrm>
            <a:custGeom>
              <a:avLst/>
              <a:gdLst/>
              <a:ahLst/>
              <a:cxnLst/>
              <a:rect l="l" t="t" r="r" b="b"/>
              <a:pathLst>
                <a:path w="7042" h="7408" extrusionOk="0">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2a3b8366433_1_144"/>
            <p:cNvSpPr/>
            <p:nvPr/>
          </p:nvSpPr>
          <p:spPr>
            <a:xfrm>
              <a:off x="1293077" y="1382958"/>
              <a:ext cx="142675" cy="162638"/>
            </a:xfrm>
            <a:custGeom>
              <a:avLst/>
              <a:gdLst/>
              <a:ahLst/>
              <a:cxnLst/>
              <a:rect l="l" t="t" r="r" b="b"/>
              <a:pathLst>
                <a:path w="6268" h="7145" fill="none" extrusionOk="0">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2a3b8366433_1_144"/>
            <p:cNvSpPr/>
            <p:nvPr/>
          </p:nvSpPr>
          <p:spPr>
            <a:xfrm>
              <a:off x="1271952" y="1358305"/>
              <a:ext cx="185537" cy="212533"/>
            </a:xfrm>
            <a:custGeom>
              <a:avLst/>
              <a:gdLst/>
              <a:ahLst/>
              <a:cxnLst/>
              <a:rect l="l" t="t" r="r" b="b"/>
              <a:pathLst>
                <a:path w="8151" h="9337" fill="none" extrusionOk="0">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2a3b8366433_1_144"/>
            <p:cNvSpPr/>
            <p:nvPr/>
          </p:nvSpPr>
          <p:spPr>
            <a:xfrm>
              <a:off x="785250" y="2811350"/>
              <a:ext cx="146795" cy="1224700"/>
            </a:xfrm>
            <a:custGeom>
              <a:avLst/>
              <a:gdLst/>
              <a:ahLst/>
              <a:cxnLst/>
              <a:rect l="l" t="t" r="r" b="b"/>
              <a:pathLst>
                <a:path w="6449" h="63292" extrusionOk="0">
                  <a:moveTo>
                    <a:pt x="6448" y="1"/>
                  </a:moveTo>
                  <a:lnTo>
                    <a:pt x="1" y="491"/>
                  </a:lnTo>
                  <a:lnTo>
                    <a:pt x="1" y="63291"/>
                  </a:lnTo>
                  <a:lnTo>
                    <a:pt x="6448" y="63291"/>
                  </a:lnTo>
                  <a:lnTo>
                    <a:pt x="64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2a3b8366433_1_144"/>
            <p:cNvSpPr/>
            <p:nvPr/>
          </p:nvSpPr>
          <p:spPr>
            <a:xfrm>
              <a:off x="4109943" y="2090999"/>
              <a:ext cx="146795" cy="1077281"/>
            </a:xfrm>
            <a:custGeom>
              <a:avLst/>
              <a:gdLst/>
              <a:ahLst/>
              <a:cxnLst/>
              <a:rect l="l" t="t" r="r" b="b"/>
              <a:pathLst>
                <a:path w="6449" h="47327" extrusionOk="0">
                  <a:moveTo>
                    <a:pt x="6448" y="0"/>
                  </a:moveTo>
                  <a:lnTo>
                    <a:pt x="1" y="361"/>
                  </a:lnTo>
                  <a:lnTo>
                    <a:pt x="1"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2a3b8366433_1_144"/>
            <p:cNvSpPr/>
            <p:nvPr/>
          </p:nvSpPr>
          <p:spPr>
            <a:xfrm>
              <a:off x="4110535" y="2090999"/>
              <a:ext cx="146795" cy="573569"/>
            </a:xfrm>
            <a:custGeom>
              <a:avLst/>
              <a:gdLst/>
              <a:ahLst/>
              <a:cxnLst/>
              <a:rect l="l" t="t" r="r" b="b"/>
              <a:pathLst>
                <a:path w="6449" h="25198" extrusionOk="0">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g2a3b8366433_1_144"/>
            <p:cNvSpPr/>
            <p:nvPr/>
          </p:nvSpPr>
          <p:spPr>
            <a:xfrm>
              <a:off x="1746925" y="3298075"/>
              <a:ext cx="146773" cy="1521445"/>
            </a:xfrm>
            <a:custGeom>
              <a:avLst/>
              <a:gdLst/>
              <a:ahLst/>
              <a:cxnLst/>
              <a:rect l="l" t="t" r="r" b="b"/>
              <a:pathLst>
                <a:path w="6448" h="47327" extrusionOk="0">
                  <a:moveTo>
                    <a:pt x="6448" y="0"/>
                  </a:moveTo>
                  <a:lnTo>
                    <a:pt x="0" y="361"/>
                  </a:lnTo>
                  <a:lnTo>
                    <a:pt x="0"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g2a3b8366433_1_144"/>
            <p:cNvSpPr/>
            <p:nvPr/>
          </p:nvSpPr>
          <p:spPr>
            <a:xfrm>
              <a:off x="1746916" y="3298064"/>
              <a:ext cx="146773" cy="800193"/>
            </a:xfrm>
            <a:custGeom>
              <a:avLst/>
              <a:gdLst/>
              <a:ahLst/>
              <a:cxnLst/>
              <a:rect l="l" t="t" r="r" b="b"/>
              <a:pathLst>
                <a:path w="6448" h="35154" extrusionOk="0">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g2a3b8366433_1_144"/>
            <p:cNvSpPr/>
            <p:nvPr/>
          </p:nvSpPr>
          <p:spPr>
            <a:xfrm>
              <a:off x="644927" y="1800375"/>
              <a:ext cx="3926873" cy="1822275"/>
            </a:xfrm>
            <a:custGeom>
              <a:avLst/>
              <a:gdLst/>
              <a:ahLst/>
              <a:cxnLst/>
              <a:rect l="l" t="t" r="r" b="b"/>
              <a:pathLst>
                <a:path w="172515" h="80056" extrusionOk="0">
                  <a:moveTo>
                    <a:pt x="121553" y="1"/>
                  </a:moveTo>
                  <a:lnTo>
                    <a:pt x="1" y="43974"/>
                  </a:lnTo>
                  <a:lnTo>
                    <a:pt x="50035" y="80056"/>
                  </a:lnTo>
                  <a:lnTo>
                    <a:pt x="172515" y="13206"/>
                  </a:lnTo>
                  <a:lnTo>
                    <a:pt x="1215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g2a3b8366433_1_144"/>
            <p:cNvSpPr/>
            <p:nvPr/>
          </p:nvSpPr>
          <p:spPr>
            <a:xfrm>
              <a:off x="644927" y="2801384"/>
              <a:ext cx="1138922" cy="1009767"/>
            </a:xfrm>
            <a:custGeom>
              <a:avLst/>
              <a:gdLst/>
              <a:ahLst/>
              <a:cxnLst/>
              <a:rect l="l" t="t" r="r" b="b"/>
              <a:pathLst>
                <a:path w="50035" h="44361" extrusionOk="0">
                  <a:moveTo>
                    <a:pt x="1" y="0"/>
                  </a:moveTo>
                  <a:lnTo>
                    <a:pt x="1" y="5262"/>
                  </a:lnTo>
                  <a:lnTo>
                    <a:pt x="50035" y="44360"/>
                  </a:lnTo>
                  <a:lnTo>
                    <a:pt x="50035" y="36082"/>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2a3b8366433_1_144"/>
            <p:cNvSpPr/>
            <p:nvPr/>
          </p:nvSpPr>
          <p:spPr>
            <a:xfrm>
              <a:off x="1783884" y="2100969"/>
              <a:ext cx="2787974" cy="1710147"/>
            </a:xfrm>
            <a:custGeom>
              <a:avLst/>
              <a:gdLst/>
              <a:ahLst/>
              <a:cxnLst/>
              <a:rect l="l" t="t" r="r" b="b"/>
              <a:pathLst>
                <a:path w="122481" h="75130" extrusionOk="0">
                  <a:moveTo>
                    <a:pt x="122481" y="1"/>
                  </a:moveTo>
                  <a:lnTo>
                    <a:pt x="1" y="66851"/>
                  </a:lnTo>
                  <a:lnTo>
                    <a:pt x="1" y="75129"/>
                  </a:lnTo>
                  <a:lnTo>
                    <a:pt x="122481" y="4617"/>
                  </a:lnTo>
                  <a:lnTo>
                    <a:pt x="1224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2a3b8366433_1_144"/>
            <p:cNvSpPr/>
            <p:nvPr/>
          </p:nvSpPr>
          <p:spPr>
            <a:xfrm>
              <a:off x="644927" y="2801384"/>
              <a:ext cx="1138922" cy="869459"/>
            </a:xfrm>
            <a:custGeom>
              <a:avLst/>
              <a:gdLst/>
              <a:ahLst/>
              <a:cxnLst/>
              <a:rect l="l" t="t" r="r" b="b"/>
              <a:pathLst>
                <a:path w="50035" h="38197" extrusionOk="0">
                  <a:moveTo>
                    <a:pt x="1" y="0"/>
                  </a:moveTo>
                  <a:lnTo>
                    <a:pt x="1" y="2605"/>
                  </a:lnTo>
                  <a:lnTo>
                    <a:pt x="50035" y="38196"/>
                  </a:lnTo>
                  <a:lnTo>
                    <a:pt x="50035" y="36082"/>
                  </a:ln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2a3b8366433_1_144"/>
            <p:cNvSpPr/>
            <p:nvPr/>
          </p:nvSpPr>
          <p:spPr>
            <a:xfrm>
              <a:off x="644927" y="1800375"/>
              <a:ext cx="3419656" cy="1821683"/>
            </a:xfrm>
            <a:custGeom>
              <a:avLst/>
              <a:gdLst/>
              <a:ahLst/>
              <a:cxnLst/>
              <a:rect l="l" t="t" r="r" b="b"/>
              <a:pathLst>
                <a:path w="150232" h="80030" extrusionOk="0">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2a3b8366433_1_144"/>
            <p:cNvSpPr/>
            <p:nvPr/>
          </p:nvSpPr>
          <p:spPr>
            <a:xfrm>
              <a:off x="1851401" y="2167894"/>
              <a:ext cx="2072344" cy="1047348"/>
            </a:xfrm>
            <a:custGeom>
              <a:avLst/>
              <a:gdLst/>
              <a:ahLst/>
              <a:cxnLst/>
              <a:rect l="l" t="t" r="r" b="b"/>
              <a:pathLst>
                <a:path w="91042" h="46012" extrusionOk="0">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2a3b8366433_1_144"/>
            <p:cNvSpPr/>
            <p:nvPr/>
          </p:nvSpPr>
          <p:spPr>
            <a:xfrm>
              <a:off x="1851401" y="2141488"/>
              <a:ext cx="2072344" cy="1022105"/>
            </a:xfrm>
            <a:custGeom>
              <a:avLst/>
              <a:gdLst/>
              <a:ahLst/>
              <a:cxnLst/>
              <a:rect l="l" t="t" r="r" b="b"/>
              <a:pathLst>
                <a:path w="91042" h="44903" extrusionOk="0">
                  <a:moveTo>
                    <a:pt x="67882" y="0"/>
                  </a:moveTo>
                  <a:lnTo>
                    <a:pt x="1" y="30253"/>
                  </a:lnTo>
                  <a:lnTo>
                    <a:pt x="24192" y="44902"/>
                  </a:lnTo>
                  <a:lnTo>
                    <a:pt x="91042" y="9311"/>
                  </a:lnTo>
                  <a:lnTo>
                    <a:pt x="67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2a3b8366433_1_144"/>
            <p:cNvSpPr/>
            <p:nvPr/>
          </p:nvSpPr>
          <p:spPr>
            <a:xfrm>
              <a:off x="3028533" y="1914284"/>
              <a:ext cx="358714" cy="328190"/>
            </a:xfrm>
            <a:custGeom>
              <a:avLst/>
              <a:gdLst/>
              <a:ahLst/>
              <a:cxnLst/>
              <a:rect l="l" t="t" r="r" b="b"/>
              <a:pathLst>
                <a:path w="15759" h="14418" fill="none" extrusionOk="0">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g2a3b8366433_1_144"/>
            <p:cNvSpPr/>
            <p:nvPr/>
          </p:nvSpPr>
          <p:spPr>
            <a:xfrm>
              <a:off x="3303882" y="2218316"/>
              <a:ext cx="300010" cy="208345"/>
            </a:xfrm>
            <a:custGeom>
              <a:avLst/>
              <a:gdLst/>
              <a:ahLst/>
              <a:cxnLst/>
              <a:rect l="l" t="t" r="r" b="b"/>
              <a:pathLst>
                <a:path w="13180" h="9153" extrusionOk="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g2a3b8366433_1_144"/>
            <p:cNvSpPr/>
            <p:nvPr/>
          </p:nvSpPr>
          <p:spPr>
            <a:xfrm>
              <a:off x="3364342" y="2221025"/>
              <a:ext cx="162046" cy="102591"/>
            </a:xfrm>
            <a:custGeom>
              <a:avLst/>
              <a:gdLst/>
              <a:ahLst/>
              <a:cxnLst/>
              <a:rect l="l" t="t" r="r" b="b"/>
              <a:pathLst>
                <a:path w="7119" h="4507" extrusionOk="0">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g2a3b8366433_1_144"/>
            <p:cNvSpPr/>
            <p:nvPr/>
          </p:nvSpPr>
          <p:spPr>
            <a:xfrm>
              <a:off x="3325007" y="2270604"/>
              <a:ext cx="272422" cy="161932"/>
            </a:xfrm>
            <a:custGeom>
              <a:avLst/>
              <a:gdLst/>
              <a:ahLst/>
              <a:cxnLst/>
              <a:rect l="l" t="t" r="r" b="b"/>
              <a:pathLst>
                <a:path w="11968" h="7114" extrusionOk="0">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g2a3b8366433_1_144"/>
            <p:cNvSpPr/>
            <p:nvPr/>
          </p:nvSpPr>
          <p:spPr>
            <a:xfrm>
              <a:off x="3397213" y="2231837"/>
              <a:ext cx="59319" cy="36579"/>
            </a:xfrm>
            <a:custGeom>
              <a:avLst/>
              <a:gdLst/>
              <a:ahLst/>
              <a:cxnLst/>
              <a:rect l="l" t="t" r="r" b="b"/>
              <a:pathLst>
                <a:path w="2606" h="1607" extrusionOk="0">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g2a3b8366433_1_144"/>
            <p:cNvSpPr/>
            <p:nvPr/>
          </p:nvSpPr>
          <p:spPr>
            <a:xfrm>
              <a:off x="2211887" y="2725057"/>
              <a:ext cx="297073" cy="243058"/>
            </a:xfrm>
            <a:custGeom>
              <a:avLst/>
              <a:gdLst/>
              <a:ahLst/>
              <a:cxnLst/>
              <a:rect l="l" t="t" r="r" b="b"/>
              <a:pathLst>
                <a:path w="13051" h="10678" extrusionOk="0">
                  <a:moveTo>
                    <a:pt x="336" y="0"/>
                  </a:moveTo>
                  <a:lnTo>
                    <a:pt x="0" y="1599"/>
                  </a:lnTo>
                  <a:lnTo>
                    <a:pt x="12173" y="10059"/>
                  </a:lnTo>
                  <a:lnTo>
                    <a:pt x="13050" y="10678"/>
                  </a:lnTo>
                  <a:lnTo>
                    <a:pt x="13050" y="8047"/>
                  </a:lnTo>
                  <a:lnTo>
                    <a:pt x="3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2a3b8366433_1_144"/>
            <p:cNvSpPr/>
            <p:nvPr/>
          </p:nvSpPr>
          <p:spPr>
            <a:xfrm>
              <a:off x="2240068" y="2780828"/>
              <a:ext cx="268893" cy="187290"/>
            </a:xfrm>
            <a:custGeom>
              <a:avLst/>
              <a:gdLst/>
              <a:ahLst/>
              <a:cxnLst/>
              <a:rect l="l" t="t" r="r" b="b"/>
              <a:pathLst>
                <a:path w="11813" h="8228" extrusionOk="0">
                  <a:moveTo>
                    <a:pt x="0" y="1"/>
                  </a:moveTo>
                  <a:lnTo>
                    <a:pt x="11812" y="8228"/>
                  </a:lnTo>
                  <a:lnTo>
                    <a:pt x="11039" y="6732"/>
                  </a:lnTo>
                  <a:lnTo>
                    <a:pt x="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g2a3b8366433_1_144"/>
            <p:cNvSpPr/>
            <p:nvPr/>
          </p:nvSpPr>
          <p:spPr>
            <a:xfrm>
              <a:off x="2219512" y="2344631"/>
              <a:ext cx="1137169" cy="563599"/>
            </a:xfrm>
            <a:custGeom>
              <a:avLst/>
              <a:gdLst/>
              <a:ahLst/>
              <a:cxnLst/>
              <a:rect l="l" t="t" r="r" b="b"/>
              <a:pathLst>
                <a:path w="49958" h="24760" extrusionOk="0">
                  <a:moveTo>
                    <a:pt x="38609" y="0"/>
                  </a:moveTo>
                  <a:lnTo>
                    <a:pt x="1" y="16712"/>
                  </a:lnTo>
                  <a:lnTo>
                    <a:pt x="12715" y="24759"/>
                  </a:lnTo>
                  <a:lnTo>
                    <a:pt x="49957" y="5107"/>
                  </a:lnTo>
                  <a:lnTo>
                    <a:pt x="386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g2a3b8366433_1_144"/>
            <p:cNvSpPr/>
            <p:nvPr/>
          </p:nvSpPr>
          <p:spPr>
            <a:xfrm>
              <a:off x="2508952" y="2460862"/>
              <a:ext cx="862995" cy="507240"/>
            </a:xfrm>
            <a:custGeom>
              <a:avLst/>
              <a:gdLst/>
              <a:ahLst/>
              <a:cxnLst/>
              <a:rect l="l" t="t" r="r" b="b"/>
              <a:pathLst>
                <a:path w="37913" h="22284" extrusionOk="0">
                  <a:moveTo>
                    <a:pt x="37242" y="1"/>
                  </a:moveTo>
                  <a:lnTo>
                    <a:pt x="0" y="19653"/>
                  </a:lnTo>
                  <a:lnTo>
                    <a:pt x="0" y="22284"/>
                  </a:lnTo>
                  <a:lnTo>
                    <a:pt x="37913" y="1058"/>
                  </a:lnTo>
                  <a:lnTo>
                    <a:pt x="372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g2a3b8366433_1_144"/>
            <p:cNvSpPr/>
            <p:nvPr/>
          </p:nvSpPr>
          <p:spPr>
            <a:xfrm>
              <a:off x="2274692" y="2363411"/>
              <a:ext cx="834246" cy="372212"/>
            </a:xfrm>
            <a:custGeom>
              <a:avLst/>
              <a:gdLst/>
              <a:ahLst/>
              <a:cxnLst/>
              <a:rect l="l" t="t" r="r" b="b"/>
              <a:pathLst>
                <a:path w="36650" h="16352" extrusionOk="0">
                  <a:moveTo>
                    <a:pt x="36108" y="0"/>
                  </a:moveTo>
                  <a:lnTo>
                    <a:pt x="1" y="15784"/>
                  </a:lnTo>
                  <a:lnTo>
                    <a:pt x="800" y="16352"/>
                  </a:lnTo>
                  <a:lnTo>
                    <a:pt x="36649" y="232"/>
                  </a:lnTo>
                  <a:lnTo>
                    <a:pt x="3610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g2a3b8366433_1_144"/>
            <p:cNvSpPr/>
            <p:nvPr/>
          </p:nvSpPr>
          <p:spPr>
            <a:xfrm>
              <a:off x="3032630" y="2457334"/>
              <a:ext cx="88091" cy="48757"/>
            </a:xfrm>
            <a:custGeom>
              <a:avLst/>
              <a:gdLst/>
              <a:ahLst/>
              <a:cxnLst/>
              <a:rect l="l" t="t" r="r" b="b"/>
              <a:pathLst>
                <a:path w="3870" h="2142" extrusionOk="0">
                  <a:moveTo>
                    <a:pt x="2038" y="1"/>
                  </a:moveTo>
                  <a:lnTo>
                    <a:pt x="1" y="981"/>
                  </a:lnTo>
                  <a:lnTo>
                    <a:pt x="1858" y="2141"/>
                  </a:lnTo>
                  <a:lnTo>
                    <a:pt x="3869" y="1136"/>
                  </a:lnTo>
                  <a:lnTo>
                    <a:pt x="20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g2a3b8366433_1_144"/>
            <p:cNvSpPr/>
            <p:nvPr/>
          </p:nvSpPr>
          <p:spPr>
            <a:xfrm>
              <a:off x="2990950" y="2432089"/>
              <a:ext cx="77506" cy="41132"/>
            </a:xfrm>
            <a:custGeom>
              <a:avLst/>
              <a:gdLst/>
              <a:ahLst/>
              <a:cxnLst/>
              <a:rect l="l" t="t" r="r" b="b"/>
              <a:pathLst>
                <a:path w="3405" h="1807" extrusionOk="0">
                  <a:moveTo>
                    <a:pt x="2064" y="1"/>
                  </a:moveTo>
                  <a:lnTo>
                    <a:pt x="1" y="955"/>
                  </a:lnTo>
                  <a:lnTo>
                    <a:pt x="1367" y="1806"/>
                  </a:lnTo>
                  <a:lnTo>
                    <a:pt x="3405" y="826"/>
                  </a:lnTo>
                  <a:lnTo>
                    <a:pt x="206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g2a3b8366433_1_144"/>
            <p:cNvSpPr/>
            <p:nvPr/>
          </p:nvSpPr>
          <p:spPr>
            <a:xfrm>
              <a:off x="2645147" y="2595896"/>
              <a:ext cx="75185" cy="40540"/>
            </a:xfrm>
            <a:custGeom>
              <a:avLst/>
              <a:gdLst/>
              <a:ahLst/>
              <a:cxnLst/>
              <a:rect l="l" t="t" r="r" b="b"/>
              <a:pathLst>
                <a:path w="3303" h="1781" extrusionOk="0">
                  <a:moveTo>
                    <a:pt x="1780" y="0"/>
                  </a:moveTo>
                  <a:lnTo>
                    <a:pt x="1" y="826"/>
                  </a:lnTo>
                  <a:lnTo>
                    <a:pt x="1522" y="1780"/>
                  </a:lnTo>
                  <a:lnTo>
                    <a:pt x="3302" y="955"/>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g2a3b8366433_1_144"/>
            <p:cNvSpPr/>
            <p:nvPr/>
          </p:nvSpPr>
          <p:spPr>
            <a:xfrm>
              <a:off x="3087832" y="2431520"/>
              <a:ext cx="85724" cy="46982"/>
            </a:xfrm>
            <a:custGeom>
              <a:avLst/>
              <a:gdLst/>
              <a:ahLst/>
              <a:cxnLst/>
              <a:rect l="l" t="t" r="r" b="b"/>
              <a:pathLst>
                <a:path w="3766" h="2064" extrusionOk="0">
                  <a:moveTo>
                    <a:pt x="1986" y="0"/>
                  </a:moveTo>
                  <a:lnTo>
                    <a:pt x="0" y="929"/>
                  </a:lnTo>
                  <a:lnTo>
                    <a:pt x="1831" y="2063"/>
                  </a:lnTo>
                  <a:lnTo>
                    <a:pt x="3765" y="1109"/>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g2a3b8366433_1_144"/>
            <p:cNvSpPr/>
            <p:nvPr/>
          </p:nvSpPr>
          <p:spPr>
            <a:xfrm>
              <a:off x="3047313" y="2406275"/>
              <a:ext cx="75162" cy="39925"/>
            </a:xfrm>
            <a:custGeom>
              <a:avLst/>
              <a:gdLst/>
              <a:ahLst/>
              <a:cxnLst/>
              <a:rect l="l" t="t" r="r" b="b"/>
              <a:pathLst>
                <a:path w="3302" h="1754" extrusionOk="0">
                  <a:moveTo>
                    <a:pt x="1986" y="0"/>
                  </a:moveTo>
                  <a:lnTo>
                    <a:pt x="0" y="929"/>
                  </a:lnTo>
                  <a:lnTo>
                    <a:pt x="1316" y="1754"/>
                  </a:lnTo>
                  <a:lnTo>
                    <a:pt x="3302" y="825"/>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g2a3b8366433_1_144"/>
            <p:cNvSpPr/>
            <p:nvPr/>
          </p:nvSpPr>
          <p:spPr>
            <a:xfrm>
              <a:off x="2887626" y="2482579"/>
              <a:ext cx="72225" cy="39356"/>
            </a:xfrm>
            <a:custGeom>
              <a:avLst/>
              <a:gdLst/>
              <a:ahLst/>
              <a:cxnLst/>
              <a:rect l="l" t="t" r="r" b="b"/>
              <a:pathLst>
                <a:path w="3173" h="1729" extrusionOk="0">
                  <a:moveTo>
                    <a:pt x="1780" y="1"/>
                  </a:moveTo>
                  <a:lnTo>
                    <a:pt x="0" y="852"/>
                  </a:lnTo>
                  <a:lnTo>
                    <a:pt x="1419" y="1729"/>
                  </a:lnTo>
                  <a:lnTo>
                    <a:pt x="3173" y="878"/>
                  </a:lnTo>
                  <a:lnTo>
                    <a:pt x="17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g2a3b8366433_1_144"/>
            <p:cNvSpPr/>
            <p:nvPr/>
          </p:nvSpPr>
          <p:spPr>
            <a:xfrm>
              <a:off x="2694476" y="2567123"/>
              <a:ext cx="86315" cy="45821"/>
            </a:xfrm>
            <a:custGeom>
              <a:avLst/>
              <a:gdLst/>
              <a:ahLst/>
              <a:cxnLst/>
              <a:rect l="l" t="t" r="r" b="b"/>
              <a:pathLst>
                <a:path w="3792" h="2013" extrusionOk="0">
                  <a:moveTo>
                    <a:pt x="2296" y="1"/>
                  </a:moveTo>
                  <a:lnTo>
                    <a:pt x="0" y="1084"/>
                  </a:lnTo>
                  <a:lnTo>
                    <a:pt x="1522" y="2012"/>
                  </a:lnTo>
                  <a:lnTo>
                    <a:pt x="3791" y="929"/>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g2a3b8366433_1_144"/>
            <p:cNvSpPr/>
            <p:nvPr/>
          </p:nvSpPr>
          <p:spPr>
            <a:xfrm>
              <a:off x="2756120" y="2533069"/>
              <a:ext cx="96877" cy="51102"/>
            </a:xfrm>
            <a:custGeom>
              <a:avLst/>
              <a:gdLst/>
              <a:ahLst/>
              <a:cxnLst/>
              <a:rect l="l" t="t" r="r" b="b"/>
              <a:pathLst>
                <a:path w="4256" h="2245" extrusionOk="0">
                  <a:moveTo>
                    <a:pt x="2786" y="1"/>
                  </a:moveTo>
                  <a:lnTo>
                    <a:pt x="0" y="1316"/>
                  </a:lnTo>
                  <a:lnTo>
                    <a:pt x="1470" y="2245"/>
                  </a:lnTo>
                  <a:lnTo>
                    <a:pt x="4256" y="904"/>
                  </a:lnTo>
                  <a:lnTo>
                    <a:pt x="27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g2a3b8366433_1_144"/>
            <p:cNvSpPr/>
            <p:nvPr/>
          </p:nvSpPr>
          <p:spPr>
            <a:xfrm>
              <a:off x="2829510" y="2506071"/>
              <a:ext cx="81035" cy="43454"/>
            </a:xfrm>
            <a:custGeom>
              <a:avLst/>
              <a:gdLst/>
              <a:ahLst/>
              <a:cxnLst/>
              <a:rect l="l" t="t" r="r" b="b"/>
              <a:pathLst>
                <a:path w="3560" h="1909" extrusionOk="0">
                  <a:moveTo>
                    <a:pt x="2141" y="0"/>
                  </a:moveTo>
                  <a:lnTo>
                    <a:pt x="0" y="1006"/>
                  </a:lnTo>
                  <a:lnTo>
                    <a:pt x="1444" y="1909"/>
                  </a:lnTo>
                  <a:lnTo>
                    <a:pt x="3559" y="877"/>
                  </a:lnTo>
                  <a:lnTo>
                    <a:pt x="214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g2a3b8366433_1_144"/>
            <p:cNvSpPr/>
            <p:nvPr/>
          </p:nvSpPr>
          <p:spPr>
            <a:xfrm>
              <a:off x="2937524" y="2457926"/>
              <a:ext cx="75162" cy="40540"/>
            </a:xfrm>
            <a:custGeom>
              <a:avLst/>
              <a:gdLst/>
              <a:ahLst/>
              <a:cxnLst/>
              <a:rect l="l" t="t" r="r" b="b"/>
              <a:pathLst>
                <a:path w="3302" h="1781" extrusionOk="0">
                  <a:moveTo>
                    <a:pt x="1935" y="1"/>
                  </a:moveTo>
                  <a:lnTo>
                    <a:pt x="1" y="903"/>
                  </a:lnTo>
                  <a:lnTo>
                    <a:pt x="1393" y="1780"/>
                  </a:lnTo>
                  <a:lnTo>
                    <a:pt x="3302" y="852"/>
                  </a:lnTo>
                  <a:lnTo>
                    <a:pt x="19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g2a3b8366433_1_144"/>
            <p:cNvSpPr/>
            <p:nvPr/>
          </p:nvSpPr>
          <p:spPr>
            <a:xfrm>
              <a:off x="2691540" y="2624670"/>
              <a:ext cx="88068" cy="49326"/>
            </a:xfrm>
            <a:custGeom>
              <a:avLst/>
              <a:gdLst/>
              <a:ahLst/>
              <a:cxnLst/>
              <a:rect l="l" t="t" r="r" b="b"/>
              <a:pathLst>
                <a:path w="3869" h="2167" extrusionOk="0">
                  <a:moveTo>
                    <a:pt x="1780" y="0"/>
                  </a:moveTo>
                  <a:lnTo>
                    <a:pt x="0" y="851"/>
                  </a:lnTo>
                  <a:lnTo>
                    <a:pt x="2141" y="2167"/>
                  </a:lnTo>
                  <a:lnTo>
                    <a:pt x="3869" y="1290"/>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g2a3b8366433_1_144"/>
            <p:cNvSpPr/>
            <p:nvPr/>
          </p:nvSpPr>
          <p:spPr>
            <a:xfrm>
              <a:off x="2631648" y="2648139"/>
              <a:ext cx="99836" cy="55791"/>
            </a:xfrm>
            <a:custGeom>
              <a:avLst/>
              <a:gdLst/>
              <a:ahLst/>
              <a:cxnLst/>
              <a:rect l="l" t="t" r="r" b="b"/>
              <a:pathLst>
                <a:path w="4386" h="2451" extrusionOk="0">
                  <a:moveTo>
                    <a:pt x="2244" y="1"/>
                  </a:moveTo>
                  <a:lnTo>
                    <a:pt x="1" y="1084"/>
                  </a:lnTo>
                  <a:lnTo>
                    <a:pt x="2193" y="2451"/>
                  </a:lnTo>
                  <a:lnTo>
                    <a:pt x="4385" y="1316"/>
                  </a:lnTo>
                  <a:lnTo>
                    <a:pt x="224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g2a3b8366433_1_144"/>
            <p:cNvSpPr/>
            <p:nvPr/>
          </p:nvSpPr>
          <p:spPr>
            <a:xfrm>
              <a:off x="2512481" y="2702157"/>
              <a:ext cx="108623" cy="59911"/>
            </a:xfrm>
            <a:custGeom>
              <a:avLst/>
              <a:gdLst/>
              <a:ahLst/>
              <a:cxnLst/>
              <a:rect l="l" t="t" r="r" b="b"/>
              <a:pathLst>
                <a:path w="4772" h="2632" extrusionOk="0">
                  <a:moveTo>
                    <a:pt x="2553" y="1"/>
                  </a:moveTo>
                  <a:lnTo>
                    <a:pt x="0" y="1239"/>
                  </a:lnTo>
                  <a:lnTo>
                    <a:pt x="2270" y="2631"/>
                  </a:lnTo>
                  <a:lnTo>
                    <a:pt x="4771" y="1393"/>
                  </a:lnTo>
                  <a:lnTo>
                    <a:pt x="255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g2a3b8366433_1_144"/>
            <p:cNvSpPr/>
            <p:nvPr/>
          </p:nvSpPr>
          <p:spPr>
            <a:xfrm>
              <a:off x="2979796" y="2483763"/>
              <a:ext cx="86315" cy="48165"/>
            </a:xfrm>
            <a:custGeom>
              <a:avLst/>
              <a:gdLst/>
              <a:ahLst/>
              <a:cxnLst/>
              <a:rect l="l" t="t" r="r" b="b"/>
              <a:pathLst>
                <a:path w="3792" h="2116" extrusionOk="0">
                  <a:moveTo>
                    <a:pt x="1909" y="0"/>
                  </a:moveTo>
                  <a:lnTo>
                    <a:pt x="1" y="929"/>
                  </a:lnTo>
                  <a:lnTo>
                    <a:pt x="1909" y="2115"/>
                  </a:lnTo>
                  <a:lnTo>
                    <a:pt x="3792" y="1187"/>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g2a3b8366433_1_144"/>
            <p:cNvSpPr/>
            <p:nvPr/>
          </p:nvSpPr>
          <p:spPr>
            <a:xfrm>
              <a:off x="2579406" y="2676912"/>
              <a:ext cx="93349" cy="52263"/>
            </a:xfrm>
            <a:custGeom>
              <a:avLst/>
              <a:gdLst/>
              <a:ahLst/>
              <a:cxnLst/>
              <a:rect l="l" t="t" r="r" b="b"/>
              <a:pathLst>
                <a:path w="4101" h="2296" extrusionOk="0">
                  <a:moveTo>
                    <a:pt x="1909" y="1"/>
                  </a:moveTo>
                  <a:lnTo>
                    <a:pt x="0" y="929"/>
                  </a:lnTo>
                  <a:lnTo>
                    <a:pt x="2218" y="2296"/>
                  </a:lnTo>
                  <a:lnTo>
                    <a:pt x="4101" y="1368"/>
                  </a:lnTo>
                  <a:lnTo>
                    <a:pt x="190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g2a3b8366433_1_144"/>
            <p:cNvSpPr/>
            <p:nvPr/>
          </p:nvSpPr>
          <p:spPr>
            <a:xfrm>
              <a:off x="2930490" y="2509599"/>
              <a:ext cx="83971" cy="46390"/>
            </a:xfrm>
            <a:custGeom>
              <a:avLst/>
              <a:gdLst/>
              <a:ahLst/>
              <a:cxnLst/>
              <a:rect l="l" t="t" r="r" b="b"/>
              <a:pathLst>
                <a:path w="3689" h="2038" extrusionOk="0">
                  <a:moveTo>
                    <a:pt x="1780" y="0"/>
                  </a:moveTo>
                  <a:lnTo>
                    <a:pt x="0" y="826"/>
                  </a:lnTo>
                  <a:lnTo>
                    <a:pt x="1960" y="2038"/>
                  </a:lnTo>
                  <a:lnTo>
                    <a:pt x="3688" y="1187"/>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g2a3b8366433_1_144"/>
            <p:cNvSpPr/>
            <p:nvPr/>
          </p:nvSpPr>
          <p:spPr>
            <a:xfrm>
              <a:off x="2873535" y="2533069"/>
              <a:ext cx="92780" cy="51694"/>
            </a:xfrm>
            <a:custGeom>
              <a:avLst/>
              <a:gdLst/>
              <a:ahLst/>
              <a:cxnLst/>
              <a:rect l="l" t="t" r="r" b="b"/>
              <a:pathLst>
                <a:path w="4076" h="2271" extrusionOk="0">
                  <a:moveTo>
                    <a:pt x="2115" y="1"/>
                  </a:moveTo>
                  <a:lnTo>
                    <a:pt x="0" y="1032"/>
                  </a:lnTo>
                  <a:lnTo>
                    <a:pt x="1986" y="2270"/>
                  </a:lnTo>
                  <a:lnTo>
                    <a:pt x="4075" y="1213"/>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g2a3b8366433_1_144"/>
            <p:cNvSpPr/>
            <p:nvPr/>
          </p:nvSpPr>
          <p:spPr>
            <a:xfrm>
              <a:off x="2740254" y="2595305"/>
              <a:ext cx="99244" cy="54630"/>
            </a:xfrm>
            <a:custGeom>
              <a:avLst/>
              <a:gdLst/>
              <a:ahLst/>
              <a:cxnLst/>
              <a:rect l="l" t="t" r="r" b="b"/>
              <a:pathLst>
                <a:path w="4360" h="2400" extrusionOk="0">
                  <a:moveTo>
                    <a:pt x="2296" y="1"/>
                  </a:moveTo>
                  <a:lnTo>
                    <a:pt x="1" y="1110"/>
                  </a:lnTo>
                  <a:lnTo>
                    <a:pt x="2116" y="2399"/>
                  </a:lnTo>
                  <a:lnTo>
                    <a:pt x="4360" y="1264"/>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g2a3b8366433_1_144"/>
            <p:cNvSpPr/>
            <p:nvPr/>
          </p:nvSpPr>
          <p:spPr>
            <a:xfrm>
              <a:off x="2801329" y="2560681"/>
              <a:ext cx="108623" cy="59296"/>
            </a:xfrm>
            <a:custGeom>
              <a:avLst/>
              <a:gdLst/>
              <a:ahLst/>
              <a:cxnLst/>
              <a:rect l="l" t="t" r="r" b="b"/>
              <a:pathLst>
                <a:path w="4772" h="2605" extrusionOk="0">
                  <a:moveTo>
                    <a:pt x="2760" y="0"/>
                  </a:moveTo>
                  <a:lnTo>
                    <a:pt x="0" y="1341"/>
                  </a:lnTo>
                  <a:lnTo>
                    <a:pt x="2038" y="2605"/>
                  </a:lnTo>
                  <a:lnTo>
                    <a:pt x="4771" y="1238"/>
                  </a:lnTo>
                  <a:lnTo>
                    <a:pt x="27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g2a3b8366433_1_144"/>
            <p:cNvSpPr/>
            <p:nvPr/>
          </p:nvSpPr>
          <p:spPr>
            <a:xfrm>
              <a:off x="3090746" y="2493164"/>
              <a:ext cx="83994" cy="46982"/>
            </a:xfrm>
            <a:custGeom>
              <a:avLst/>
              <a:gdLst/>
              <a:ahLst/>
              <a:cxnLst/>
              <a:rect l="l" t="t" r="r" b="b"/>
              <a:pathLst>
                <a:path w="3690" h="2064" extrusionOk="0">
                  <a:moveTo>
                    <a:pt x="2038" y="0"/>
                  </a:moveTo>
                  <a:lnTo>
                    <a:pt x="1" y="1006"/>
                  </a:lnTo>
                  <a:lnTo>
                    <a:pt x="1703" y="2063"/>
                  </a:lnTo>
                  <a:lnTo>
                    <a:pt x="3689" y="1032"/>
                  </a:lnTo>
                  <a:lnTo>
                    <a:pt x="20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g2a3b8366433_1_144"/>
            <p:cNvSpPr/>
            <p:nvPr/>
          </p:nvSpPr>
          <p:spPr>
            <a:xfrm>
              <a:off x="3199374" y="2448525"/>
              <a:ext cx="66353" cy="36443"/>
            </a:xfrm>
            <a:custGeom>
              <a:avLst/>
              <a:gdLst/>
              <a:ahLst/>
              <a:cxnLst/>
              <a:rect l="l" t="t" r="r" b="b"/>
              <a:pathLst>
                <a:path w="2915" h="1601" extrusionOk="0">
                  <a:moveTo>
                    <a:pt x="1238" y="1"/>
                  </a:moveTo>
                  <a:lnTo>
                    <a:pt x="0" y="620"/>
                  </a:lnTo>
                  <a:lnTo>
                    <a:pt x="1573" y="1600"/>
                  </a:lnTo>
                  <a:lnTo>
                    <a:pt x="2915" y="904"/>
                  </a:lnTo>
                  <a:lnTo>
                    <a:pt x="12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g2a3b8366433_1_144"/>
            <p:cNvSpPr/>
            <p:nvPr/>
          </p:nvSpPr>
          <p:spPr>
            <a:xfrm>
              <a:off x="3145948" y="2466735"/>
              <a:ext cx="81035" cy="45229"/>
            </a:xfrm>
            <a:custGeom>
              <a:avLst/>
              <a:gdLst/>
              <a:ahLst/>
              <a:cxnLst/>
              <a:rect l="l" t="t" r="r" b="b"/>
              <a:pathLst>
                <a:path w="3560" h="1987" extrusionOk="0">
                  <a:moveTo>
                    <a:pt x="1960" y="0"/>
                  </a:moveTo>
                  <a:lnTo>
                    <a:pt x="0" y="981"/>
                  </a:lnTo>
                  <a:lnTo>
                    <a:pt x="1625" y="1986"/>
                  </a:lnTo>
                  <a:lnTo>
                    <a:pt x="3559" y="1006"/>
                  </a:lnTo>
                  <a:lnTo>
                    <a:pt x="19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g2a3b8366433_1_144"/>
            <p:cNvSpPr/>
            <p:nvPr/>
          </p:nvSpPr>
          <p:spPr>
            <a:xfrm>
              <a:off x="3039095" y="2520162"/>
              <a:ext cx="82218" cy="46390"/>
            </a:xfrm>
            <a:custGeom>
              <a:avLst/>
              <a:gdLst/>
              <a:ahLst/>
              <a:cxnLst/>
              <a:rect l="l" t="t" r="r" b="b"/>
              <a:pathLst>
                <a:path w="3612" h="2038" extrusionOk="0">
                  <a:moveTo>
                    <a:pt x="1909" y="0"/>
                  </a:moveTo>
                  <a:lnTo>
                    <a:pt x="0" y="955"/>
                  </a:lnTo>
                  <a:lnTo>
                    <a:pt x="1754" y="2038"/>
                  </a:lnTo>
                  <a:lnTo>
                    <a:pt x="3611" y="1084"/>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g2a3b8366433_1_144"/>
            <p:cNvSpPr/>
            <p:nvPr/>
          </p:nvSpPr>
          <p:spPr>
            <a:xfrm>
              <a:off x="3141828" y="2405683"/>
              <a:ext cx="87499" cy="46390"/>
            </a:xfrm>
            <a:custGeom>
              <a:avLst/>
              <a:gdLst/>
              <a:ahLst/>
              <a:cxnLst/>
              <a:rect l="l" t="t" r="r" b="b"/>
              <a:pathLst>
                <a:path w="3844" h="2038" extrusionOk="0">
                  <a:moveTo>
                    <a:pt x="1935" y="0"/>
                  </a:moveTo>
                  <a:lnTo>
                    <a:pt x="1" y="929"/>
                  </a:lnTo>
                  <a:lnTo>
                    <a:pt x="1780" y="2038"/>
                  </a:lnTo>
                  <a:lnTo>
                    <a:pt x="3844" y="1006"/>
                  </a:lnTo>
                  <a:lnTo>
                    <a:pt x="193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g2a3b8366433_1_144"/>
            <p:cNvSpPr/>
            <p:nvPr/>
          </p:nvSpPr>
          <p:spPr>
            <a:xfrm>
              <a:off x="2375671" y="2767921"/>
              <a:ext cx="112151" cy="61664"/>
            </a:xfrm>
            <a:custGeom>
              <a:avLst/>
              <a:gdLst/>
              <a:ahLst/>
              <a:cxnLst/>
              <a:rect l="l" t="t" r="r" b="b"/>
              <a:pathLst>
                <a:path w="4927" h="2709" extrusionOk="0">
                  <a:moveTo>
                    <a:pt x="2580" y="0"/>
                  </a:moveTo>
                  <a:lnTo>
                    <a:pt x="1" y="1238"/>
                  </a:lnTo>
                  <a:lnTo>
                    <a:pt x="2374" y="2708"/>
                  </a:lnTo>
                  <a:lnTo>
                    <a:pt x="4927" y="1444"/>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g2a3b8366433_1_144"/>
            <p:cNvSpPr/>
            <p:nvPr/>
          </p:nvSpPr>
          <p:spPr>
            <a:xfrm>
              <a:off x="2444372" y="2808418"/>
              <a:ext cx="108623" cy="59319"/>
            </a:xfrm>
            <a:custGeom>
              <a:avLst/>
              <a:gdLst/>
              <a:ahLst/>
              <a:cxnLst/>
              <a:rect l="l" t="t" r="r" b="b"/>
              <a:pathLst>
                <a:path w="4772" h="2606" extrusionOk="0">
                  <a:moveTo>
                    <a:pt x="2451" y="1"/>
                  </a:moveTo>
                  <a:lnTo>
                    <a:pt x="0" y="1187"/>
                  </a:lnTo>
                  <a:lnTo>
                    <a:pt x="2502" y="2606"/>
                  </a:lnTo>
                  <a:lnTo>
                    <a:pt x="4772" y="1419"/>
                  </a:lnTo>
                  <a:lnTo>
                    <a:pt x="2451" y="1"/>
                  </a:lnTo>
                  <a:close/>
                </a:path>
              </a:pathLst>
            </a:custGeom>
            <a:solidFill>
              <a:srgbClr val="433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g2a3b8366433_1_144"/>
            <p:cNvSpPr/>
            <p:nvPr/>
          </p:nvSpPr>
          <p:spPr>
            <a:xfrm>
              <a:off x="2990358" y="2545999"/>
              <a:ext cx="80465" cy="45229"/>
            </a:xfrm>
            <a:custGeom>
              <a:avLst/>
              <a:gdLst/>
              <a:ahLst/>
              <a:cxnLst/>
              <a:rect l="l" t="t" r="r" b="b"/>
              <a:pathLst>
                <a:path w="3535" h="1987" extrusionOk="0">
                  <a:moveTo>
                    <a:pt x="1755" y="0"/>
                  </a:moveTo>
                  <a:lnTo>
                    <a:pt x="1" y="877"/>
                  </a:lnTo>
                  <a:lnTo>
                    <a:pt x="1806" y="1986"/>
                  </a:lnTo>
                  <a:lnTo>
                    <a:pt x="3534" y="1083"/>
                  </a:lnTo>
                  <a:lnTo>
                    <a:pt x="17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g2a3b8366433_1_144"/>
            <p:cNvSpPr/>
            <p:nvPr/>
          </p:nvSpPr>
          <p:spPr>
            <a:xfrm>
              <a:off x="2326365" y="2736212"/>
              <a:ext cx="95716" cy="49918"/>
            </a:xfrm>
            <a:custGeom>
              <a:avLst/>
              <a:gdLst/>
              <a:ahLst/>
              <a:cxnLst/>
              <a:rect l="l" t="t" r="r" b="b"/>
              <a:pathLst>
                <a:path w="4205" h="2193" extrusionOk="0">
                  <a:moveTo>
                    <a:pt x="2528" y="0"/>
                  </a:moveTo>
                  <a:lnTo>
                    <a:pt x="0" y="1187"/>
                  </a:lnTo>
                  <a:lnTo>
                    <a:pt x="1832" y="2193"/>
                  </a:lnTo>
                  <a:lnTo>
                    <a:pt x="4204" y="1058"/>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g2a3b8366433_1_144"/>
            <p:cNvSpPr/>
            <p:nvPr/>
          </p:nvSpPr>
          <p:spPr>
            <a:xfrm>
              <a:off x="3101923" y="2383967"/>
              <a:ext cx="73978" cy="36420"/>
            </a:xfrm>
            <a:custGeom>
              <a:avLst/>
              <a:gdLst/>
              <a:ahLst/>
              <a:cxnLst/>
              <a:rect l="l" t="t" r="r" b="b"/>
              <a:pathLst>
                <a:path w="3250" h="1600" extrusionOk="0">
                  <a:moveTo>
                    <a:pt x="1702" y="0"/>
                  </a:moveTo>
                  <a:lnTo>
                    <a:pt x="0" y="800"/>
                  </a:lnTo>
                  <a:lnTo>
                    <a:pt x="1315" y="1599"/>
                  </a:lnTo>
                  <a:lnTo>
                    <a:pt x="3250" y="671"/>
                  </a:lnTo>
                  <a:lnTo>
                    <a:pt x="17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g2a3b8366433_1_144"/>
            <p:cNvSpPr/>
            <p:nvPr/>
          </p:nvSpPr>
          <p:spPr>
            <a:xfrm>
              <a:off x="2393290" y="2703910"/>
              <a:ext cx="98061" cy="51694"/>
            </a:xfrm>
            <a:custGeom>
              <a:avLst/>
              <a:gdLst/>
              <a:ahLst/>
              <a:cxnLst/>
              <a:rect l="l" t="t" r="r" b="b"/>
              <a:pathLst>
                <a:path w="4308" h="2271" extrusionOk="0">
                  <a:moveTo>
                    <a:pt x="2657" y="1"/>
                  </a:moveTo>
                  <a:lnTo>
                    <a:pt x="1" y="1239"/>
                  </a:lnTo>
                  <a:lnTo>
                    <a:pt x="1677" y="2271"/>
                  </a:lnTo>
                  <a:lnTo>
                    <a:pt x="4308" y="1007"/>
                  </a:lnTo>
                  <a:lnTo>
                    <a:pt x="265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g2a3b8366433_1_144"/>
            <p:cNvSpPr/>
            <p:nvPr/>
          </p:nvSpPr>
          <p:spPr>
            <a:xfrm>
              <a:off x="2463152" y="2672223"/>
              <a:ext cx="95124" cy="50510"/>
            </a:xfrm>
            <a:custGeom>
              <a:avLst/>
              <a:gdLst/>
              <a:ahLst/>
              <a:cxnLst/>
              <a:rect l="l" t="t" r="r" b="b"/>
              <a:pathLst>
                <a:path w="4179" h="2219" extrusionOk="0">
                  <a:moveTo>
                    <a:pt x="2580" y="0"/>
                  </a:moveTo>
                  <a:lnTo>
                    <a:pt x="1" y="1187"/>
                  </a:lnTo>
                  <a:lnTo>
                    <a:pt x="1651" y="2218"/>
                  </a:lnTo>
                  <a:lnTo>
                    <a:pt x="4179" y="1006"/>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g2a3b8366433_1_144"/>
            <p:cNvSpPr/>
            <p:nvPr/>
          </p:nvSpPr>
          <p:spPr>
            <a:xfrm>
              <a:off x="2443780" y="2734459"/>
              <a:ext cx="112151" cy="61664"/>
            </a:xfrm>
            <a:custGeom>
              <a:avLst/>
              <a:gdLst/>
              <a:ahLst/>
              <a:cxnLst/>
              <a:rect l="l" t="t" r="r" b="b"/>
              <a:pathLst>
                <a:path w="4927" h="2709" extrusionOk="0">
                  <a:moveTo>
                    <a:pt x="2631" y="0"/>
                  </a:moveTo>
                  <a:lnTo>
                    <a:pt x="1" y="1264"/>
                  </a:lnTo>
                  <a:lnTo>
                    <a:pt x="2322" y="2708"/>
                  </a:lnTo>
                  <a:lnTo>
                    <a:pt x="4927" y="1419"/>
                  </a:lnTo>
                  <a:lnTo>
                    <a:pt x="26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g2a3b8366433_1_144"/>
            <p:cNvSpPr/>
            <p:nvPr/>
          </p:nvSpPr>
          <p:spPr>
            <a:xfrm>
              <a:off x="2584095" y="2618797"/>
              <a:ext cx="86907" cy="46390"/>
            </a:xfrm>
            <a:custGeom>
              <a:avLst/>
              <a:gdLst/>
              <a:ahLst/>
              <a:cxnLst/>
              <a:rect l="l" t="t" r="r" b="b"/>
              <a:pathLst>
                <a:path w="3818" h="2038" extrusionOk="0">
                  <a:moveTo>
                    <a:pt x="2270" y="0"/>
                  </a:moveTo>
                  <a:lnTo>
                    <a:pt x="1" y="1058"/>
                  </a:lnTo>
                  <a:lnTo>
                    <a:pt x="1574" y="2038"/>
                  </a:lnTo>
                  <a:lnTo>
                    <a:pt x="3818" y="980"/>
                  </a:lnTo>
                  <a:lnTo>
                    <a:pt x="227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g2a3b8366433_1_144"/>
            <p:cNvSpPr/>
            <p:nvPr/>
          </p:nvSpPr>
          <p:spPr>
            <a:xfrm>
              <a:off x="2531261" y="2647570"/>
              <a:ext cx="79851" cy="42862"/>
            </a:xfrm>
            <a:custGeom>
              <a:avLst/>
              <a:gdLst/>
              <a:ahLst/>
              <a:cxnLst/>
              <a:rect l="l" t="t" r="r" b="b"/>
              <a:pathLst>
                <a:path w="3508" h="1883" extrusionOk="0">
                  <a:moveTo>
                    <a:pt x="1909" y="0"/>
                  </a:moveTo>
                  <a:lnTo>
                    <a:pt x="0" y="877"/>
                  </a:lnTo>
                  <a:lnTo>
                    <a:pt x="1599" y="1883"/>
                  </a:lnTo>
                  <a:lnTo>
                    <a:pt x="3508" y="980"/>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g2a3b8366433_1_144"/>
            <p:cNvSpPr/>
            <p:nvPr/>
          </p:nvSpPr>
          <p:spPr>
            <a:xfrm>
              <a:off x="2508952" y="2774364"/>
              <a:ext cx="110398" cy="62255"/>
            </a:xfrm>
            <a:custGeom>
              <a:avLst/>
              <a:gdLst/>
              <a:ahLst/>
              <a:cxnLst/>
              <a:rect l="l" t="t" r="r" b="b"/>
              <a:pathLst>
                <a:path w="4850" h="2735" extrusionOk="0">
                  <a:moveTo>
                    <a:pt x="2605" y="1"/>
                  </a:moveTo>
                  <a:lnTo>
                    <a:pt x="0" y="1290"/>
                  </a:lnTo>
                  <a:lnTo>
                    <a:pt x="2296" y="2735"/>
                  </a:lnTo>
                  <a:lnTo>
                    <a:pt x="4849" y="1394"/>
                  </a:lnTo>
                  <a:lnTo>
                    <a:pt x="26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g2a3b8366433_1_144"/>
            <p:cNvSpPr/>
            <p:nvPr/>
          </p:nvSpPr>
          <p:spPr>
            <a:xfrm>
              <a:off x="2933426" y="2570060"/>
              <a:ext cx="89844" cy="50510"/>
            </a:xfrm>
            <a:custGeom>
              <a:avLst/>
              <a:gdLst/>
              <a:ahLst/>
              <a:cxnLst/>
              <a:rect l="l" t="t" r="r" b="b"/>
              <a:pathLst>
                <a:path w="3947" h="2219" extrusionOk="0">
                  <a:moveTo>
                    <a:pt x="2115" y="1"/>
                  </a:moveTo>
                  <a:lnTo>
                    <a:pt x="0" y="1058"/>
                  </a:lnTo>
                  <a:lnTo>
                    <a:pt x="1857" y="2219"/>
                  </a:lnTo>
                  <a:lnTo>
                    <a:pt x="3946" y="1135"/>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g2a3b8366433_1_144"/>
            <p:cNvSpPr/>
            <p:nvPr/>
          </p:nvSpPr>
          <p:spPr>
            <a:xfrm>
              <a:off x="2643395" y="2598241"/>
              <a:ext cx="324070" cy="170263"/>
            </a:xfrm>
            <a:custGeom>
              <a:avLst/>
              <a:gdLst/>
              <a:ahLst/>
              <a:cxnLst/>
              <a:rect l="l" t="t" r="r" b="b"/>
              <a:pathLst>
                <a:path w="14237" h="7480" extrusionOk="0">
                  <a:moveTo>
                    <a:pt x="12380" y="1"/>
                  </a:moveTo>
                  <a:lnTo>
                    <a:pt x="0" y="6113"/>
                  </a:lnTo>
                  <a:lnTo>
                    <a:pt x="2167" y="7480"/>
                  </a:lnTo>
                  <a:lnTo>
                    <a:pt x="14237" y="1161"/>
                  </a:lnTo>
                  <a:lnTo>
                    <a:pt x="123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g2a3b8366433_1_144"/>
            <p:cNvSpPr/>
            <p:nvPr/>
          </p:nvSpPr>
          <p:spPr>
            <a:xfrm>
              <a:off x="2577061" y="2742085"/>
              <a:ext cx="106847" cy="59911"/>
            </a:xfrm>
            <a:custGeom>
              <a:avLst/>
              <a:gdLst/>
              <a:ahLst/>
              <a:cxnLst/>
              <a:rect l="l" t="t" r="r" b="b"/>
              <a:pathLst>
                <a:path w="4694" h="2632" extrusionOk="0">
                  <a:moveTo>
                    <a:pt x="2528" y="0"/>
                  </a:moveTo>
                  <a:lnTo>
                    <a:pt x="0" y="1238"/>
                  </a:lnTo>
                  <a:lnTo>
                    <a:pt x="2244" y="2631"/>
                  </a:lnTo>
                  <a:lnTo>
                    <a:pt x="4694" y="1341"/>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g2a3b8366433_1_144"/>
            <p:cNvSpPr/>
            <p:nvPr/>
          </p:nvSpPr>
          <p:spPr>
            <a:xfrm>
              <a:off x="2512481" y="2472609"/>
              <a:ext cx="769646" cy="402737"/>
            </a:xfrm>
            <a:custGeom>
              <a:avLst/>
              <a:gdLst/>
              <a:ahLst/>
              <a:cxnLst/>
              <a:rect l="l" t="t" r="r" b="b"/>
              <a:pathLst>
                <a:path w="33812" h="17693" fill="none" extrusionOk="0">
                  <a:moveTo>
                    <a:pt x="0" y="17693"/>
                  </a:moveTo>
                  <a:lnTo>
                    <a:pt x="33812" y="0"/>
                  </a:ln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g2a3b8366433_1_144"/>
            <p:cNvSpPr/>
            <p:nvPr/>
          </p:nvSpPr>
          <p:spPr>
            <a:xfrm>
              <a:off x="2348673" y="2197259"/>
              <a:ext cx="404512" cy="203155"/>
            </a:xfrm>
            <a:custGeom>
              <a:avLst/>
              <a:gdLst/>
              <a:ahLst/>
              <a:cxnLst/>
              <a:rect l="l" t="t" r="r" b="b"/>
              <a:pathLst>
                <a:path w="17771" h="8925" extrusionOk="0">
                  <a:moveTo>
                    <a:pt x="13334" y="1"/>
                  </a:moveTo>
                  <a:lnTo>
                    <a:pt x="1" y="5803"/>
                  </a:lnTo>
                  <a:lnTo>
                    <a:pt x="3637" y="8924"/>
                  </a:lnTo>
                  <a:lnTo>
                    <a:pt x="17770" y="2167"/>
                  </a:lnTo>
                  <a:lnTo>
                    <a:pt x="13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g2a3b8366433_1_144"/>
            <p:cNvSpPr/>
            <p:nvPr/>
          </p:nvSpPr>
          <p:spPr>
            <a:xfrm>
              <a:off x="2348673" y="2246565"/>
              <a:ext cx="411546" cy="167942"/>
            </a:xfrm>
            <a:custGeom>
              <a:avLst/>
              <a:gdLst/>
              <a:ahLst/>
              <a:cxnLst/>
              <a:rect l="l" t="t" r="r" b="b"/>
              <a:pathLst>
                <a:path w="18080" h="7378" extrusionOk="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g2a3b8366433_1_144"/>
            <p:cNvSpPr/>
            <p:nvPr/>
          </p:nvSpPr>
          <p:spPr>
            <a:xfrm>
              <a:off x="2348673" y="2197259"/>
              <a:ext cx="403921" cy="203724"/>
            </a:xfrm>
            <a:custGeom>
              <a:avLst/>
              <a:gdLst/>
              <a:ahLst/>
              <a:cxnLst/>
              <a:rect l="l" t="t" r="r" b="b"/>
              <a:pathLst>
                <a:path w="17745" h="8950" extrusionOk="0">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g2a3b8366433_1_144"/>
            <p:cNvSpPr/>
            <p:nvPr/>
          </p:nvSpPr>
          <p:spPr>
            <a:xfrm>
              <a:off x="3491751" y="1983554"/>
              <a:ext cx="430917" cy="98061"/>
            </a:xfrm>
            <a:custGeom>
              <a:avLst/>
              <a:gdLst/>
              <a:ahLst/>
              <a:cxnLst/>
              <a:rect l="l" t="t" r="r" b="b"/>
              <a:pathLst>
                <a:path w="18931" h="4308" extrusionOk="0">
                  <a:moveTo>
                    <a:pt x="17125" y="1"/>
                  </a:moveTo>
                  <a:lnTo>
                    <a:pt x="825" y="826"/>
                  </a:lnTo>
                  <a:lnTo>
                    <a:pt x="0" y="4308"/>
                  </a:lnTo>
                  <a:lnTo>
                    <a:pt x="18930" y="3431"/>
                  </a:lnTo>
                  <a:lnTo>
                    <a:pt x="17125"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g2a3b8366433_1_144"/>
            <p:cNvSpPr/>
            <p:nvPr/>
          </p:nvSpPr>
          <p:spPr>
            <a:xfrm>
              <a:off x="3491751" y="2061633"/>
              <a:ext cx="431509" cy="37604"/>
            </a:xfrm>
            <a:custGeom>
              <a:avLst/>
              <a:gdLst/>
              <a:ahLst/>
              <a:cxnLst/>
              <a:rect l="l" t="t" r="r" b="b"/>
              <a:pathLst>
                <a:path w="18957" h="1652" extrusionOk="0">
                  <a:moveTo>
                    <a:pt x="18930" y="1"/>
                  </a:moveTo>
                  <a:lnTo>
                    <a:pt x="0" y="878"/>
                  </a:lnTo>
                  <a:lnTo>
                    <a:pt x="0" y="1651"/>
                  </a:lnTo>
                  <a:lnTo>
                    <a:pt x="18956" y="671"/>
                  </a:lnTo>
                  <a:lnTo>
                    <a:pt x="18930" y="1"/>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g2a3b8366433_1_144"/>
            <p:cNvSpPr/>
            <p:nvPr/>
          </p:nvSpPr>
          <p:spPr>
            <a:xfrm>
              <a:off x="3491751" y="1990019"/>
              <a:ext cx="258901" cy="91596"/>
            </a:xfrm>
            <a:custGeom>
              <a:avLst/>
              <a:gdLst/>
              <a:ahLst/>
              <a:cxnLst/>
              <a:rect l="l" t="t" r="r" b="b"/>
              <a:pathLst>
                <a:path w="11374" h="4024" extrusionOk="0">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g2a3b8366433_1_144"/>
            <p:cNvSpPr/>
            <p:nvPr/>
          </p:nvSpPr>
          <p:spPr>
            <a:xfrm>
              <a:off x="1762168" y="1055958"/>
              <a:ext cx="2622422" cy="318197"/>
            </a:xfrm>
            <a:custGeom>
              <a:avLst/>
              <a:gdLst/>
              <a:ahLst/>
              <a:cxnLst/>
              <a:rect l="l" t="t" r="r" b="b"/>
              <a:pathLst>
                <a:path w="115208" h="13979" extrusionOk="0">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2a3b8366433_1_144"/>
            <p:cNvSpPr/>
            <p:nvPr/>
          </p:nvSpPr>
          <p:spPr>
            <a:xfrm>
              <a:off x="1334757" y="2800200"/>
              <a:ext cx="466745" cy="325253"/>
            </a:xfrm>
            <a:custGeom>
              <a:avLst/>
              <a:gdLst/>
              <a:ahLst/>
              <a:cxnLst/>
              <a:rect l="l" t="t" r="r" b="b"/>
              <a:pathLst>
                <a:path w="20505" h="14289" extrusionOk="0">
                  <a:moveTo>
                    <a:pt x="12948" y="1"/>
                  </a:moveTo>
                  <a:lnTo>
                    <a:pt x="1" y="11426"/>
                  </a:lnTo>
                  <a:lnTo>
                    <a:pt x="6474" y="14289"/>
                  </a:lnTo>
                  <a:lnTo>
                    <a:pt x="20505" y="955"/>
                  </a:lnTo>
                  <a:lnTo>
                    <a:pt x="129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2a3b8366433_1_144"/>
            <p:cNvSpPr/>
            <p:nvPr/>
          </p:nvSpPr>
          <p:spPr>
            <a:xfrm>
              <a:off x="1334757" y="2821917"/>
              <a:ext cx="467337" cy="341119"/>
            </a:xfrm>
            <a:custGeom>
              <a:avLst/>
              <a:gdLst/>
              <a:ahLst/>
              <a:cxnLst/>
              <a:rect l="l" t="t" r="r" b="b"/>
              <a:pathLst>
                <a:path w="20531" h="14986" extrusionOk="0">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g2a3b8366433_1_144"/>
            <p:cNvSpPr/>
            <p:nvPr/>
          </p:nvSpPr>
          <p:spPr>
            <a:xfrm>
              <a:off x="1334757" y="2800200"/>
              <a:ext cx="419786" cy="323501"/>
            </a:xfrm>
            <a:custGeom>
              <a:avLst/>
              <a:gdLst/>
              <a:ahLst/>
              <a:cxnLst/>
              <a:rect l="l" t="t" r="r" b="b"/>
              <a:pathLst>
                <a:path w="18442" h="14212" extrusionOk="0">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2a3b8366433_1_144"/>
            <p:cNvSpPr/>
            <p:nvPr/>
          </p:nvSpPr>
          <p:spPr>
            <a:xfrm>
              <a:off x="1355313" y="2489044"/>
              <a:ext cx="252459" cy="554221"/>
            </a:xfrm>
            <a:custGeom>
              <a:avLst/>
              <a:gdLst/>
              <a:ahLst/>
              <a:cxnLst/>
              <a:rect l="l" t="t" r="r" b="b"/>
              <a:pathLst>
                <a:path w="11091" h="24348" extrusionOk="0">
                  <a:moveTo>
                    <a:pt x="8202" y="1"/>
                  </a:moveTo>
                  <a:lnTo>
                    <a:pt x="1" y="4050"/>
                  </a:lnTo>
                  <a:lnTo>
                    <a:pt x="5649" y="24347"/>
                  </a:lnTo>
                  <a:lnTo>
                    <a:pt x="11091" y="17487"/>
                  </a:lnTo>
                  <a:lnTo>
                    <a:pt x="82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g2a3b8366433_1_144"/>
            <p:cNvSpPr/>
            <p:nvPr/>
          </p:nvSpPr>
          <p:spPr>
            <a:xfrm>
              <a:off x="2429689" y="1985899"/>
              <a:ext cx="181417" cy="344647"/>
            </a:xfrm>
            <a:custGeom>
              <a:avLst/>
              <a:gdLst/>
              <a:ahLst/>
              <a:cxnLst/>
              <a:rect l="l" t="t" r="r" b="b"/>
              <a:pathLst>
                <a:path w="7970" h="15141" extrusionOk="0">
                  <a:moveTo>
                    <a:pt x="7815" y="1"/>
                  </a:moveTo>
                  <a:lnTo>
                    <a:pt x="1" y="1858"/>
                  </a:lnTo>
                  <a:lnTo>
                    <a:pt x="929" y="15140"/>
                  </a:lnTo>
                  <a:lnTo>
                    <a:pt x="7970" y="11194"/>
                  </a:lnTo>
                  <a:lnTo>
                    <a:pt x="78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g2a3b8366433_1_144"/>
            <p:cNvSpPr/>
            <p:nvPr/>
          </p:nvSpPr>
          <p:spPr>
            <a:xfrm>
              <a:off x="3620320" y="1817402"/>
              <a:ext cx="143836" cy="203155"/>
            </a:xfrm>
            <a:custGeom>
              <a:avLst/>
              <a:gdLst/>
              <a:ahLst/>
              <a:cxnLst/>
              <a:rect l="l" t="t" r="r" b="b"/>
              <a:pathLst>
                <a:path w="6319" h="8925" extrusionOk="0">
                  <a:moveTo>
                    <a:pt x="6319" y="1"/>
                  </a:moveTo>
                  <a:lnTo>
                    <a:pt x="0" y="336"/>
                  </a:lnTo>
                  <a:lnTo>
                    <a:pt x="387" y="8925"/>
                  </a:lnTo>
                  <a:lnTo>
                    <a:pt x="6319" y="8925"/>
                  </a:lnTo>
                  <a:lnTo>
                    <a:pt x="631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g2a3b8366433_1_144"/>
            <p:cNvSpPr/>
            <p:nvPr/>
          </p:nvSpPr>
          <p:spPr>
            <a:xfrm>
              <a:off x="3036751" y="1070048"/>
              <a:ext cx="1347904" cy="843032"/>
            </a:xfrm>
            <a:custGeom>
              <a:avLst/>
              <a:gdLst/>
              <a:ahLst/>
              <a:cxnLst/>
              <a:rect l="l" t="t" r="r" b="b"/>
              <a:pathLst>
                <a:path w="59216" h="37036" extrusionOk="0">
                  <a:moveTo>
                    <a:pt x="59216" y="0"/>
                  </a:moveTo>
                  <a:lnTo>
                    <a:pt x="0" y="1238"/>
                  </a:lnTo>
                  <a:lnTo>
                    <a:pt x="0" y="37036"/>
                  </a:lnTo>
                  <a:lnTo>
                    <a:pt x="55063" y="33631"/>
                  </a:lnTo>
                  <a:lnTo>
                    <a:pt x="5921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g2a3b8366433_1_144"/>
            <p:cNvSpPr/>
            <p:nvPr/>
          </p:nvSpPr>
          <p:spPr>
            <a:xfrm>
              <a:off x="3083120" y="1120538"/>
              <a:ext cx="1255762" cy="760268"/>
            </a:xfrm>
            <a:custGeom>
              <a:avLst/>
              <a:gdLst/>
              <a:ahLst/>
              <a:cxnLst/>
              <a:rect l="l" t="t" r="r" b="b"/>
              <a:pathLst>
                <a:path w="55168" h="33400" extrusionOk="0">
                  <a:moveTo>
                    <a:pt x="55167" y="0"/>
                  </a:moveTo>
                  <a:lnTo>
                    <a:pt x="1" y="1006"/>
                  </a:lnTo>
                  <a:lnTo>
                    <a:pt x="1" y="33399"/>
                  </a:lnTo>
                  <a:lnTo>
                    <a:pt x="51092" y="29789"/>
                  </a:lnTo>
                  <a:lnTo>
                    <a:pt x="551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g2a3b8366433_1_144"/>
            <p:cNvSpPr/>
            <p:nvPr/>
          </p:nvSpPr>
          <p:spPr>
            <a:xfrm>
              <a:off x="1799751" y="1098230"/>
              <a:ext cx="1236960" cy="1318563"/>
            </a:xfrm>
            <a:custGeom>
              <a:avLst/>
              <a:gdLst/>
              <a:ahLst/>
              <a:cxnLst/>
              <a:rect l="l" t="t" r="r" b="b"/>
              <a:pathLst>
                <a:path w="54342" h="57927" extrusionOk="0">
                  <a:moveTo>
                    <a:pt x="54341" y="0"/>
                  </a:moveTo>
                  <a:lnTo>
                    <a:pt x="0" y="10059"/>
                  </a:lnTo>
                  <a:lnTo>
                    <a:pt x="3843" y="57926"/>
                  </a:lnTo>
                  <a:lnTo>
                    <a:pt x="54341" y="35798"/>
                  </a:lnTo>
                  <a:lnTo>
                    <a:pt x="543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g2a3b8366433_1_144"/>
            <p:cNvSpPr/>
            <p:nvPr/>
          </p:nvSpPr>
          <p:spPr>
            <a:xfrm>
              <a:off x="657857" y="1327187"/>
              <a:ext cx="1229312" cy="1919721"/>
            </a:xfrm>
            <a:custGeom>
              <a:avLst/>
              <a:gdLst/>
              <a:ahLst/>
              <a:cxnLst/>
              <a:rect l="l" t="t" r="r" b="b"/>
              <a:pathLst>
                <a:path w="54006" h="84337" extrusionOk="0">
                  <a:moveTo>
                    <a:pt x="50163" y="1"/>
                  </a:moveTo>
                  <a:lnTo>
                    <a:pt x="0" y="28628"/>
                  </a:lnTo>
                  <a:lnTo>
                    <a:pt x="10162" y="84336"/>
                  </a:lnTo>
                  <a:lnTo>
                    <a:pt x="54006" y="47868"/>
                  </a:lnTo>
                  <a:lnTo>
                    <a:pt x="501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g2a3b8366433_1_144"/>
            <p:cNvSpPr/>
            <p:nvPr/>
          </p:nvSpPr>
          <p:spPr>
            <a:xfrm>
              <a:off x="560975" y="1978865"/>
              <a:ext cx="328190" cy="1268076"/>
            </a:xfrm>
            <a:custGeom>
              <a:avLst/>
              <a:gdLst/>
              <a:ahLst/>
              <a:cxnLst/>
              <a:rect l="l" t="t" r="r" b="b"/>
              <a:pathLst>
                <a:path w="14418" h="55709" extrusionOk="0">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g2a3b8366433_1_144"/>
            <p:cNvSpPr/>
            <p:nvPr/>
          </p:nvSpPr>
          <p:spPr>
            <a:xfrm>
              <a:off x="560975" y="1319561"/>
              <a:ext cx="1238735" cy="696282"/>
            </a:xfrm>
            <a:custGeom>
              <a:avLst/>
              <a:gdLst/>
              <a:ahLst/>
              <a:cxnLst/>
              <a:rect l="l" t="t" r="r" b="b"/>
              <a:pathLst>
                <a:path w="54420" h="30589" extrusionOk="0">
                  <a:moveTo>
                    <a:pt x="52769" y="0"/>
                  </a:moveTo>
                  <a:lnTo>
                    <a:pt x="1" y="30588"/>
                  </a:lnTo>
                  <a:lnTo>
                    <a:pt x="1" y="30588"/>
                  </a:lnTo>
                  <a:lnTo>
                    <a:pt x="4256" y="28963"/>
                  </a:lnTo>
                  <a:lnTo>
                    <a:pt x="54419" y="336"/>
                  </a:lnTo>
                  <a:lnTo>
                    <a:pt x="52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g2a3b8366433_1_144"/>
            <p:cNvSpPr/>
            <p:nvPr/>
          </p:nvSpPr>
          <p:spPr>
            <a:xfrm>
              <a:off x="4108782" y="1162218"/>
              <a:ext cx="126241" cy="621143"/>
            </a:xfrm>
            <a:custGeom>
              <a:avLst/>
              <a:gdLst/>
              <a:ahLst/>
              <a:cxnLst/>
              <a:rect l="l" t="t" r="r" b="b"/>
              <a:pathLst>
                <a:path w="5546" h="27288" extrusionOk="0">
                  <a:moveTo>
                    <a:pt x="4127" y="0"/>
                  </a:moveTo>
                  <a:lnTo>
                    <a:pt x="0" y="27287"/>
                  </a:lnTo>
                  <a:lnTo>
                    <a:pt x="1883" y="27287"/>
                  </a:lnTo>
                  <a:lnTo>
                    <a:pt x="55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g2a3b8366433_1_144"/>
            <p:cNvSpPr/>
            <p:nvPr/>
          </p:nvSpPr>
          <p:spPr>
            <a:xfrm>
              <a:off x="4061798" y="1240890"/>
              <a:ext cx="99244" cy="363403"/>
            </a:xfrm>
            <a:custGeom>
              <a:avLst/>
              <a:gdLst/>
              <a:ahLst/>
              <a:cxnLst/>
              <a:rect l="l" t="t" r="r" b="b"/>
              <a:pathLst>
                <a:path w="4360" h="15965" extrusionOk="0">
                  <a:moveTo>
                    <a:pt x="4359" y="0"/>
                  </a:moveTo>
                  <a:lnTo>
                    <a:pt x="2993" y="78"/>
                  </a:lnTo>
                  <a:lnTo>
                    <a:pt x="1" y="15965"/>
                  </a:lnTo>
                  <a:lnTo>
                    <a:pt x="1" y="15965"/>
                  </a:lnTo>
                  <a:lnTo>
                    <a:pt x="1832" y="15836"/>
                  </a:lnTo>
                  <a:lnTo>
                    <a:pt x="43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g2a3b8366433_1_144"/>
            <p:cNvSpPr/>
            <p:nvPr/>
          </p:nvSpPr>
          <p:spPr>
            <a:xfrm>
              <a:off x="3219338" y="1279042"/>
              <a:ext cx="42862" cy="315283"/>
            </a:xfrm>
            <a:custGeom>
              <a:avLst/>
              <a:gdLst/>
              <a:ahLst/>
              <a:cxnLst/>
              <a:rect l="l" t="t" r="r" b="b"/>
              <a:pathLst>
                <a:path w="1883" h="13851" extrusionOk="0">
                  <a:moveTo>
                    <a:pt x="0" y="1"/>
                  </a:moveTo>
                  <a:lnTo>
                    <a:pt x="671" y="13850"/>
                  </a:lnTo>
                  <a:lnTo>
                    <a:pt x="1883" y="1385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2a3b8366433_1_144"/>
            <p:cNvSpPr/>
            <p:nvPr/>
          </p:nvSpPr>
          <p:spPr>
            <a:xfrm>
              <a:off x="3135955" y="1279042"/>
              <a:ext cx="59911" cy="504895"/>
            </a:xfrm>
            <a:custGeom>
              <a:avLst/>
              <a:gdLst/>
              <a:ahLst/>
              <a:cxnLst/>
              <a:rect l="l" t="t" r="r" b="b"/>
              <a:pathLst>
                <a:path w="2632" h="22181" extrusionOk="0">
                  <a:moveTo>
                    <a:pt x="1" y="1"/>
                  </a:moveTo>
                  <a:lnTo>
                    <a:pt x="1136" y="22181"/>
                  </a:lnTo>
                  <a:lnTo>
                    <a:pt x="2632" y="22181"/>
                  </a:lnTo>
                  <a:lnTo>
                    <a:pt x="15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g2a3b8366433_1_144"/>
            <p:cNvSpPr/>
            <p:nvPr/>
          </p:nvSpPr>
          <p:spPr>
            <a:xfrm>
              <a:off x="3508772" y="1287101"/>
              <a:ext cx="510783" cy="218046"/>
            </a:xfrm>
            <a:custGeom>
              <a:avLst/>
              <a:gdLst/>
              <a:ahLst/>
              <a:cxnLst/>
              <a:rect l="l" t="t" r="r" b="b"/>
              <a:pathLst>
                <a:path w="17281" h="7377" extrusionOk="0">
                  <a:moveTo>
                    <a:pt x="0" y="0"/>
                  </a:moveTo>
                  <a:lnTo>
                    <a:pt x="207" y="7377"/>
                  </a:lnTo>
                  <a:lnTo>
                    <a:pt x="16661" y="7377"/>
                  </a:lnTo>
                  <a:lnTo>
                    <a:pt x="172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2a3b8366433_1_144"/>
            <p:cNvSpPr/>
            <p:nvPr/>
          </p:nvSpPr>
          <p:spPr>
            <a:xfrm>
              <a:off x="3334101" y="1565524"/>
              <a:ext cx="379256" cy="179617"/>
            </a:xfrm>
            <a:custGeom>
              <a:avLst/>
              <a:gdLst/>
              <a:ahLst/>
              <a:cxnLst/>
              <a:rect l="l" t="t" r="r" b="b"/>
              <a:pathLst>
                <a:path w="14598" h="6913" extrusionOk="0">
                  <a:moveTo>
                    <a:pt x="14598" y="0"/>
                  </a:moveTo>
                  <a:lnTo>
                    <a:pt x="0" y="258"/>
                  </a:lnTo>
                  <a:lnTo>
                    <a:pt x="0" y="6912"/>
                  </a:lnTo>
                  <a:lnTo>
                    <a:pt x="14598" y="6732"/>
                  </a:lnTo>
                  <a:lnTo>
                    <a:pt x="145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2a3b8366433_1_144"/>
            <p:cNvSpPr/>
            <p:nvPr/>
          </p:nvSpPr>
          <p:spPr>
            <a:xfrm>
              <a:off x="1870204" y="1173373"/>
              <a:ext cx="1124240" cy="1135985"/>
            </a:xfrm>
            <a:custGeom>
              <a:avLst/>
              <a:gdLst/>
              <a:ahLst/>
              <a:cxnLst/>
              <a:rect l="l" t="t" r="r" b="b"/>
              <a:pathLst>
                <a:path w="49390" h="49906" extrusionOk="0">
                  <a:moveTo>
                    <a:pt x="48873" y="0"/>
                  </a:moveTo>
                  <a:lnTo>
                    <a:pt x="0" y="9749"/>
                  </a:lnTo>
                  <a:lnTo>
                    <a:pt x="3611" y="49906"/>
                  </a:lnTo>
                  <a:lnTo>
                    <a:pt x="49389" y="31156"/>
                  </a:lnTo>
                  <a:lnTo>
                    <a:pt x="488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2a3b8366433_1_144"/>
            <p:cNvSpPr/>
            <p:nvPr/>
          </p:nvSpPr>
          <p:spPr>
            <a:xfrm>
              <a:off x="1960599" y="1240298"/>
              <a:ext cx="978082" cy="963400"/>
            </a:xfrm>
            <a:custGeom>
              <a:avLst/>
              <a:gdLst/>
              <a:ahLst/>
              <a:cxnLst/>
              <a:rect l="l" t="t" r="r" b="b"/>
              <a:pathLst>
                <a:path w="42969" h="42324" extrusionOk="0">
                  <a:moveTo>
                    <a:pt x="42298" y="1"/>
                  </a:moveTo>
                  <a:lnTo>
                    <a:pt x="1" y="9517"/>
                  </a:lnTo>
                  <a:lnTo>
                    <a:pt x="2993" y="42323"/>
                  </a:lnTo>
                  <a:lnTo>
                    <a:pt x="42968" y="26152"/>
                  </a:lnTo>
                  <a:lnTo>
                    <a:pt x="422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2a3b8366433_1_144"/>
            <p:cNvSpPr/>
            <p:nvPr/>
          </p:nvSpPr>
          <p:spPr>
            <a:xfrm>
              <a:off x="2335766" y="1380021"/>
              <a:ext cx="110967" cy="214309"/>
            </a:xfrm>
            <a:custGeom>
              <a:avLst/>
              <a:gdLst/>
              <a:ahLst/>
              <a:cxnLst/>
              <a:rect l="l" t="t" r="r" b="b"/>
              <a:pathLst>
                <a:path w="4875" h="9415" extrusionOk="0">
                  <a:moveTo>
                    <a:pt x="4178" y="1"/>
                  </a:moveTo>
                  <a:lnTo>
                    <a:pt x="0" y="903"/>
                  </a:lnTo>
                  <a:lnTo>
                    <a:pt x="774" y="9414"/>
                  </a:lnTo>
                  <a:lnTo>
                    <a:pt x="4875" y="8202"/>
                  </a:lnTo>
                  <a:lnTo>
                    <a:pt x="4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2a3b8366433_1_144"/>
            <p:cNvSpPr/>
            <p:nvPr/>
          </p:nvSpPr>
          <p:spPr>
            <a:xfrm>
              <a:off x="2355138" y="1584917"/>
              <a:ext cx="103342" cy="138578"/>
            </a:xfrm>
            <a:custGeom>
              <a:avLst/>
              <a:gdLst/>
              <a:ahLst/>
              <a:cxnLst/>
              <a:rect l="l" t="t" r="r" b="b"/>
              <a:pathLst>
                <a:path w="4540" h="6088" fill="none" extrusionOk="0">
                  <a:moveTo>
                    <a:pt x="0" y="1187"/>
                  </a:moveTo>
                  <a:lnTo>
                    <a:pt x="464" y="6087"/>
                  </a:lnTo>
                  <a:lnTo>
                    <a:pt x="4539" y="4849"/>
                  </a:lnTo>
                  <a:lnTo>
                    <a:pt x="4101" y="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2a3b8366433_1_144"/>
            <p:cNvSpPr/>
            <p:nvPr/>
          </p:nvSpPr>
          <p:spPr>
            <a:xfrm>
              <a:off x="2233011" y="1404105"/>
              <a:ext cx="105709" cy="220751"/>
            </a:xfrm>
            <a:custGeom>
              <a:avLst/>
              <a:gdLst/>
              <a:ahLst/>
              <a:cxnLst/>
              <a:rect l="l" t="t" r="r" b="b"/>
              <a:pathLst>
                <a:path w="4644" h="9698" extrusionOk="0">
                  <a:moveTo>
                    <a:pt x="3818" y="0"/>
                  </a:moveTo>
                  <a:lnTo>
                    <a:pt x="1" y="851"/>
                  </a:lnTo>
                  <a:lnTo>
                    <a:pt x="826" y="9698"/>
                  </a:lnTo>
                  <a:lnTo>
                    <a:pt x="4643" y="8563"/>
                  </a:lnTo>
                  <a:lnTo>
                    <a:pt x="38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2a3b8366433_1_144"/>
            <p:cNvSpPr/>
            <p:nvPr/>
          </p:nvSpPr>
          <p:spPr>
            <a:xfrm>
              <a:off x="2120877" y="1427005"/>
              <a:ext cx="116271" cy="231313"/>
            </a:xfrm>
            <a:custGeom>
              <a:avLst/>
              <a:gdLst/>
              <a:ahLst/>
              <a:cxnLst/>
              <a:rect l="l" t="t" r="r" b="b"/>
              <a:pathLst>
                <a:path w="5108" h="10162" extrusionOk="0">
                  <a:moveTo>
                    <a:pt x="4230" y="0"/>
                  </a:moveTo>
                  <a:lnTo>
                    <a:pt x="1" y="929"/>
                  </a:lnTo>
                  <a:lnTo>
                    <a:pt x="852" y="10162"/>
                  </a:lnTo>
                  <a:lnTo>
                    <a:pt x="5107" y="8898"/>
                  </a:lnTo>
                  <a:lnTo>
                    <a:pt x="423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2a3b8366433_1_144"/>
            <p:cNvSpPr/>
            <p:nvPr/>
          </p:nvSpPr>
          <p:spPr>
            <a:xfrm>
              <a:off x="2035172" y="1809184"/>
              <a:ext cx="113312" cy="142106"/>
            </a:xfrm>
            <a:custGeom>
              <a:avLst/>
              <a:gdLst/>
              <a:ahLst/>
              <a:cxnLst/>
              <a:rect l="l" t="t" r="r" b="b"/>
              <a:pathLst>
                <a:path w="4978" h="6243" fill="none" extrusionOk="0">
                  <a:moveTo>
                    <a:pt x="4488" y="1"/>
                  </a:moveTo>
                  <a:lnTo>
                    <a:pt x="0" y="1316"/>
                  </a:lnTo>
                  <a:lnTo>
                    <a:pt x="516" y="6242"/>
                  </a:lnTo>
                  <a:lnTo>
                    <a:pt x="4978" y="490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2a3b8366433_1_144"/>
            <p:cNvSpPr/>
            <p:nvPr/>
          </p:nvSpPr>
          <p:spPr>
            <a:xfrm>
              <a:off x="2253567" y="1616035"/>
              <a:ext cx="98061" cy="138578"/>
            </a:xfrm>
            <a:custGeom>
              <a:avLst/>
              <a:gdLst/>
              <a:ahLst/>
              <a:cxnLst/>
              <a:rect l="l" t="t" r="r" b="b"/>
              <a:pathLst>
                <a:path w="4308" h="6088" extrusionOk="0">
                  <a:moveTo>
                    <a:pt x="3817" y="1"/>
                  </a:moveTo>
                  <a:lnTo>
                    <a:pt x="0" y="1110"/>
                  </a:lnTo>
                  <a:lnTo>
                    <a:pt x="439" y="6087"/>
                  </a:lnTo>
                  <a:lnTo>
                    <a:pt x="4307" y="4927"/>
                  </a:lnTo>
                  <a:lnTo>
                    <a:pt x="38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g2a3b8366433_1_144"/>
            <p:cNvSpPr/>
            <p:nvPr/>
          </p:nvSpPr>
          <p:spPr>
            <a:xfrm>
              <a:off x="2450837" y="1279042"/>
              <a:ext cx="452040" cy="698035"/>
            </a:xfrm>
            <a:custGeom>
              <a:avLst/>
              <a:gdLst/>
              <a:ahLst/>
              <a:cxnLst/>
              <a:rect l="l" t="t" r="r" b="b"/>
              <a:pathLst>
                <a:path w="19859" h="30666" extrusionOk="0">
                  <a:moveTo>
                    <a:pt x="19240" y="1"/>
                  </a:moveTo>
                  <a:lnTo>
                    <a:pt x="0" y="4230"/>
                  </a:lnTo>
                  <a:lnTo>
                    <a:pt x="2270" y="30666"/>
                  </a:lnTo>
                  <a:lnTo>
                    <a:pt x="19859" y="23677"/>
                  </a:lnTo>
                  <a:lnTo>
                    <a:pt x="192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g2a3b8366433_1_144"/>
            <p:cNvSpPr/>
            <p:nvPr/>
          </p:nvSpPr>
          <p:spPr>
            <a:xfrm>
              <a:off x="2265313" y="1746971"/>
              <a:ext cx="98653" cy="134458"/>
            </a:xfrm>
            <a:custGeom>
              <a:avLst/>
              <a:gdLst/>
              <a:ahLst/>
              <a:cxnLst/>
              <a:rect l="l" t="t" r="r" b="b"/>
              <a:pathLst>
                <a:path w="4334" h="5907" extrusionOk="0">
                  <a:moveTo>
                    <a:pt x="3869" y="0"/>
                  </a:moveTo>
                  <a:lnTo>
                    <a:pt x="0" y="1109"/>
                  </a:lnTo>
                  <a:lnTo>
                    <a:pt x="439" y="5906"/>
                  </a:lnTo>
                  <a:lnTo>
                    <a:pt x="4333" y="4720"/>
                  </a:lnTo>
                  <a:lnTo>
                    <a:pt x="3869" y="0"/>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g2a3b8366433_1_144"/>
            <p:cNvSpPr/>
            <p:nvPr/>
          </p:nvSpPr>
          <p:spPr>
            <a:xfrm>
              <a:off x="2367453" y="1715853"/>
              <a:ext cx="101589" cy="134458"/>
            </a:xfrm>
            <a:custGeom>
              <a:avLst/>
              <a:gdLst/>
              <a:ahLst/>
              <a:cxnLst/>
              <a:rect l="l" t="t" r="r" b="b"/>
              <a:pathLst>
                <a:path w="4463" h="5907" extrusionOk="0">
                  <a:moveTo>
                    <a:pt x="4076" y="0"/>
                  </a:moveTo>
                  <a:lnTo>
                    <a:pt x="1" y="1186"/>
                  </a:lnTo>
                  <a:lnTo>
                    <a:pt x="413" y="5906"/>
                  </a:lnTo>
                  <a:lnTo>
                    <a:pt x="4463" y="4668"/>
                  </a:lnTo>
                  <a:lnTo>
                    <a:pt x="40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g2a3b8366433_1_144"/>
            <p:cNvSpPr/>
            <p:nvPr/>
          </p:nvSpPr>
          <p:spPr>
            <a:xfrm>
              <a:off x="1996429" y="1451658"/>
              <a:ext cx="129177" cy="238961"/>
            </a:xfrm>
            <a:custGeom>
              <a:avLst/>
              <a:gdLst/>
              <a:ahLst/>
              <a:cxnLst/>
              <a:rect l="l" t="t" r="r" b="b"/>
              <a:pathLst>
                <a:path w="5675" h="10498" extrusionOk="0">
                  <a:moveTo>
                    <a:pt x="4771" y="0"/>
                  </a:moveTo>
                  <a:lnTo>
                    <a:pt x="0" y="1032"/>
                  </a:lnTo>
                  <a:lnTo>
                    <a:pt x="1083" y="10497"/>
                  </a:lnTo>
                  <a:lnTo>
                    <a:pt x="5674" y="9285"/>
                  </a:lnTo>
                  <a:lnTo>
                    <a:pt x="47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g2a3b8366433_1_144"/>
            <p:cNvSpPr/>
            <p:nvPr/>
          </p:nvSpPr>
          <p:spPr>
            <a:xfrm>
              <a:off x="2380952" y="1859674"/>
              <a:ext cx="102181" cy="160885"/>
            </a:xfrm>
            <a:custGeom>
              <a:avLst/>
              <a:gdLst/>
              <a:ahLst/>
              <a:cxnLst/>
              <a:rect l="l" t="t" r="r" b="b"/>
              <a:pathLst>
                <a:path w="4489" h="7068" extrusionOk="0">
                  <a:moveTo>
                    <a:pt x="4024" y="1"/>
                  </a:moveTo>
                  <a:lnTo>
                    <a:pt x="1" y="1316"/>
                  </a:lnTo>
                  <a:lnTo>
                    <a:pt x="517" y="7068"/>
                  </a:lnTo>
                  <a:lnTo>
                    <a:pt x="4489" y="5494"/>
                  </a:lnTo>
                  <a:lnTo>
                    <a:pt x="402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g2a3b8366433_1_144"/>
            <p:cNvSpPr/>
            <p:nvPr/>
          </p:nvSpPr>
          <p:spPr>
            <a:xfrm>
              <a:off x="2052200" y="1963021"/>
              <a:ext cx="117432" cy="186698"/>
            </a:xfrm>
            <a:custGeom>
              <a:avLst/>
              <a:gdLst/>
              <a:ahLst/>
              <a:cxnLst/>
              <a:rect l="l" t="t" r="r" b="b"/>
              <a:pathLst>
                <a:path w="5159" h="8202" extrusionOk="0">
                  <a:moveTo>
                    <a:pt x="4514" y="0"/>
                  </a:moveTo>
                  <a:lnTo>
                    <a:pt x="0" y="1496"/>
                  </a:lnTo>
                  <a:lnTo>
                    <a:pt x="697" y="8201"/>
                  </a:lnTo>
                  <a:lnTo>
                    <a:pt x="5158" y="6422"/>
                  </a:lnTo>
                  <a:lnTo>
                    <a:pt x="451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g2a3b8366433_1_144"/>
            <p:cNvSpPr/>
            <p:nvPr/>
          </p:nvSpPr>
          <p:spPr>
            <a:xfrm>
              <a:off x="2279404" y="1893729"/>
              <a:ext cx="101566" cy="166758"/>
            </a:xfrm>
            <a:custGeom>
              <a:avLst/>
              <a:gdLst/>
              <a:ahLst/>
              <a:cxnLst/>
              <a:rect l="l" t="t" r="r" b="b"/>
              <a:pathLst>
                <a:path w="4462" h="7326" extrusionOk="0">
                  <a:moveTo>
                    <a:pt x="3895" y="1"/>
                  </a:moveTo>
                  <a:lnTo>
                    <a:pt x="0" y="1264"/>
                  </a:lnTo>
                  <a:lnTo>
                    <a:pt x="542" y="7325"/>
                  </a:lnTo>
                  <a:lnTo>
                    <a:pt x="4462" y="5778"/>
                  </a:lnTo>
                  <a:lnTo>
                    <a:pt x="38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g2a3b8366433_1_144"/>
            <p:cNvSpPr/>
            <p:nvPr/>
          </p:nvSpPr>
          <p:spPr>
            <a:xfrm>
              <a:off x="2142025" y="1645400"/>
              <a:ext cx="108031" cy="141492"/>
            </a:xfrm>
            <a:custGeom>
              <a:avLst/>
              <a:gdLst/>
              <a:ahLst/>
              <a:cxnLst/>
              <a:rect l="l" t="t" r="r" b="b"/>
              <a:pathLst>
                <a:path w="4746" h="6216" fill="none" extrusionOk="0">
                  <a:moveTo>
                    <a:pt x="4746" y="5004"/>
                  </a:moveTo>
                  <a:lnTo>
                    <a:pt x="4256" y="0"/>
                  </a:lnTo>
                  <a:lnTo>
                    <a:pt x="0" y="1238"/>
                  </a:lnTo>
                  <a:lnTo>
                    <a:pt x="516" y="6216"/>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g2a3b8366433_1_144"/>
            <p:cNvSpPr/>
            <p:nvPr/>
          </p:nvSpPr>
          <p:spPr>
            <a:xfrm>
              <a:off x="2167839" y="1926599"/>
              <a:ext cx="112151" cy="177912"/>
            </a:xfrm>
            <a:custGeom>
              <a:avLst/>
              <a:gdLst/>
              <a:ahLst/>
              <a:cxnLst/>
              <a:rect l="l" t="t" r="r" b="b"/>
              <a:pathLst>
                <a:path w="4927" h="7816" extrusionOk="0">
                  <a:moveTo>
                    <a:pt x="4334" y="1"/>
                  </a:moveTo>
                  <a:lnTo>
                    <a:pt x="1" y="1419"/>
                  </a:lnTo>
                  <a:lnTo>
                    <a:pt x="594" y="7816"/>
                  </a:lnTo>
                  <a:lnTo>
                    <a:pt x="4927" y="6088"/>
                  </a:lnTo>
                  <a:lnTo>
                    <a:pt x="43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g2a3b8366433_1_144"/>
            <p:cNvSpPr/>
            <p:nvPr/>
          </p:nvSpPr>
          <p:spPr>
            <a:xfrm>
              <a:off x="2021082" y="1677679"/>
              <a:ext cx="117432" cy="147387"/>
            </a:xfrm>
            <a:custGeom>
              <a:avLst/>
              <a:gdLst/>
              <a:ahLst/>
              <a:cxnLst/>
              <a:rect l="l" t="t" r="r" b="b"/>
              <a:pathLst>
                <a:path w="5159" h="6475" extrusionOk="0">
                  <a:moveTo>
                    <a:pt x="4643" y="1"/>
                  </a:moveTo>
                  <a:lnTo>
                    <a:pt x="0" y="1342"/>
                  </a:lnTo>
                  <a:lnTo>
                    <a:pt x="542" y="6474"/>
                  </a:lnTo>
                  <a:lnTo>
                    <a:pt x="5158" y="5081"/>
                  </a:lnTo>
                  <a:lnTo>
                    <a:pt x="46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g2a3b8366433_1_144"/>
            <p:cNvSpPr/>
            <p:nvPr/>
          </p:nvSpPr>
          <p:spPr>
            <a:xfrm>
              <a:off x="2153748" y="1776314"/>
              <a:ext cx="108645" cy="139147"/>
            </a:xfrm>
            <a:custGeom>
              <a:avLst/>
              <a:gdLst/>
              <a:ahLst/>
              <a:cxnLst/>
              <a:rect l="l" t="t" r="r" b="b"/>
              <a:pathLst>
                <a:path w="4773" h="6113" extrusionOk="0">
                  <a:moveTo>
                    <a:pt x="4282" y="1"/>
                  </a:moveTo>
                  <a:lnTo>
                    <a:pt x="1" y="1239"/>
                  </a:lnTo>
                  <a:lnTo>
                    <a:pt x="439" y="6113"/>
                  </a:lnTo>
                  <a:lnTo>
                    <a:pt x="4772" y="4798"/>
                  </a:lnTo>
                  <a:lnTo>
                    <a:pt x="428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g2a3b8366433_1_144"/>
            <p:cNvSpPr/>
            <p:nvPr/>
          </p:nvSpPr>
          <p:spPr>
            <a:xfrm>
              <a:off x="2023426" y="1352432"/>
              <a:ext cx="460281" cy="220751"/>
            </a:xfrm>
            <a:custGeom>
              <a:avLst/>
              <a:gdLst/>
              <a:ahLst/>
              <a:cxnLst/>
              <a:rect l="l" t="t" r="r" b="b"/>
              <a:pathLst>
                <a:path w="20221" h="9698" extrusionOk="0">
                  <a:moveTo>
                    <a:pt x="19782" y="1"/>
                  </a:moveTo>
                  <a:lnTo>
                    <a:pt x="0" y="4540"/>
                  </a:lnTo>
                  <a:lnTo>
                    <a:pt x="516" y="9698"/>
                  </a:lnTo>
                  <a:lnTo>
                    <a:pt x="20220" y="4952"/>
                  </a:lnTo>
                  <a:lnTo>
                    <a:pt x="1978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g2a3b8366433_1_144"/>
            <p:cNvSpPr/>
            <p:nvPr/>
          </p:nvSpPr>
          <p:spPr>
            <a:xfrm>
              <a:off x="2495454" y="1424023"/>
              <a:ext cx="379246" cy="412183"/>
            </a:xfrm>
            <a:custGeom>
              <a:avLst/>
              <a:gdLst/>
              <a:ahLst/>
              <a:cxnLst/>
              <a:rect l="l" t="t" r="r" b="b"/>
              <a:pathLst>
                <a:path w="16661" h="18108" extrusionOk="0">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g2a3b8366433_1_144"/>
            <p:cNvSpPr/>
            <p:nvPr/>
          </p:nvSpPr>
          <p:spPr>
            <a:xfrm>
              <a:off x="2594088" y="1701763"/>
              <a:ext cx="236593" cy="104503"/>
            </a:xfrm>
            <a:custGeom>
              <a:avLst/>
              <a:gdLst/>
              <a:ahLst/>
              <a:cxnLst/>
              <a:rect l="l" t="t" r="r" b="b"/>
              <a:pathLst>
                <a:path w="10394" h="4591" extrusionOk="0">
                  <a:moveTo>
                    <a:pt x="10342" y="0"/>
                  </a:moveTo>
                  <a:lnTo>
                    <a:pt x="0" y="3430"/>
                  </a:lnTo>
                  <a:lnTo>
                    <a:pt x="0" y="4591"/>
                  </a:lnTo>
                  <a:lnTo>
                    <a:pt x="10394" y="1083"/>
                  </a:lnTo>
                  <a:lnTo>
                    <a:pt x="10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g2a3b8366433_1_144"/>
            <p:cNvSpPr/>
            <p:nvPr/>
          </p:nvSpPr>
          <p:spPr>
            <a:xfrm>
              <a:off x="2611093" y="1737570"/>
              <a:ext cx="219590" cy="98653"/>
            </a:xfrm>
            <a:custGeom>
              <a:avLst/>
              <a:gdLst/>
              <a:ahLst/>
              <a:cxnLst/>
              <a:rect l="l" t="t" r="r" b="b"/>
              <a:pathLst>
                <a:path w="9647" h="4334" extrusionOk="0">
                  <a:moveTo>
                    <a:pt x="9595" y="0"/>
                  </a:moveTo>
                  <a:lnTo>
                    <a:pt x="1" y="3353"/>
                  </a:lnTo>
                  <a:lnTo>
                    <a:pt x="1" y="4333"/>
                  </a:lnTo>
                  <a:lnTo>
                    <a:pt x="9647" y="1109"/>
                  </a:lnTo>
                  <a:lnTo>
                    <a:pt x="95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g2a3b8366433_1_144"/>
            <p:cNvSpPr/>
            <p:nvPr/>
          </p:nvSpPr>
          <p:spPr>
            <a:xfrm>
              <a:off x="2483116" y="1380021"/>
              <a:ext cx="95716" cy="193163"/>
            </a:xfrm>
            <a:custGeom>
              <a:avLst/>
              <a:gdLst/>
              <a:ahLst/>
              <a:cxnLst/>
              <a:rect l="l" t="t" r="r" b="b"/>
              <a:pathLst>
                <a:path w="4205" h="8486" fill="none" extrusionOk="0">
                  <a:moveTo>
                    <a:pt x="568" y="8486"/>
                  </a:moveTo>
                  <a:lnTo>
                    <a:pt x="1" y="929"/>
                  </a:lnTo>
                  <a:lnTo>
                    <a:pt x="420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g2a3b8366433_1_144"/>
            <p:cNvSpPr/>
            <p:nvPr/>
          </p:nvSpPr>
          <p:spPr>
            <a:xfrm>
              <a:off x="2550633" y="1806248"/>
              <a:ext cx="321725" cy="120368"/>
            </a:xfrm>
            <a:custGeom>
              <a:avLst/>
              <a:gdLst/>
              <a:ahLst/>
              <a:cxnLst/>
              <a:rect l="l" t="t" r="r" b="b"/>
              <a:pathLst>
                <a:path w="14134" h="5288" fill="none" extrusionOk="0">
                  <a:moveTo>
                    <a:pt x="1" y="5288"/>
                  </a:moveTo>
                  <a:lnTo>
                    <a:pt x="1413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g2a3b8366433_1_144"/>
            <p:cNvSpPr/>
            <p:nvPr/>
          </p:nvSpPr>
          <p:spPr>
            <a:xfrm>
              <a:off x="2045143" y="1712917"/>
              <a:ext cx="72225" cy="89252"/>
            </a:xfrm>
            <a:custGeom>
              <a:avLst/>
              <a:gdLst/>
              <a:ahLst/>
              <a:cxnLst/>
              <a:rect l="l" t="t" r="r" b="b"/>
              <a:pathLst>
                <a:path w="3173" h="3921" fill="none" extrusionOk="0">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g2a3b8366433_1_144"/>
            <p:cNvSpPr/>
            <p:nvPr/>
          </p:nvSpPr>
          <p:spPr>
            <a:xfrm>
              <a:off x="2279973" y="1781595"/>
              <a:ext cx="73409" cy="73409"/>
            </a:xfrm>
            <a:custGeom>
              <a:avLst/>
              <a:gdLst/>
              <a:ahLst/>
              <a:cxnLst/>
              <a:rect l="l" t="t" r="r" b="b"/>
              <a:pathLst>
                <a:path w="3225" h="3225" fill="none" extrusionOk="0">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g2a3b8366433_1_144"/>
            <p:cNvSpPr/>
            <p:nvPr/>
          </p:nvSpPr>
          <p:spPr>
            <a:xfrm>
              <a:off x="795828" y="1451658"/>
              <a:ext cx="1047917" cy="1578033"/>
            </a:xfrm>
            <a:custGeom>
              <a:avLst/>
              <a:gdLst/>
              <a:ahLst/>
              <a:cxnLst/>
              <a:rect l="l" t="t" r="r" b="b"/>
              <a:pathLst>
                <a:path w="46037" h="69326" extrusionOk="0">
                  <a:moveTo>
                    <a:pt x="42219" y="0"/>
                  </a:moveTo>
                  <a:lnTo>
                    <a:pt x="0" y="24785"/>
                  </a:lnTo>
                  <a:lnTo>
                    <a:pt x="7608" y="69326"/>
                  </a:lnTo>
                  <a:lnTo>
                    <a:pt x="46036" y="38893"/>
                  </a:lnTo>
                  <a:lnTo>
                    <a:pt x="422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g2a3b8366433_1_144"/>
            <p:cNvSpPr/>
            <p:nvPr/>
          </p:nvSpPr>
          <p:spPr>
            <a:xfrm>
              <a:off x="1306576" y="1699395"/>
              <a:ext cx="210212" cy="341119"/>
            </a:xfrm>
            <a:custGeom>
              <a:avLst/>
              <a:gdLst/>
              <a:ahLst/>
              <a:cxnLst/>
              <a:rect l="l" t="t" r="r" b="b"/>
              <a:pathLst>
                <a:path w="9235" h="14986" extrusionOk="0">
                  <a:moveTo>
                    <a:pt x="7841" y="1"/>
                  </a:moveTo>
                  <a:lnTo>
                    <a:pt x="1" y="4618"/>
                  </a:lnTo>
                  <a:lnTo>
                    <a:pt x="1600" y="14985"/>
                  </a:lnTo>
                  <a:lnTo>
                    <a:pt x="9234" y="10137"/>
                  </a:lnTo>
                  <a:lnTo>
                    <a:pt x="78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g2a3b8366433_1_144"/>
            <p:cNvSpPr/>
            <p:nvPr/>
          </p:nvSpPr>
          <p:spPr>
            <a:xfrm>
              <a:off x="1190936" y="2375157"/>
              <a:ext cx="214286" cy="334062"/>
            </a:xfrm>
            <a:custGeom>
              <a:avLst/>
              <a:gdLst/>
              <a:ahLst/>
              <a:cxnLst/>
              <a:rect l="l" t="t" r="r" b="b"/>
              <a:pathLst>
                <a:path w="9414" h="14676" extrusionOk="0">
                  <a:moveTo>
                    <a:pt x="7995" y="0"/>
                  </a:moveTo>
                  <a:lnTo>
                    <a:pt x="0" y="5494"/>
                  </a:lnTo>
                  <a:lnTo>
                    <a:pt x="1419" y="14675"/>
                  </a:lnTo>
                  <a:lnTo>
                    <a:pt x="9414" y="8743"/>
                  </a:lnTo>
                  <a:lnTo>
                    <a:pt x="79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g2a3b8366433_1_144"/>
            <p:cNvSpPr/>
            <p:nvPr/>
          </p:nvSpPr>
          <p:spPr>
            <a:xfrm>
              <a:off x="1147481" y="2100969"/>
              <a:ext cx="217837" cy="349336"/>
            </a:xfrm>
            <a:custGeom>
              <a:avLst/>
              <a:gdLst/>
              <a:ahLst/>
              <a:cxnLst/>
              <a:rect l="l" t="t" r="r" b="b"/>
              <a:pathLst>
                <a:path w="9570" h="15347" extrusionOk="0">
                  <a:moveTo>
                    <a:pt x="7996" y="1"/>
                  </a:moveTo>
                  <a:lnTo>
                    <a:pt x="1" y="5185"/>
                  </a:lnTo>
                  <a:lnTo>
                    <a:pt x="1574" y="15346"/>
                  </a:lnTo>
                  <a:lnTo>
                    <a:pt x="9569" y="9982"/>
                  </a:lnTo>
                  <a:lnTo>
                    <a:pt x="799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g2a3b8366433_1_144"/>
            <p:cNvSpPr/>
            <p:nvPr/>
          </p:nvSpPr>
          <p:spPr>
            <a:xfrm>
              <a:off x="1392304" y="2246565"/>
              <a:ext cx="194915" cy="314122"/>
            </a:xfrm>
            <a:custGeom>
              <a:avLst/>
              <a:gdLst/>
              <a:ahLst/>
              <a:cxnLst/>
              <a:rect l="l" t="t" r="r" b="b"/>
              <a:pathLst>
                <a:path w="8563" h="13800" extrusionOk="0">
                  <a:moveTo>
                    <a:pt x="7402" y="1"/>
                  </a:moveTo>
                  <a:lnTo>
                    <a:pt x="0" y="5082"/>
                  </a:lnTo>
                  <a:lnTo>
                    <a:pt x="1342" y="13799"/>
                  </a:lnTo>
                  <a:lnTo>
                    <a:pt x="8563" y="8435"/>
                  </a:lnTo>
                  <a:lnTo>
                    <a:pt x="74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g2a3b8366433_1_144"/>
            <p:cNvSpPr/>
            <p:nvPr/>
          </p:nvSpPr>
          <p:spPr>
            <a:xfrm>
              <a:off x="1102272" y="1817402"/>
              <a:ext cx="219590" cy="351089"/>
            </a:xfrm>
            <a:custGeom>
              <a:avLst/>
              <a:gdLst/>
              <a:ahLst/>
              <a:cxnLst/>
              <a:rect l="l" t="t" r="r" b="b"/>
              <a:pathLst>
                <a:path w="9647" h="15424" extrusionOk="0">
                  <a:moveTo>
                    <a:pt x="7970" y="1"/>
                  </a:moveTo>
                  <a:lnTo>
                    <a:pt x="1" y="4695"/>
                  </a:lnTo>
                  <a:lnTo>
                    <a:pt x="1651" y="15424"/>
                  </a:lnTo>
                  <a:lnTo>
                    <a:pt x="9647" y="10369"/>
                  </a:lnTo>
                  <a:lnTo>
                    <a:pt x="79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g2a3b8366433_1_144"/>
            <p:cNvSpPr/>
            <p:nvPr/>
          </p:nvSpPr>
          <p:spPr>
            <a:xfrm>
              <a:off x="929086" y="2232475"/>
              <a:ext cx="234272" cy="361082"/>
            </a:xfrm>
            <a:custGeom>
              <a:avLst/>
              <a:gdLst/>
              <a:ahLst/>
              <a:cxnLst/>
              <a:rect l="l" t="t" r="r" b="b"/>
              <a:pathLst>
                <a:path w="10292" h="15863" extrusionOk="0">
                  <a:moveTo>
                    <a:pt x="8666" y="1"/>
                  </a:moveTo>
                  <a:lnTo>
                    <a:pt x="1" y="5623"/>
                  </a:lnTo>
                  <a:lnTo>
                    <a:pt x="1754" y="15862"/>
                  </a:lnTo>
                  <a:lnTo>
                    <a:pt x="10291" y="10137"/>
                  </a:lnTo>
                  <a:lnTo>
                    <a:pt x="8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g2a3b8366433_1_144"/>
            <p:cNvSpPr/>
            <p:nvPr/>
          </p:nvSpPr>
          <p:spPr>
            <a:xfrm>
              <a:off x="1350032" y="1975336"/>
              <a:ext cx="204316" cy="339343"/>
            </a:xfrm>
            <a:custGeom>
              <a:avLst/>
              <a:gdLst/>
              <a:ahLst/>
              <a:cxnLst/>
              <a:rect l="l" t="t" r="r" b="b"/>
              <a:pathLst>
                <a:path w="8976" h="14908" extrusionOk="0">
                  <a:moveTo>
                    <a:pt x="7609" y="1"/>
                  </a:moveTo>
                  <a:lnTo>
                    <a:pt x="0" y="4927"/>
                  </a:lnTo>
                  <a:lnTo>
                    <a:pt x="1548" y="14908"/>
                  </a:lnTo>
                  <a:lnTo>
                    <a:pt x="8976" y="9930"/>
                  </a:lnTo>
                  <a:lnTo>
                    <a:pt x="760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g2a3b8366433_1_144"/>
            <p:cNvSpPr/>
            <p:nvPr/>
          </p:nvSpPr>
          <p:spPr>
            <a:xfrm>
              <a:off x="1542020" y="1850296"/>
              <a:ext cx="197260" cy="339343"/>
            </a:xfrm>
            <a:custGeom>
              <a:avLst/>
              <a:gdLst/>
              <a:ahLst/>
              <a:cxnLst/>
              <a:rect l="l" t="t" r="r" b="b"/>
              <a:pathLst>
                <a:path w="8666" h="14908" extrusionOk="0">
                  <a:moveTo>
                    <a:pt x="7660" y="0"/>
                  </a:moveTo>
                  <a:lnTo>
                    <a:pt x="0" y="4978"/>
                  </a:lnTo>
                  <a:lnTo>
                    <a:pt x="1315" y="14907"/>
                  </a:lnTo>
                  <a:lnTo>
                    <a:pt x="8666" y="9981"/>
                  </a:lnTo>
                  <a:lnTo>
                    <a:pt x="76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g2a3b8366433_1_144"/>
            <p:cNvSpPr/>
            <p:nvPr/>
          </p:nvSpPr>
          <p:spPr>
            <a:xfrm>
              <a:off x="977823" y="2513697"/>
              <a:ext cx="227215" cy="349928"/>
            </a:xfrm>
            <a:custGeom>
              <a:avLst/>
              <a:gdLst/>
              <a:ahLst/>
              <a:cxnLst/>
              <a:rect l="l" t="t" r="r" b="b"/>
              <a:pathLst>
                <a:path w="9982" h="15373" extrusionOk="0">
                  <a:moveTo>
                    <a:pt x="8511" y="1"/>
                  </a:moveTo>
                  <a:lnTo>
                    <a:pt x="0" y="5829"/>
                  </a:lnTo>
                  <a:lnTo>
                    <a:pt x="1625" y="15372"/>
                  </a:lnTo>
                  <a:lnTo>
                    <a:pt x="9981" y="9182"/>
                  </a:lnTo>
                  <a:lnTo>
                    <a:pt x="851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g2a3b8366433_1_144"/>
            <p:cNvSpPr/>
            <p:nvPr/>
          </p:nvSpPr>
          <p:spPr>
            <a:xfrm>
              <a:off x="1578419" y="2120933"/>
              <a:ext cx="184353" cy="305291"/>
            </a:xfrm>
            <a:custGeom>
              <a:avLst/>
              <a:gdLst/>
              <a:ahLst/>
              <a:cxnLst/>
              <a:rect l="l" t="t" r="r" b="b"/>
              <a:pathLst>
                <a:path w="8099" h="13412" extrusionOk="0">
                  <a:moveTo>
                    <a:pt x="7273" y="1"/>
                  </a:moveTo>
                  <a:lnTo>
                    <a:pt x="0" y="5004"/>
                  </a:lnTo>
                  <a:lnTo>
                    <a:pt x="1109" y="13412"/>
                  </a:lnTo>
                  <a:lnTo>
                    <a:pt x="8098" y="8228"/>
                  </a:lnTo>
                  <a:lnTo>
                    <a:pt x="7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g2a3b8366433_1_144"/>
            <p:cNvSpPr/>
            <p:nvPr/>
          </p:nvSpPr>
          <p:spPr>
            <a:xfrm>
              <a:off x="1505029" y="1579636"/>
              <a:ext cx="207253" cy="338752"/>
            </a:xfrm>
            <a:custGeom>
              <a:avLst/>
              <a:gdLst/>
              <a:ahLst/>
              <a:cxnLst/>
              <a:rect l="l" t="t" r="r" b="b"/>
              <a:pathLst>
                <a:path w="9105" h="14882" extrusionOk="0">
                  <a:moveTo>
                    <a:pt x="8099" y="1"/>
                  </a:moveTo>
                  <a:lnTo>
                    <a:pt x="0" y="4746"/>
                  </a:lnTo>
                  <a:lnTo>
                    <a:pt x="1367" y="14882"/>
                  </a:lnTo>
                  <a:lnTo>
                    <a:pt x="9104" y="10007"/>
                  </a:lnTo>
                  <a:lnTo>
                    <a:pt x="80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g2a3b8366433_1_144"/>
            <p:cNvSpPr/>
            <p:nvPr/>
          </p:nvSpPr>
          <p:spPr>
            <a:xfrm>
              <a:off x="876844" y="1937776"/>
              <a:ext cx="241874" cy="369868"/>
            </a:xfrm>
            <a:custGeom>
              <a:avLst/>
              <a:gdLst/>
              <a:ahLst/>
              <a:cxnLst/>
              <a:rect l="l" t="t" r="r" b="b"/>
              <a:pathLst>
                <a:path w="10626" h="16249" extrusionOk="0">
                  <a:moveTo>
                    <a:pt x="8898" y="0"/>
                  </a:moveTo>
                  <a:lnTo>
                    <a:pt x="0" y="5210"/>
                  </a:lnTo>
                  <a:lnTo>
                    <a:pt x="1883" y="16248"/>
                  </a:lnTo>
                  <a:lnTo>
                    <a:pt x="10626" y="10729"/>
                  </a:lnTo>
                  <a:lnTo>
                    <a:pt x="88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g2a3b8366433_1_144"/>
            <p:cNvSpPr/>
            <p:nvPr/>
          </p:nvSpPr>
          <p:spPr>
            <a:xfrm>
              <a:off x="944361" y="2046427"/>
              <a:ext cx="144428" cy="221297"/>
            </a:xfrm>
            <a:custGeom>
              <a:avLst/>
              <a:gdLst/>
              <a:ahLst/>
              <a:cxnLst/>
              <a:rect l="l" t="t" r="r" b="b"/>
              <a:pathLst>
                <a:path w="6345" h="9722" extrusionOk="0">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g2a3b8366433_1_144"/>
            <p:cNvSpPr/>
            <p:nvPr/>
          </p:nvSpPr>
          <p:spPr>
            <a:xfrm>
              <a:off x="912378" y="2098624"/>
              <a:ext cx="57248" cy="57043"/>
            </a:xfrm>
            <a:custGeom>
              <a:avLst/>
              <a:gdLst/>
              <a:ahLst/>
              <a:cxnLst/>
              <a:rect l="l" t="t" r="r" b="b"/>
              <a:pathLst>
                <a:path w="2515" h="2506" extrusionOk="0">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g2a3b8366433_1_144"/>
            <p:cNvSpPr/>
            <p:nvPr/>
          </p:nvSpPr>
          <p:spPr>
            <a:xfrm>
              <a:off x="927015" y="2025029"/>
              <a:ext cx="114222" cy="94760"/>
            </a:xfrm>
            <a:custGeom>
              <a:avLst/>
              <a:gdLst/>
              <a:ahLst/>
              <a:cxnLst/>
              <a:rect l="l" t="t" r="r" b="b"/>
              <a:pathLst>
                <a:path w="5018" h="4163" extrusionOk="0">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g2a3b8366433_1_144"/>
            <p:cNvSpPr/>
            <p:nvPr/>
          </p:nvSpPr>
          <p:spPr>
            <a:xfrm>
              <a:off x="1018320" y="2052665"/>
              <a:ext cx="58022" cy="67468"/>
            </a:xfrm>
            <a:custGeom>
              <a:avLst/>
              <a:gdLst/>
              <a:ahLst/>
              <a:cxnLst/>
              <a:rect l="l" t="t" r="r" b="b"/>
              <a:pathLst>
                <a:path w="2549" h="2964" extrusionOk="0">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g2a3b8366433_1_144"/>
            <p:cNvSpPr/>
            <p:nvPr/>
          </p:nvSpPr>
          <p:spPr>
            <a:xfrm>
              <a:off x="1583109" y="1977408"/>
              <a:ext cx="120960" cy="184649"/>
            </a:xfrm>
            <a:custGeom>
              <a:avLst/>
              <a:gdLst/>
              <a:ahLst/>
              <a:cxnLst/>
              <a:rect l="l" t="t" r="r" b="b"/>
              <a:pathLst>
                <a:path w="5314" h="8112" extrusionOk="0">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2a3b8366433_1_144"/>
            <p:cNvSpPr/>
            <p:nvPr/>
          </p:nvSpPr>
          <p:spPr>
            <a:xfrm>
              <a:off x="1556248" y="2021137"/>
              <a:ext cx="48006" cy="47801"/>
            </a:xfrm>
            <a:custGeom>
              <a:avLst/>
              <a:gdLst/>
              <a:ahLst/>
              <a:cxnLst/>
              <a:rect l="l" t="t" r="r" b="b"/>
              <a:pathLst>
                <a:path w="2109" h="2100" extrusionOk="0">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g2a3b8366433_1_144"/>
            <p:cNvSpPr/>
            <p:nvPr/>
          </p:nvSpPr>
          <p:spPr>
            <a:xfrm>
              <a:off x="1567925" y="1959834"/>
              <a:ext cx="96809" cy="78940"/>
            </a:xfrm>
            <a:custGeom>
              <a:avLst/>
              <a:gdLst/>
              <a:ahLst/>
              <a:cxnLst/>
              <a:rect l="l" t="t" r="r" b="b"/>
              <a:pathLst>
                <a:path w="4253" h="3468" extrusionOk="0">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g2a3b8366433_1_144"/>
            <p:cNvSpPr/>
            <p:nvPr/>
          </p:nvSpPr>
          <p:spPr>
            <a:xfrm>
              <a:off x="1645345" y="1982644"/>
              <a:ext cx="48416" cy="56360"/>
            </a:xfrm>
            <a:custGeom>
              <a:avLst/>
              <a:gdLst/>
              <a:ahLst/>
              <a:cxnLst/>
              <a:rect l="l" t="t" r="r" b="b"/>
              <a:pathLst>
                <a:path w="2127" h="2476" extrusionOk="0">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2a3b8366433_1_144"/>
            <p:cNvSpPr/>
            <p:nvPr/>
          </p:nvSpPr>
          <p:spPr>
            <a:xfrm>
              <a:off x="1193281" y="2198853"/>
              <a:ext cx="144428" cy="220933"/>
            </a:xfrm>
            <a:custGeom>
              <a:avLst/>
              <a:gdLst/>
              <a:ahLst/>
              <a:cxnLst/>
              <a:rect l="l" t="t" r="r" b="b"/>
              <a:pathLst>
                <a:path w="6345" h="9706" extrusionOk="0">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2a3b8366433_1_144"/>
            <p:cNvSpPr/>
            <p:nvPr/>
          </p:nvSpPr>
          <p:spPr>
            <a:xfrm>
              <a:off x="1160638" y="2251277"/>
              <a:ext cx="57316" cy="57384"/>
            </a:xfrm>
            <a:custGeom>
              <a:avLst/>
              <a:gdLst/>
              <a:ahLst/>
              <a:cxnLst/>
              <a:rect l="l" t="t" r="r" b="b"/>
              <a:pathLst>
                <a:path w="2518" h="2521" extrusionOk="0">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2a3b8366433_1_144"/>
            <p:cNvSpPr/>
            <p:nvPr/>
          </p:nvSpPr>
          <p:spPr>
            <a:xfrm>
              <a:off x="1174660" y="2177227"/>
              <a:ext cx="115497" cy="95193"/>
            </a:xfrm>
            <a:custGeom>
              <a:avLst/>
              <a:gdLst/>
              <a:ahLst/>
              <a:cxnLst/>
              <a:rect l="l" t="t" r="r" b="b"/>
              <a:pathLst>
                <a:path w="5074" h="4182" extrusionOk="0">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2a3b8366433_1_144"/>
            <p:cNvSpPr/>
            <p:nvPr/>
          </p:nvSpPr>
          <p:spPr>
            <a:xfrm>
              <a:off x="1267240" y="2205272"/>
              <a:ext cx="58181" cy="67445"/>
            </a:xfrm>
            <a:custGeom>
              <a:avLst/>
              <a:gdLst/>
              <a:ahLst/>
              <a:cxnLst/>
              <a:rect l="l" t="t" r="r" b="b"/>
              <a:pathLst>
                <a:path w="2556" h="2963" extrusionOk="0">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2a3b8366433_1_144"/>
            <p:cNvSpPr/>
            <p:nvPr/>
          </p:nvSpPr>
          <p:spPr>
            <a:xfrm>
              <a:off x="1044156" y="2617681"/>
              <a:ext cx="132114" cy="202495"/>
            </a:xfrm>
            <a:custGeom>
              <a:avLst/>
              <a:gdLst/>
              <a:ahLst/>
              <a:cxnLst/>
              <a:rect l="l" t="t" r="r" b="b"/>
              <a:pathLst>
                <a:path w="5804" h="8896" extrusionOk="0">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2a3b8366433_1_144"/>
            <p:cNvSpPr/>
            <p:nvPr/>
          </p:nvSpPr>
          <p:spPr>
            <a:xfrm>
              <a:off x="1015087" y="2665758"/>
              <a:ext cx="51990" cy="51944"/>
            </a:xfrm>
            <a:custGeom>
              <a:avLst/>
              <a:gdLst/>
              <a:ahLst/>
              <a:cxnLst/>
              <a:rect l="l" t="t" r="r" b="b"/>
              <a:pathLst>
                <a:path w="2284" h="2282" extrusionOk="0">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2a3b8366433_1_144"/>
            <p:cNvSpPr/>
            <p:nvPr/>
          </p:nvSpPr>
          <p:spPr>
            <a:xfrm>
              <a:off x="1028381" y="2598400"/>
              <a:ext cx="104434" cy="86748"/>
            </a:xfrm>
            <a:custGeom>
              <a:avLst/>
              <a:gdLst/>
              <a:ahLst/>
              <a:cxnLst/>
              <a:rect l="l" t="t" r="r" b="b"/>
              <a:pathLst>
                <a:path w="4588" h="3811" extrusionOk="0">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g2a3b8366433_1_144"/>
            <p:cNvSpPr/>
            <p:nvPr/>
          </p:nvSpPr>
          <p:spPr>
            <a:xfrm>
              <a:off x="1112265" y="2623691"/>
              <a:ext cx="52946" cy="61732"/>
            </a:xfrm>
            <a:custGeom>
              <a:avLst/>
              <a:gdLst/>
              <a:ahLst/>
              <a:cxnLst/>
              <a:rect l="l" t="t" r="r" b="b"/>
              <a:pathLst>
                <a:path w="2326" h="2712" extrusionOk="0">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g2a3b8366433_1_144"/>
            <p:cNvSpPr/>
            <p:nvPr/>
          </p:nvSpPr>
          <p:spPr>
            <a:xfrm>
              <a:off x="1388775" y="2068849"/>
              <a:ext cx="145020" cy="221183"/>
            </a:xfrm>
            <a:custGeom>
              <a:avLst/>
              <a:gdLst/>
              <a:ahLst/>
              <a:cxnLst/>
              <a:rect l="l" t="t" r="r" b="b"/>
              <a:pathLst>
                <a:path w="6371" h="9717" extrusionOk="0">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g2a3b8366433_1_144"/>
            <p:cNvSpPr/>
            <p:nvPr/>
          </p:nvSpPr>
          <p:spPr>
            <a:xfrm>
              <a:off x="1356815" y="2120933"/>
              <a:ext cx="57225" cy="57043"/>
            </a:xfrm>
            <a:custGeom>
              <a:avLst/>
              <a:gdLst/>
              <a:ahLst/>
              <a:cxnLst/>
              <a:rect l="l" t="t" r="r" b="b"/>
              <a:pathLst>
                <a:path w="2514" h="2506" extrusionOk="0">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g2a3b8366433_1_144"/>
            <p:cNvSpPr/>
            <p:nvPr/>
          </p:nvSpPr>
          <p:spPr>
            <a:xfrm>
              <a:off x="1372021" y="2046883"/>
              <a:ext cx="114222" cy="95216"/>
            </a:xfrm>
            <a:custGeom>
              <a:avLst/>
              <a:gdLst/>
              <a:ahLst/>
              <a:cxnLst/>
              <a:rect l="l" t="t" r="r" b="b"/>
              <a:pathLst>
                <a:path w="5018" h="4183" extrusionOk="0">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g2a3b8366433_1_144"/>
            <p:cNvSpPr/>
            <p:nvPr/>
          </p:nvSpPr>
          <p:spPr>
            <a:xfrm>
              <a:off x="1463349" y="2074950"/>
              <a:ext cx="58113" cy="67445"/>
            </a:xfrm>
            <a:custGeom>
              <a:avLst/>
              <a:gdLst/>
              <a:ahLst/>
              <a:cxnLst/>
              <a:rect l="l" t="t" r="r" b="b"/>
              <a:pathLst>
                <a:path w="2553" h="2963" extrusionOk="0">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g2a3b8366433_1_144"/>
            <p:cNvSpPr/>
            <p:nvPr/>
          </p:nvSpPr>
          <p:spPr>
            <a:xfrm>
              <a:off x="1455132" y="2347841"/>
              <a:ext cx="111559" cy="170582"/>
            </a:xfrm>
            <a:custGeom>
              <a:avLst/>
              <a:gdLst/>
              <a:ahLst/>
              <a:cxnLst/>
              <a:rect l="l" t="t" r="r" b="b"/>
              <a:pathLst>
                <a:path w="4901" h="7494" extrusionOk="0">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g2a3b8366433_1_144"/>
            <p:cNvSpPr/>
            <p:nvPr/>
          </p:nvSpPr>
          <p:spPr>
            <a:xfrm>
              <a:off x="1430752" y="2388064"/>
              <a:ext cx="43772" cy="44091"/>
            </a:xfrm>
            <a:custGeom>
              <a:avLst/>
              <a:gdLst/>
              <a:ahLst/>
              <a:cxnLst/>
              <a:rect l="l" t="t" r="r" b="b"/>
              <a:pathLst>
                <a:path w="1923" h="1937" extrusionOk="0">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g2a3b8366433_1_144"/>
            <p:cNvSpPr/>
            <p:nvPr/>
          </p:nvSpPr>
          <p:spPr>
            <a:xfrm>
              <a:off x="1441838" y="2331064"/>
              <a:ext cx="88455" cy="73455"/>
            </a:xfrm>
            <a:custGeom>
              <a:avLst/>
              <a:gdLst/>
              <a:ahLst/>
              <a:cxnLst/>
              <a:rect l="l" t="t" r="r" b="b"/>
              <a:pathLst>
                <a:path w="3886" h="3227" extrusionOk="0">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g2a3b8366433_1_144"/>
            <p:cNvSpPr/>
            <p:nvPr/>
          </p:nvSpPr>
          <p:spPr>
            <a:xfrm>
              <a:off x="1513247" y="2352439"/>
              <a:ext cx="44432" cy="52285"/>
            </a:xfrm>
            <a:custGeom>
              <a:avLst/>
              <a:gdLst/>
              <a:ahLst/>
              <a:cxnLst/>
              <a:rect l="l" t="t" r="r" b="b"/>
              <a:pathLst>
                <a:path w="1952" h="2297" extrusionOk="0">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g2a3b8366433_1_144"/>
            <p:cNvSpPr/>
            <p:nvPr/>
          </p:nvSpPr>
          <p:spPr>
            <a:xfrm>
              <a:off x="1151009" y="1934749"/>
              <a:ext cx="104525" cy="84631"/>
            </a:xfrm>
            <a:custGeom>
              <a:avLst/>
              <a:gdLst/>
              <a:ahLst/>
              <a:cxnLst/>
              <a:rect l="l" t="t" r="r" b="b"/>
              <a:pathLst>
                <a:path w="4592" h="3718" extrusionOk="0">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g2a3b8366433_1_144"/>
            <p:cNvSpPr/>
            <p:nvPr/>
          </p:nvSpPr>
          <p:spPr>
            <a:xfrm>
              <a:off x="1135735" y="2009983"/>
              <a:ext cx="58158" cy="49395"/>
            </a:xfrm>
            <a:custGeom>
              <a:avLst/>
              <a:gdLst/>
              <a:ahLst/>
              <a:cxnLst/>
              <a:rect l="l" t="t" r="r" b="b"/>
              <a:pathLst>
                <a:path w="2555" h="2170" extrusionOk="0">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g2a3b8366433_1_144"/>
            <p:cNvSpPr/>
            <p:nvPr/>
          </p:nvSpPr>
          <p:spPr>
            <a:xfrm>
              <a:off x="1222624" y="1967119"/>
              <a:ext cx="58158" cy="49395"/>
            </a:xfrm>
            <a:custGeom>
              <a:avLst/>
              <a:gdLst/>
              <a:ahLst/>
              <a:cxnLst/>
              <a:rect l="l" t="t" r="r" b="b"/>
              <a:pathLst>
                <a:path w="2555" h="2170" extrusionOk="0">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g2a3b8366433_1_144"/>
            <p:cNvSpPr/>
            <p:nvPr/>
          </p:nvSpPr>
          <p:spPr>
            <a:xfrm>
              <a:off x="1369995" y="1814966"/>
              <a:ext cx="105094" cy="84654"/>
            </a:xfrm>
            <a:custGeom>
              <a:avLst/>
              <a:gdLst/>
              <a:ahLst/>
              <a:cxnLst/>
              <a:rect l="l" t="t" r="r" b="b"/>
              <a:pathLst>
                <a:path w="4617" h="3719" extrusionOk="0">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g2a3b8366433_1_144"/>
            <p:cNvSpPr/>
            <p:nvPr/>
          </p:nvSpPr>
          <p:spPr>
            <a:xfrm>
              <a:off x="1355313" y="1890200"/>
              <a:ext cx="57566" cy="49417"/>
            </a:xfrm>
            <a:custGeom>
              <a:avLst/>
              <a:gdLst/>
              <a:ahLst/>
              <a:cxnLst/>
              <a:rect l="l" t="t" r="r" b="b"/>
              <a:pathLst>
                <a:path w="2529" h="2171" extrusionOk="0">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g2a3b8366433_1_144"/>
            <p:cNvSpPr/>
            <p:nvPr/>
          </p:nvSpPr>
          <p:spPr>
            <a:xfrm>
              <a:off x="1442202" y="1847951"/>
              <a:ext cx="58135" cy="49213"/>
            </a:xfrm>
            <a:custGeom>
              <a:avLst/>
              <a:gdLst/>
              <a:ahLst/>
              <a:cxnLst/>
              <a:rect l="l" t="t" r="r" b="b"/>
              <a:pathLst>
                <a:path w="2554" h="2162" extrusionOk="0">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g2a3b8366433_1_144"/>
            <p:cNvSpPr/>
            <p:nvPr/>
          </p:nvSpPr>
          <p:spPr>
            <a:xfrm>
              <a:off x="1629478" y="2228286"/>
              <a:ext cx="94555" cy="76436"/>
            </a:xfrm>
            <a:custGeom>
              <a:avLst/>
              <a:gdLst/>
              <a:ahLst/>
              <a:cxnLst/>
              <a:rect l="l" t="t" r="r" b="b"/>
              <a:pathLst>
                <a:path w="4154" h="3358" extrusionOk="0">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2a3b8366433_1_144"/>
            <p:cNvSpPr/>
            <p:nvPr/>
          </p:nvSpPr>
          <p:spPr>
            <a:xfrm>
              <a:off x="1616571" y="2295894"/>
              <a:ext cx="51694" cy="43863"/>
            </a:xfrm>
            <a:custGeom>
              <a:avLst/>
              <a:gdLst/>
              <a:ahLst/>
              <a:cxnLst/>
              <a:rect l="l" t="t" r="r" b="b"/>
              <a:pathLst>
                <a:path w="2271" h="1927" extrusionOk="0">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2a3b8366433_1_144"/>
            <p:cNvSpPr/>
            <p:nvPr/>
          </p:nvSpPr>
          <p:spPr>
            <a:xfrm>
              <a:off x="1695834" y="2257150"/>
              <a:ext cx="51102" cy="44432"/>
            </a:xfrm>
            <a:custGeom>
              <a:avLst/>
              <a:gdLst/>
              <a:ahLst/>
              <a:cxnLst/>
              <a:rect l="l" t="t" r="r" b="b"/>
              <a:pathLst>
                <a:path w="2245" h="1952" extrusionOk="0">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2a3b8366433_1_144"/>
            <p:cNvSpPr/>
            <p:nvPr/>
          </p:nvSpPr>
          <p:spPr>
            <a:xfrm>
              <a:off x="998356" y="2349753"/>
              <a:ext cx="104525" cy="84699"/>
            </a:xfrm>
            <a:custGeom>
              <a:avLst/>
              <a:gdLst/>
              <a:ahLst/>
              <a:cxnLst/>
              <a:rect l="l" t="t" r="r" b="b"/>
              <a:pathLst>
                <a:path w="4592" h="3721" extrusionOk="0">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2a3b8366433_1_144"/>
            <p:cNvSpPr/>
            <p:nvPr/>
          </p:nvSpPr>
          <p:spPr>
            <a:xfrm>
              <a:off x="983104" y="2424463"/>
              <a:ext cx="58135" cy="49395"/>
            </a:xfrm>
            <a:custGeom>
              <a:avLst/>
              <a:gdLst/>
              <a:ahLst/>
              <a:cxnLst/>
              <a:rect l="l" t="t" r="r" b="b"/>
              <a:pathLst>
                <a:path w="2554" h="2170" extrusionOk="0">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2a3b8366433_1_144"/>
            <p:cNvSpPr/>
            <p:nvPr/>
          </p:nvSpPr>
          <p:spPr>
            <a:xfrm>
              <a:off x="1069993" y="2381599"/>
              <a:ext cx="58135" cy="49827"/>
            </a:xfrm>
            <a:custGeom>
              <a:avLst/>
              <a:gdLst/>
              <a:ahLst/>
              <a:cxnLst/>
              <a:rect l="l" t="t" r="r" b="b"/>
              <a:pathLst>
                <a:path w="2554" h="2189" extrusionOk="0">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2a3b8366433_1_144"/>
            <p:cNvSpPr/>
            <p:nvPr/>
          </p:nvSpPr>
          <p:spPr>
            <a:xfrm>
              <a:off x="1557864" y="1705132"/>
              <a:ext cx="104525" cy="84699"/>
            </a:xfrm>
            <a:custGeom>
              <a:avLst/>
              <a:gdLst/>
              <a:ahLst/>
              <a:cxnLst/>
              <a:rect l="l" t="t" r="r" b="b"/>
              <a:pathLst>
                <a:path w="4592" h="3721" extrusionOk="0">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2a3b8366433_1_144"/>
            <p:cNvSpPr/>
            <p:nvPr/>
          </p:nvSpPr>
          <p:spPr>
            <a:xfrm>
              <a:off x="1542590" y="1779842"/>
              <a:ext cx="58158" cy="49645"/>
            </a:xfrm>
            <a:custGeom>
              <a:avLst/>
              <a:gdLst/>
              <a:ahLst/>
              <a:cxnLst/>
              <a:rect l="l" t="t" r="r" b="b"/>
              <a:pathLst>
                <a:path w="2555" h="2181" extrusionOk="0">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2a3b8366433_1_144"/>
            <p:cNvSpPr/>
            <p:nvPr/>
          </p:nvSpPr>
          <p:spPr>
            <a:xfrm>
              <a:off x="1630070" y="1737570"/>
              <a:ext cx="57566" cy="49395"/>
            </a:xfrm>
            <a:custGeom>
              <a:avLst/>
              <a:gdLst/>
              <a:ahLst/>
              <a:cxnLst/>
              <a:rect l="l" t="t" r="r" b="b"/>
              <a:pathLst>
                <a:path w="2529" h="2170" extrusionOk="0">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2a3b8366433_1_144"/>
            <p:cNvSpPr/>
            <p:nvPr/>
          </p:nvSpPr>
          <p:spPr>
            <a:xfrm>
              <a:off x="1245524" y="2477207"/>
              <a:ext cx="104525" cy="84654"/>
            </a:xfrm>
            <a:custGeom>
              <a:avLst/>
              <a:gdLst/>
              <a:ahLst/>
              <a:cxnLst/>
              <a:rect l="l" t="t" r="r" b="b"/>
              <a:pathLst>
                <a:path w="4592" h="3719" extrusionOk="0">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2a3b8366433_1_144"/>
            <p:cNvSpPr/>
            <p:nvPr/>
          </p:nvSpPr>
          <p:spPr>
            <a:xfrm>
              <a:off x="1230272" y="2552441"/>
              <a:ext cx="58135" cy="49372"/>
            </a:xfrm>
            <a:custGeom>
              <a:avLst/>
              <a:gdLst/>
              <a:ahLst/>
              <a:cxnLst/>
              <a:rect l="l" t="t" r="r" b="b"/>
              <a:pathLst>
                <a:path w="2554" h="2169" extrusionOk="0">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2a3b8366433_1_144"/>
            <p:cNvSpPr/>
            <p:nvPr/>
          </p:nvSpPr>
          <p:spPr>
            <a:xfrm>
              <a:off x="1317753" y="2509599"/>
              <a:ext cx="57544" cy="49395"/>
            </a:xfrm>
            <a:custGeom>
              <a:avLst/>
              <a:gdLst/>
              <a:ahLst/>
              <a:cxnLst/>
              <a:rect l="l" t="t" r="r" b="b"/>
              <a:pathLst>
                <a:path w="2528" h="2170" extrusionOk="0">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914"/>
        <p:cNvGrpSpPr/>
        <p:nvPr/>
      </p:nvGrpSpPr>
      <p:grpSpPr>
        <a:xfrm>
          <a:off x="0" y="0"/>
          <a:ext cx="0" cy="0"/>
          <a:chOff x="0" y="0"/>
          <a:chExt cx="0" cy="0"/>
        </a:xfrm>
      </p:grpSpPr>
      <p:sp>
        <p:nvSpPr>
          <p:cNvPr id="915" name="Google Shape;915;p8"/>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Retention Rate</a:t>
            </a:r>
            <a:endParaRPr sz="3000"/>
          </a:p>
        </p:txBody>
      </p:sp>
      <p:grpSp>
        <p:nvGrpSpPr>
          <p:cNvPr id="916" name="Google Shape;916;p8"/>
          <p:cNvGrpSpPr/>
          <p:nvPr/>
        </p:nvGrpSpPr>
        <p:grpSpPr>
          <a:xfrm>
            <a:off x="488500" y="796200"/>
            <a:ext cx="8378293" cy="3152852"/>
            <a:chOff x="422800" y="796200"/>
            <a:chExt cx="8378293" cy="3152852"/>
          </a:xfrm>
        </p:grpSpPr>
        <p:grpSp>
          <p:nvGrpSpPr>
            <p:cNvPr id="917" name="Google Shape;917;p8"/>
            <p:cNvGrpSpPr/>
            <p:nvPr/>
          </p:nvGrpSpPr>
          <p:grpSpPr>
            <a:xfrm>
              <a:off x="7926645" y="3442151"/>
              <a:ext cx="545147" cy="506901"/>
              <a:chOff x="4818730" y="3307263"/>
              <a:chExt cx="1827512" cy="1699300"/>
            </a:xfrm>
          </p:grpSpPr>
          <p:sp>
            <p:nvSpPr>
              <p:cNvPr id="918" name="Google Shape;918;p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8"/>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8"/>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8"/>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8"/>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8"/>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8"/>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3" name="Google Shape;943;p8"/>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8"/>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8"/>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6" name="Google Shape;946;p8"/>
            <p:cNvGrpSpPr/>
            <p:nvPr/>
          </p:nvGrpSpPr>
          <p:grpSpPr>
            <a:xfrm rot="-7546048">
              <a:off x="8412534" y="1743468"/>
              <a:ext cx="161701" cy="641985"/>
              <a:chOff x="7004550" y="3676293"/>
              <a:chExt cx="161700" cy="641982"/>
            </a:xfrm>
          </p:grpSpPr>
          <p:sp>
            <p:nvSpPr>
              <p:cNvPr id="947" name="Google Shape;947;p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51" name="Google Shape;951;p8"/>
          <p:cNvSpPr txBox="1"/>
          <p:nvPr/>
        </p:nvSpPr>
        <p:spPr>
          <a:xfrm>
            <a:off x="962648" y="1462793"/>
            <a:ext cx="3120300" cy="34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2800"/>
              <a:buFont typeface="Saira SemiCondensed ExtraBold"/>
              <a:buNone/>
            </a:pPr>
            <a:r>
              <a:rPr lang="en" sz="1800" b="0" i="0" u="none" strike="noStrike" cap="none">
                <a:solidFill>
                  <a:schemeClr val="accent4"/>
                </a:solidFill>
                <a:latin typeface="Saira SemiCondensed ExtraBold"/>
                <a:ea typeface="Saira SemiCondensed ExtraBold"/>
                <a:cs typeface="Saira SemiCondensed ExtraBold"/>
                <a:sym typeface="Saira SemiCondensed ExtraBold"/>
              </a:rPr>
              <a:t>DX Retention Rate</a:t>
            </a:r>
            <a:endParaRPr/>
          </a:p>
        </p:txBody>
      </p:sp>
      <p:sp>
        <p:nvSpPr>
          <p:cNvPr id="952" name="Google Shape;952;p8"/>
          <p:cNvSpPr txBox="1"/>
          <p:nvPr/>
        </p:nvSpPr>
        <p:spPr>
          <a:xfrm>
            <a:off x="4840400" y="1462800"/>
            <a:ext cx="3457200" cy="342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2800"/>
              <a:buFont typeface="Saira SemiCondensed ExtraBold"/>
              <a:buNone/>
            </a:pPr>
            <a:r>
              <a:rPr lang="en" sz="1800" b="0" i="0" u="none" strike="noStrike" cap="none">
                <a:solidFill>
                  <a:schemeClr val="accent4"/>
                </a:solidFill>
                <a:latin typeface="Saira SemiCondensed ExtraBold"/>
                <a:ea typeface="Saira SemiCondensed ExtraBold"/>
                <a:cs typeface="Saira SemiCondensed ExtraBold"/>
                <a:sym typeface="Saira SemiCondensed ExtraBold"/>
              </a:rPr>
              <a:t>DX </a:t>
            </a:r>
            <a:r>
              <a:rPr lang="en" sz="1800">
                <a:solidFill>
                  <a:schemeClr val="accent4"/>
                </a:solidFill>
                <a:latin typeface="Saira SemiCondensed ExtraBold"/>
                <a:ea typeface="Saira SemiCondensed ExtraBold"/>
                <a:cs typeface="Saira SemiCondensed ExtraBold"/>
                <a:sym typeface="Saira SemiCondensed ExtraBold"/>
              </a:rPr>
              <a:t>Quitted Players Return Rate</a:t>
            </a:r>
            <a:endParaRPr/>
          </a:p>
        </p:txBody>
      </p:sp>
      <p:sp>
        <p:nvSpPr>
          <p:cNvPr id="953" name="Google Shape;953;p8"/>
          <p:cNvSpPr txBox="1"/>
          <p:nvPr/>
        </p:nvSpPr>
        <p:spPr>
          <a:xfrm>
            <a:off x="717425" y="973516"/>
            <a:ext cx="7709100" cy="6813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Although model accuracy improves with time, the trade off is missing the opportunity to retain more players who have already dropped off. There is more value in taking earlier action, even if based on less data.</a:t>
            </a:r>
            <a:endParaRPr sz="1150">
              <a:solidFill>
                <a:schemeClr val="accent6"/>
              </a:solidFill>
              <a:latin typeface="Sora"/>
              <a:ea typeface="Sora"/>
              <a:cs typeface="Sora"/>
              <a:sym typeface="Sora"/>
            </a:endParaRPr>
          </a:p>
        </p:txBody>
      </p:sp>
      <p:pic>
        <p:nvPicPr>
          <p:cNvPr id="954" name="Google Shape;954;p8"/>
          <p:cNvPicPr preferRelativeResize="0"/>
          <p:nvPr/>
        </p:nvPicPr>
        <p:blipFill>
          <a:blip r:embed="rId3">
            <a:alphaModFix/>
          </a:blip>
          <a:stretch>
            <a:fillRect/>
          </a:stretch>
        </p:blipFill>
        <p:spPr>
          <a:xfrm>
            <a:off x="1247000" y="1897851"/>
            <a:ext cx="2551596" cy="2051200"/>
          </a:xfrm>
          <a:prstGeom prst="rect">
            <a:avLst/>
          </a:prstGeom>
          <a:noFill/>
          <a:ln>
            <a:noFill/>
          </a:ln>
        </p:spPr>
      </p:pic>
      <p:pic>
        <p:nvPicPr>
          <p:cNvPr id="955" name="Google Shape;955;p8"/>
          <p:cNvPicPr preferRelativeResize="0"/>
          <p:nvPr/>
        </p:nvPicPr>
        <p:blipFill>
          <a:blip r:embed="rId4">
            <a:alphaModFix/>
          </a:blip>
          <a:stretch>
            <a:fillRect/>
          </a:stretch>
        </p:blipFill>
        <p:spPr>
          <a:xfrm>
            <a:off x="5293200" y="1873888"/>
            <a:ext cx="2551600" cy="2099123"/>
          </a:xfrm>
          <a:prstGeom prst="rect">
            <a:avLst/>
          </a:prstGeom>
          <a:noFill/>
          <a:ln>
            <a:noFill/>
          </a:ln>
        </p:spPr>
      </p:pic>
      <p:sp>
        <p:nvSpPr>
          <p:cNvPr id="956" name="Google Shape;956;p8"/>
          <p:cNvSpPr txBox="1"/>
          <p:nvPr/>
        </p:nvSpPr>
        <p:spPr>
          <a:xfrm>
            <a:off x="794200" y="3965300"/>
            <a:ext cx="3457200" cy="68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950">
                <a:solidFill>
                  <a:schemeClr val="accent6"/>
                </a:solidFill>
                <a:latin typeface="Sora"/>
                <a:ea typeface="Sora"/>
                <a:cs typeface="Sora"/>
                <a:sym typeface="Sora"/>
              </a:rPr>
              <a:t>Waiting longer means having more data points so can predict 14 day retention more accurately However, there are fewer players still active later on. Less players to impact by taking action closer to day 14.</a:t>
            </a:r>
            <a:endParaRPr sz="950">
              <a:solidFill>
                <a:schemeClr val="accent6"/>
              </a:solidFill>
              <a:latin typeface="Sora"/>
              <a:ea typeface="Sora"/>
              <a:cs typeface="Sora"/>
              <a:sym typeface="Sora"/>
            </a:endParaRPr>
          </a:p>
        </p:txBody>
      </p:sp>
      <p:sp>
        <p:nvSpPr>
          <p:cNvPr id="957" name="Google Shape;957;p8"/>
          <p:cNvSpPr txBox="1"/>
          <p:nvPr/>
        </p:nvSpPr>
        <p:spPr>
          <a:xfrm>
            <a:off x="4711400" y="3965300"/>
            <a:ext cx="3715200" cy="68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950">
                <a:solidFill>
                  <a:schemeClr val="accent6"/>
                </a:solidFill>
                <a:latin typeface="Sora"/>
                <a:ea typeface="Sora"/>
                <a:cs typeface="Sora"/>
                <a:sym typeface="Sora"/>
              </a:rPr>
              <a:t>Very few players (about 2%) who quit before day 14 eventually come back on day 14. This indicates it may not be efficient to focus retention efforts on re-engaging quitters. Retaining existing players is likely a better use of resources than trying to win back players who already quit</a:t>
            </a:r>
            <a:endParaRPr sz="950">
              <a:solidFill>
                <a:schemeClr val="accent6"/>
              </a:solidFill>
              <a:latin typeface="Sora"/>
              <a:ea typeface="Sora"/>
              <a:cs typeface="Sora"/>
              <a:sym typeface="Sora"/>
            </a:endParaRPr>
          </a:p>
        </p:txBody>
      </p:sp>
      <p:sp>
        <p:nvSpPr>
          <p:cNvPr id="958" name="Google Shape;958;p8"/>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a:t>
            </a:r>
            <a:r>
              <a:rPr lang="en" sz="800" b="0" i="0" u="none" strike="noStrike" cap="none">
                <a:solidFill>
                  <a:srgbClr val="F7743C"/>
                </a:solidFill>
                <a:latin typeface="Saira SemiCondensed ExtraBold"/>
                <a:ea typeface="Saira SemiCondensed ExtraBold"/>
                <a:cs typeface="Saira SemiCondensed ExtraBold"/>
                <a:sym typeface="Saira SemiCondensed ExtraBold"/>
              </a:rPr>
              <a:t>Choosing Variables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       </a:t>
            </a:r>
            <a:r>
              <a:rPr lang="en" sz="800" b="0" i="0" u="none" strike="noStrike" cap="none">
                <a:solidFill>
                  <a:srgbClr val="FFFFFF"/>
                </a:solidFill>
                <a:latin typeface="Saira SemiCondensed ExtraBold"/>
                <a:ea typeface="Saira SemiCondensed ExtraBold"/>
                <a:cs typeface="Saira SemiCondensed ExtraBold"/>
                <a:sym typeface="Saira SemiCondensed ExtraBold"/>
              </a:rPr>
              <a:t>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Model Training &amp; Evaluation        Feature Importance        Prediction with New Data        Key Takeaways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Algorithm Selection</a:t>
            </a:r>
            <a:endParaRPr sz="3000"/>
          </a:p>
        </p:txBody>
      </p:sp>
      <p:sp>
        <p:nvSpPr>
          <p:cNvPr id="964" name="Google Shape;964;p4"/>
          <p:cNvSpPr txBox="1">
            <a:spLocks noGrp="1"/>
          </p:cNvSpPr>
          <p:nvPr>
            <p:ph type="subTitle" idx="1"/>
          </p:nvPr>
        </p:nvSpPr>
        <p:spPr>
          <a:xfrm>
            <a:off x="80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 good baseline model for binary classification problems like this. It is interpretable and fast to train. </a:t>
            </a:r>
            <a:endParaRPr sz="1000"/>
          </a:p>
          <a:p>
            <a:pPr marL="0" lvl="0" indent="0" algn="ctr" rtl="0">
              <a:lnSpc>
                <a:spcPct val="100000"/>
              </a:lnSpc>
              <a:spcBef>
                <a:spcPts val="0"/>
              </a:spcBef>
              <a:spcAft>
                <a:spcPts val="0"/>
              </a:spcAft>
              <a:buClr>
                <a:schemeClr val="dk1"/>
              </a:buClr>
              <a:buSzPts val="1100"/>
              <a:buFont typeface="Arial"/>
              <a:buNone/>
            </a:pPr>
            <a:r>
              <a:rPr lang="en" sz="1000"/>
              <a:t>Useful benchmark.</a:t>
            </a:r>
            <a:endParaRPr sz="1000"/>
          </a:p>
        </p:txBody>
      </p:sp>
      <p:sp>
        <p:nvSpPr>
          <p:cNvPr id="965" name="Google Shape;965;p4"/>
          <p:cNvSpPr txBox="1">
            <a:spLocks noGrp="1"/>
          </p:cNvSpPr>
          <p:nvPr>
            <p:ph type="title"/>
          </p:nvPr>
        </p:nvSpPr>
        <p:spPr>
          <a:xfrm>
            <a:off x="102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Logistic Regression</a:t>
            </a:r>
            <a:endParaRPr sz="1800"/>
          </a:p>
        </p:txBody>
      </p:sp>
      <p:sp>
        <p:nvSpPr>
          <p:cNvPr id="966" name="Google Shape;966;p4"/>
          <p:cNvSpPr txBox="1">
            <a:spLocks noGrp="1"/>
          </p:cNvSpPr>
          <p:nvPr>
            <p:ph type="title" idx="2"/>
          </p:nvPr>
        </p:nvSpPr>
        <p:spPr>
          <a:xfrm>
            <a:off x="359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Random Forest</a:t>
            </a:r>
            <a:endParaRPr sz="1800"/>
          </a:p>
        </p:txBody>
      </p:sp>
      <p:sp>
        <p:nvSpPr>
          <p:cNvPr id="967" name="Google Shape;967;p4"/>
          <p:cNvSpPr txBox="1">
            <a:spLocks noGrp="1"/>
          </p:cNvSpPr>
          <p:nvPr>
            <p:ph type="subTitle" idx="3"/>
          </p:nvPr>
        </p:nvSpPr>
        <p:spPr>
          <a:xfrm>
            <a:off x="337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An ensemble method suited for tabular data that can capture nonlinear relationships and handle many input variables. Helps avoid overfitting.</a:t>
            </a:r>
            <a:endParaRPr sz="1000"/>
          </a:p>
        </p:txBody>
      </p:sp>
      <p:sp>
        <p:nvSpPr>
          <p:cNvPr id="968" name="Google Shape;968;p4"/>
          <p:cNvSpPr txBox="1">
            <a:spLocks noGrp="1"/>
          </p:cNvSpPr>
          <p:nvPr>
            <p:ph type="title" idx="4"/>
          </p:nvPr>
        </p:nvSpPr>
        <p:spPr>
          <a:xfrm>
            <a:off x="6168350" y="2542575"/>
            <a:ext cx="1947300" cy="501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800"/>
              <a:buNone/>
            </a:pPr>
            <a:r>
              <a:rPr lang="en" sz="1800"/>
              <a:t>Gradient Boosting</a:t>
            </a:r>
            <a:endParaRPr sz="1800"/>
          </a:p>
        </p:txBody>
      </p:sp>
      <p:sp>
        <p:nvSpPr>
          <p:cNvPr id="969" name="Google Shape;969;p4"/>
          <p:cNvSpPr txBox="1">
            <a:spLocks noGrp="1"/>
          </p:cNvSpPr>
          <p:nvPr>
            <p:ph type="subTitle" idx="5"/>
          </p:nvPr>
        </p:nvSpPr>
        <p:spPr>
          <a:xfrm>
            <a:off x="5946500" y="2980125"/>
            <a:ext cx="2391000" cy="866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000"/>
              <a:t>A powerful gradient boosted decision tree algorithm known for high predictive accuracy. Handles imbalanced data well.</a:t>
            </a:r>
            <a:endParaRPr sz="1000"/>
          </a:p>
        </p:txBody>
      </p:sp>
      <p:grpSp>
        <p:nvGrpSpPr>
          <p:cNvPr id="970" name="Google Shape;970;p4"/>
          <p:cNvGrpSpPr/>
          <p:nvPr/>
        </p:nvGrpSpPr>
        <p:grpSpPr>
          <a:xfrm>
            <a:off x="1740060" y="2013823"/>
            <a:ext cx="523881" cy="523881"/>
            <a:chOff x="1190625" y="238125"/>
            <a:chExt cx="5228350" cy="5228350"/>
          </a:xfrm>
        </p:grpSpPr>
        <p:sp>
          <p:nvSpPr>
            <p:cNvPr id="971" name="Google Shape;971;p4"/>
            <p:cNvSpPr/>
            <p:nvPr/>
          </p:nvSpPr>
          <p:spPr>
            <a:xfrm>
              <a:off x="1979175" y="238125"/>
              <a:ext cx="3651850" cy="1251175"/>
            </a:xfrm>
            <a:custGeom>
              <a:avLst/>
              <a:gdLst/>
              <a:ahLst/>
              <a:cxnLst/>
              <a:rect l="l" t="t" r="r" b="b"/>
              <a:pathLst>
                <a:path w="146074" h="50047" extrusionOk="0">
                  <a:moveTo>
                    <a:pt x="73037" y="0"/>
                  </a:moveTo>
                  <a:cubicBezTo>
                    <a:pt x="39803" y="0"/>
                    <a:pt x="11348" y="20783"/>
                    <a:pt x="1" y="50047"/>
                  </a:cubicBezTo>
                  <a:cubicBezTo>
                    <a:pt x="4241" y="47964"/>
                    <a:pt x="8971" y="46812"/>
                    <a:pt x="13971" y="46812"/>
                  </a:cubicBezTo>
                  <a:cubicBezTo>
                    <a:pt x="14289" y="46812"/>
                    <a:pt x="14633" y="46812"/>
                    <a:pt x="14976" y="46836"/>
                  </a:cubicBezTo>
                  <a:cubicBezTo>
                    <a:pt x="26152" y="26249"/>
                    <a:pt x="47989" y="12254"/>
                    <a:pt x="73037" y="12254"/>
                  </a:cubicBezTo>
                  <a:cubicBezTo>
                    <a:pt x="98060" y="12254"/>
                    <a:pt x="119898" y="26249"/>
                    <a:pt x="131098" y="46836"/>
                  </a:cubicBezTo>
                  <a:cubicBezTo>
                    <a:pt x="131417" y="46812"/>
                    <a:pt x="131760" y="46812"/>
                    <a:pt x="132103" y="46812"/>
                  </a:cubicBezTo>
                  <a:cubicBezTo>
                    <a:pt x="137078" y="46812"/>
                    <a:pt x="141833" y="47964"/>
                    <a:pt x="146073" y="50047"/>
                  </a:cubicBezTo>
                  <a:cubicBezTo>
                    <a:pt x="134701" y="20783"/>
                    <a:pt x="106246" y="0"/>
                    <a:pt x="7303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
            <p:cNvSpPr/>
            <p:nvPr/>
          </p:nvSpPr>
          <p:spPr>
            <a:xfrm>
              <a:off x="4800150" y="1714775"/>
              <a:ext cx="1618825" cy="2275050"/>
            </a:xfrm>
            <a:custGeom>
              <a:avLst/>
              <a:gdLst/>
              <a:ahLst/>
              <a:cxnLst/>
              <a:rect l="l" t="t" r="r" b="b"/>
              <a:pathLst>
                <a:path w="64753" h="91002" extrusionOk="0">
                  <a:moveTo>
                    <a:pt x="19264" y="0"/>
                  </a:moveTo>
                  <a:cubicBezTo>
                    <a:pt x="8627" y="0"/>
                    <a:pt x="0" y="8627"/>
                    <a:pt x="0" y="19264"/>
                  </a:cubicBezTo>
                  <a:lnTo>
                    <a:pt x="0" y="71762"/>
                  </a:lnTo>
                  <a:cubicBezTo>
                    <a:pt x="0" y="82399"/>
                    <a:pt x="8627" y="91001"/>
                    <a:pt x="19264" y="91001"/>
                  </a:cubicBezTo>
                  <a:cubicBezTo>
                    <a:pt x="27916" y="91001"/>
                    <a:pt x="35219" y="85291"/>
                    <a:pt x="37646" y="77448"/>
                  </a:cubicBezTo>
                  <a:cubicBezTo>
                    <a:pt x="53013" y="74923"/>
                    <a:pt x="64752" y="61566"/>
                    <a:pt x="64752" y="45513"/>
                  </a:cubicBezTo>
                  <a:cubicBezTo>
                    <a:pt x="64752" y="29435"/>
                    <a:pt x="53013" y="16078"/>
                    <a:pt x="37646" y="13553"/>
                  </a:cubicBezTo>
                  <a:cubicBezTo>
                    <a:pt x="35219" y="5711"/>
                    <a:pt x="27916" y="0"/>
                    <a:pt x="1926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
            <p:cNvSpPr/>
            <p:nvPr/>
          </p:nvSpPr>
          <p:spPr>
            <a:xfrm>
              <a:off x="1190625" y="3619700"/>
              <a:ext cx="2275050" cy="1846775"/>
            </a:xfrm>
            <a:custGeom>
              <a:avLst/>
              <a:gdLst/>
              <a:ahLst/>
              <a:cxnLst/>
              <a:rect l="l" t="t" r="r" b="b"/>
              <a:pathLst>
                <a:path w="91002" h="73871" extrusionOk="0">
                  <a:moveTo>
                    <a:pt x="0" y="1"/>
                  </a:moveTo>
                  <a:lnTo>
                    <a:pt x="0" y="2109"/>
                  </a:lnTo>
                  <a:cubicBezTo>
                    <a:pt x="0" y="32696"/>
                    <a:pt x="23528" y="57891"/>
                    <a:pt x="53429" y="60513"/>
                  </a:cubicBezTo>
                  <a:cubicBezTo>
                    <a:pt x="55929" y="68258"/>
                    <a:pt x="63208" y="73870"/>
                    <a:pt x="71762" y="73870"/>
                  </a:cubicBezTo>
                  <a:cubicBezTo>
                    <a:pt x="82374" y="73870"/>
                    <a:pt x="91001" y="65243"/>
                    <a:pt x="91001" y="54631"/>
                  </a:cubicBezTo>
                  <a:cubicBezTo>
                    <a:pt x="91001" y="44019"/>
                    <a:pt x="82374" y="35367"/>
                    <a:pt x="71762" y="35367"/>
                  </a:cubicBezTo>
                  <a:cubicBezTo>
                    <a:pt x="63380" y="35367"/>
                    <a:pt x="56248" y="40759"/>
                    <a:pt x="53601" y="48234"/>
                  </a:cubicBezTo>
                  <a:cubicBezTo>
                    <a:pt x="32793" y="45979"/>
                    <a:pt x="16078" y="29902"/>
                    <a:pt x="12843" y="9412"/>
                  </a:cubicBezTo>
                  <a:cubicBezTo>
                    <a:pt x="8063" y="7084"/>
                    <a:pt x="3701" y="3898"/>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
            <p:cNvSpPr/>
            <p:nvPr/>
          </p:nvSpPr>
          <p:spPr>
            <a:xfrm>
              <a:off x="1190625" y="1714775"/>
              <a:ext cx="1618825" cy="2275050"/>
            </a:xfrm>
            <a:custGeom>
              <a:avLst/>
              <a:gdLst/>
              <a:ahLst/>
              <a:cxnLst/>
              <a:rect l="l" t="t" r="r" b="b"/>
              <a:pathLst>
                <a:path w="64753" h="91002" extrusionOk="0">
                  <a:moveTo>
                    <a:pt x="45513" y="0"/>
                  </a:moveTo>
                  <a:cubicBezTo>
                    <a:pt x="36861" y="0"/>
                    <a:pt x="29533" y="5711"/>
                    <a:pt x="27107" y="13553"/>
                  </a:cubicBezTo>
                  <a:cubicBezTo>
                    <a:pt x="11764" y="16078"/>
                    <a:pt x="0" y="29435"/>
                    <a:pt x="0" y="45513"/>
                  </a:cubicBezTo>
                  <a:cubicBezTo>
                    <a:pt x="0" y="61566"/>
                    <a:pt x="11764" y="74923"/>
                    <a:pt x="27107" y="77448"/>
                  </a:cubicBezTo>
                  <a:cubicBezTo>
                    <a:pt x="29533" y="85291"/>
                    <a:pt x="36861" y="91001"/>
                    <a:pt x="45513" y="91001"/>
                  </a:cubicBezTo>
                  <a:cubicBezTo>
                    <a:pt x="56125" y="91001"/>
                    <a:pt x="64752" y="82399"/>
                    <a:pt x="64752" y="71762"/>
                  </a:cubicBezTo>
                  <a:lnTo>
                    <a:pt x="64752" y="19264"/>
                  </a:lnTo>
                  <a:cubicBezTo>
                    <a:pt x="64752" y="8627"/>
                    <a:pt x="56125" y="0"/>
                    <a:pt x="455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5" name="Google Shape;975;p4"/>
          <p:cNvGrpSpPr/>
          <p:nvPr/>
        </p:nvGrpSpPr>
        <p:grpSpPr>
          <a:xfrm>
            <a:off x="6923794" y="2025066"/>
            <a:ext cx="436412" cy="501399"/>
            <a:chOff x="1527600" y="238125"/>
            <a:chExt cx="4550700" cy="5228350"/>
          </a:xfrm>
        </p:grpSpPr>
        <p:sp>
          <p:nvSpPr>
            <p:cNvPr id="976" name="Google Shape;976;p4"/>
            <p:cNvSpPr/>
            <p:nvPr/>
          </p:nvSpPr>
          <p:spPr>
            <a:xfrm>
              <a:off x="1527600" y="973375"/>
              <a:ext cx="338875" cy="2609600"/>
            </a:xfrm>
            <a:custGeom>
              <a:avLst/>
              <a:gdLst/>
              <a:ahLst/>
              <a:cxnLst/>
              <a:rect l="l" t="t" r="r" b="b"/>
              <a:pathLst>
                <a:path w="13555" h="104384" extrusionOk="0">
                  <a:moveTo>
                    <a:pt x="13554" y="1"/>
                  </a:moveTo>
                  <a:lnTo>
                    <a:pt x="1790" y="11765"/>
                  </a:lnTo>
                  <a:cubicBezTo>
                    <a:pt x="638" y="12917"/>
                    <a:pt x="1" y="14461"/>
                    <a:pt x="1" y="16103"/>
                  </a:cubicBezTo>
                  <a:lnTo>
                    <a:pt x="1" y="88281"/>
                  </a:lnTo>
                  <a:cubicBezTo>
                    <a:pt x="1" y="89899"/>
                    <a:pt x="638" y="91467"/>
                    <a:pt x="1790" y="92619"/>
                  </a:cubicBezTo>
                  <a:lnTo>
                    <a:pt x="13554" y="104383"/>
                  </a:lnTo>
                  <a:lnTo>
                    <a:pt x="1355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4"/>
            <p:cNvSpPr/>
            <p:nvPr/>
          </p:nvSpPr>
          <p:spPr>
            <a:xfrm>
              <a:off x="5738825" y="973375"/>
              <a:ext cx="339475" cy="2609600"/>
            </a:xfrm>
            <a:custGeom>
              <a:avLst/>
              <a:gdLst/>
              <a:ahLst/>
              <a:cxnLst/>
              <a:rect l="l" t="t" r="r" b="b"/>
              <a:pathLst>
                <a:path w="13579" h="104384" extrusionOk="0">
                  <a:moveTo>
                    <a:pt x="1" y="1"/>
                  </a:moveTo>
                  <a:lnTo>
                    <a:pt x="1" y="104383"/>
                  </a:lnTo>
                  <a:lnTo>
                    <a:pt x="11789" y="92619"/>
                  </a:lnTo>
                  <a:cubicBezTo>
                    <a:pt x="12917" y="91467"/>
                    <a:pt x="13578" y="89899"/>
                    <a:pt x="13578" y="88281"/>
                  </a:cubicBezTo>
                  <a:lnTo>
                    <a:pt x="13578" y="16103"/>
                  </a:lnTo>
                  <a:cubicBezTo>
                    <a:pt x="13578" y="14461"/>
                    <a:pt x="12917" y="12917"/>
                    <a:pt x="11789" y="11765"/>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4"/>
            <p:cNvSpPr/>
            <p:nvPr/>
          </p:nvSpPr>
          <p:spPr>
            <a:xfrm>
              <a:off x="2172800" y="238125"/>
              <a:ext cx="3259700" cy="5228350"/>
            </a:xfrm>
            <a:custGeom>
              <a:avLst/>
              <a:gdLst/>
              <a:ahLst/>
              <a:cxnLst/>
              <a:rect l="l" t="t" r="r" b="b"/>
              <a:pathLst>
                <a:path w="130388" h="209134" extrusionOk="0">
                  <a:moveTo>
                    <a:pt x="84899" y="160802"/>
                  </a:moveTo>
                  <a:cubicBezTo>
                    <a:pt x="88281" y="160802"/>
                    <a:pt x="91026" y="163523"/>
                    <a:pt x="91026" y="166929"/>
                  </a:cubicBezTo>
                  <a:cubicBezTo>
                    <a:pt x="91026" y="170311"/>
                    <a:pt x="88281" y="173056"/>
                    <a:pt x="84899" y="173056"/>
                  </a:cubicBezTo>
                  <a:lnTo>
                    <a:pt x="45513" y="173056"/>
                  </a:lnTo>
                  <a:cubicBezTo>
                    <a:pt x="42131" y="173056"/>
                    <a:pt x="39386" y="170311"/>
                    <a:pt x="39386" y="166929"/>
                  </a:cubicBezTo>
                  <a:cubicBezTo>
                    <a:pt x="39386" y="163523"/>
                    <a:pt x="42131" y="160802"/>
                    <a:pt x="45513" y="160802"/>
                  </a:cubicBezTo>
                  <a:close/>
                  <a:moveTo>
                    <a:pt x="19264" y="0"/>
                  </a:moveTo>
                  <a:cubicBezTo>
                    <a:pt x="8530" y="0"/>
                    <a:pt x="1" y="8701"/>
                    <a:pt x="1" y="19264"/>
                  </a:cubicBezTo>
                  <a:lnTo>
                    <a:pt x="1" y="143940"/>
                  </a:lnTo>
                  <a:cubicBezTo>
                    <a:pt x="1" y="179894"/>
                    <a:pt x="29264" y="209133"/>
                    <a:pt x="65194" y="209133"/>
                  </a:cubicBezTo>
                  <a:cubicBezTo>
                    <a:pt x="101148" y="209133"/>
                    <a:pt x="130387" y="179894"/>
                    <a:pt x="130387" y="143940"/>
                  </a:cubicBezTo>
                  <a:lnTo>
                    <a:pt x="130387" y="19264"/>
                  </a:lnTo>
                  <a:cubicBezTo>
                    <a:pt x="130387" y="8529"/>
                    <a:pt x="121687" y="0"/>
                    <a:pt x="111148" y="0"/>
                  </a:cubicBezTo>
                  <a:lnTo>
                    <a:pt x="77326" y="0"/>
                  </a:lnTo>
                  <a:cubicBezTo>
                    <a:pt x="75218" y="0"/>
                    <a:pt x="73208" y="368"/>
                    <a:pt x="71321" y="1005"/>
                  </a:cubicBezTo>
                  <a:lnTo>
                    <a:pt x="71321" y="33822"/>
                  </a:lnTo>
                  <a:cubicBezTo>
                    <a:pt x="78943" y="36396"/>
                    <a:pt x="84458" y="43601"/>
                    <a:pt x="84458" y="52057"/>
                  </a:cubicBezTo>
                  <a:lnTo>
                    <a:pt x="84458" y="71762"/>
                  </a:lnTo>
                  <a:cubicBezTo>
                    <a:pt x="84458" y="80242"/>
                    <a:pt x="78943" y="87447"/>
                    <a:pt x="71321" y="89996"/>
                  </a:cubicBezTo>
                  <a:lnTo>
                    <a:pt x="71321" y="104579"/>
                  </a:lnTo>
                  <a:cubicBezTo>
                    <a:pt x="71321" y="107961"/>
                    <a:pt x="68576" y="110706"/>
                    <a:pt x="65194" y="110706"/>
                  </a:cubicBezTo>
                  <a:cubicBezTo>
                    <a:pt x="61812" y="110706"/>
                    <a:pt x="59067" y="107961"/>
                    <a:pt x="59067" y="104579"/>
                  </a:cubicBezTo>
                  <a:lnTo>
                    <a:pt x="59067" y="89996"/>
                  </a:lnTo>
                  <a:cubicBezTo>
                    <a:pt x="51444" y="87447"/>
                    <a:pt x="45955" y="80242"/>
                    <a:pt x="45955" y="71762"/>
                  </a:cubicBezTo>
                  <a:lnTo>
                    <a:pt x="45955" y="52057"/>
                  </a:lnTo>
                  <a:cubicBezTo>
                    <a:pt x="45955" y="43601"/>
                    <a:pt x="51444" y="36396"/>
                    <a:pt x="59067" y="33822"/>
                  </a:cubicBezTo>
                  <a:lnTo>
                    <a:pt x="59067" y="1005"/>
                  </a:lnTo>
                  <a:cubicBezTo>
                    <a:pt x="57204" y="368"/>
                    <a:pt x="55194" y="0"/>
                    <a:pt x="530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4"/>
            <p:cNvSpPr/>
            <p:nvPr/>
          </p:nvSpPr>
          <p:spPr>
            <a:xfrm>
              <a:off x="3628000" y="1364900"/>
              <a:ext cx="349900" cy="841900"/>
            </a:xfrm>
            <a:custGeom>
              <a:avLst/>
              <a:gdLst/>
              <a:ahLst/>
              <a:cxnLst/>
              <a:rect l="l" t="t" r="r" b="b"/>
              <a:pathLst>
                <a:path w="13996" h="33676" extrusionOk="0">
                  <a:moveTo>
                    <a:pt x="6986" y="1"/>
                  </a:moveTo>
                  <a:cubicBezTo>
                    <a:pt x="3138" y="1"/>
                    <a:pt x="1" y="3138"/>
                    <a:pt x="1" y="6986"/>
                  </a:cubicBezTo>
                  <a:lnTo>
                    <a:pt x="1" y="26691"/>
                  </a:lnTo>
                  <a:cubicBezTo>
                    <a:pt x="1" y="30539"/>
                    <a:pt x="3138" y="33676"/>
                    <a:pt x="6986" y="33676"/>
                  </a:cubicBezTo>
                  <a:cubicBezTo>
                    <a:pt x="10858" y="33676"/>
                    <a:pt x="13995" y="30539"/>
                    <a:pt x="13995" y="26691"/>
                  </a:cubicBezTo>
                  <a:lnTo>
                    <a:pt x="13995" y="6986"/>
                  </a:lnTo>
                  <a:cubicBezTo>
                    <a:pt x="13995" y="3138"/>
                    <a:pt x="10858" y="1"/>
                    <a:pt x="698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0" name="Google Shape;980;p4"/>
          <p:cNvGrpSpPr/>
          <p:nvPr/>
        </p:nvGrpSpPr>
        <p:grpSpPr>
          <a:xfrm>
            <a:off x="4310060" y="2013823"/>
            <a:ext cx="523881" cy="523881"/>
            <a:chOff x="1190625" y="238125"/>
            <a:chExt cx="5228350" cy="5228350"/>
          </a:xfrm>
        </p:grpSpPr>
        <p:sp>
          <p:nvSpPr>
            <p:cNvPr id="981" name="Google Shape;981;p4"/>
            <p:cNvSpPr/>
            <p:nvPr/>
          </p:nvSpPr>
          <p:spPr>
            <a:xfrm>
              <a:off x="1853575" y="901075"/>
              <a:ext cx="3902425" cy="3902425"/>
            </a:xfrm>
            <a:custGeom>
              <a:avLst/>
              <a:gdLst/>
              <a:ahLst/>
              <a:cxnLst/>
              <a:rect l="l" t="t" r="r" b="b"/>
              <a:pathLst>
                <a:path w="156097" h="156097" extrusionOk="0">
                  <a:moveTo>
                    <a:pt x="78061" y="71934"/>
                  </a:moveTo>
                  <a:cubicBezTo>
                    <a:pt x="81419" y="71934"/>
                    <a:pt x="84188" y="74679"/>
                    <a:pt x="84188" y="78061"/>
                  </a:cubicBezTo>
                  <a:cubicBezTo>
                    <a:pt x="84188" y="81443"/>
                    <a:pt x="81419" y="84188"/>
                    <a:pt x="78061" y="84188"/>
                  </a:cubicBezTo>
                  <a:cubicBezTo>
                    <a:pt x="74679" y="84188"/>
                    <a:pt x="71934" y="81443"/>
                    <a:pt x="71934" y="78061"/>
                  </a:cubicBezTo>
                  <a:cubicBezTo>
                    <a:pt x="71934" y="74679"/>
                    <a:pt x="74679" y="71934"/>
                    <a:pt x="78061" y="71934"/>
                  </a:cubicBezTo>
                  <a:close/>
                  <a:moveTo>
                    <a:pt x="71934" y="0"/>
                  </a:moveTo>
                  <a:cubicBezTo>
                    <a:pt x="33578" y="2991"/>
                    <a:pt x="2991" y="33578"/>
                    <a:pt x="0" y="71934"/>
                  </a:cubicBezTo>
                  <a:lnTo>
                    <a:pt x="45244" y="71934"/>
                  </a:lnTo>
                  <a:cubicBezTo>
                    <a:pt x="48626" y="71934"/>
                    <a:pt x="51371" y="74679"/>
                    <a:pt x="51371" y="78061"/>
                  </a:cubicBezTo>
                  <a:cubicBezTo>
                    <a:pt x="51371" y="81443"/>
                    <a:pt x="48626" y="84188"/>
                    <a:pt x="45244" y="84188"/>
                  </a:cubicBezTo>
                  <a:lnTo>
                    <a:pt x="0" y="84188"/>
                  </a:lnTo>
                  <a:cubicBezTo>
                    <a:pt x="2991" y="122520"/>
                    <a:pt x="33578" y="153131"/>
                    <a:pt x="71934" y="156097"/>
                  </a:cubicBezTo>
                  <a:lnTo>
                    <a:pt x="71934" y="110878"/>
                  </a:lnTo>
                  <a:cubicBezTo>
                    <a:pt x="71934" y="107496"/>
                    <a:pt x="74679" y="104751"/>
                    <a:pt x="78061" y="104751"/>
                  </a:cubicBezTo>
                  <a:cubicBezTo>
                    <a:pt x="81443" y="104751"/>
                    <a:pt x="84188" y="107496"/>
                    <a:pt x="84188" y="110878"/>
                  </a:cubicBezTo>
                  <a:lnTo>
                    <a:pt x="84188" y="156097"/>
                  </a:lnTo>
                  <a:cubicBezTo>
                    <a:pt x="122520" y="153131"/>
                    <a:pt x="153131" y="122520"/>
                    <a:pt x="156097" y="84188"/>
                  </a:cubicBezTo>
                  <a:lnTo>
                    <a:pt x="110878" y="84188"/>
                  </a:lnTo>
                  <a:cubicBezTo>
                    <a:pt x="107496" y="84188"/>
                    <a:pt x="104751" y="81443"/>
                    <a:pt x="104751" y="78061"/>
                  </a:cubicBezTo>
                  <a:cubicBezTo>
                    <a:pt x="104751" y="74679"/>
                    <a:pt x="107496" y="71934"/>
                    <a:pt x="110878" y="71934"/>
                  </a:cubicBezTo>
                  <a:lnTo>
                    <a:pt x="156097" y="71934"/>
                  </a:lnTo>
                  <a:cubicBezTo>
                    <a:pt x="153131" y="33578"/>
                    <a:pt x="122520" y="2991"/>
                    <a:pt x="84188" y="0"/>
                  </a:cubicBezTo>
                  <a:lnTo>
                    <a:pt x="84188" y="45244"/>
                  </a:lnTo>
                  <a:cubicBezTo>
                    <a:pt x="84188" y="48626"/>
                    <a:pt x="81443" y="51371"/>
                    <a:pt x="78061" y="51371"/>
                  </a:cubicBezTo>
                  <a:cubicBezTo>
                    <a:pt x="74679" y="51371"/>
                    <a:pt x="71934" y="48626"/>
                    <a:pt x="71934" y="45244"/>
                  </a:cubicBezTo>
                  <a:lnTo>
                    <a:pt x="719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4"/>
            <p:cNvSpPr/>
            <p:nvPr/>
          </p:nvSpPr>
          <p:spPr>
            <a:xfrm>
              <a:off x="3651900" y="238125"/>
              <a:ext cx="306400" cy="662975"/>
            </a:xfrm>
            <a:custGeom>
              <a:avLst/>
              <a:gdLst/>
              <a:ahLst/>
              <a:cxnLst/>
              <a:rect l="l" t="t" r="r" b="b"/>
              <a:pathLst>
                <a:path w="12256" h="26519" extrusionOk="0">
                  <a:moveTo>
                    <a:pt x="6128" y="0"/>
                  </a:moveTo>
                  <a:cubicBezTo>
                    <a:pt x="2746" y="0"/>
                    <a:pt x="1" y="2745"/>
                    <a:pt x="1" y="6127"/>
                  </a:cubicBezTo>
                  <a:lnTo>
                    <a:pt x="1" y="26518"/>
                  </a:lnTo>
                  <a:cubicBezTo>
                    <a:pt x="2010" y="26371"/>
                    <a:pt x="4069" y="26298"/>
                    <a:pt x="6128" y="26298"/>
                  </a:cubicBezTo>
                  <a:cubicBezTo>
                    <a:pt x="8187" y="26298"/>
                    <a:pt x="10221" y="26371"/>
                    <a:pt x="12255" y="26518"/>
                  </a:cubicBezTo>
                  <a:lnTo>
                    <a:pt x="12255" y="6127"/>
                  </a:lnTo>
                  <a:cubicBezTo>
                    <a:pt x="12255" y="2745"/>
                    <a:pt x="9510" y="0"/>
                    <a:pt x="612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
            <p:cNvSpPr/>
            <p:nvPr/>
          </p:nvSpPr>
          <p:spPr>
            <a:xfrm>
              <a:off x="3651900" y="4803475"/>
              <a:ext cx="306400" cy="663000"/>
            </a:xfrm>
            <a:custGeom>
              <a:avLst/>
              <a:gdLst/>
              <a:ahLst/>
              <a:cxnLst/>
              <a:rect l="l" t="t" r="r" b="b"/>
              <a:pathLst>
                <a:path w="12256" h="26520" extrusionOk="0">
                  <a:moveTo>
                    <a:pt x="1" y="1"/>
                  </a:moveTo>
                  <a:lnTo>
                    <a:pt x="1" y="20392"/>
                  </a:lnTo>
                  <a:cubicBezTo>
                    <a:pt x="1" y="23774"/>
                    <a:pt x="2746" y="26519"/>
                    <a:pt x="6128" y="26519"/>
                  </a:cubicBezTo>
                  <a:cubicBezTo>
                    <a:pt x="9510" y="26519"/>
                    <a:pt x="12255" y="23774"/>
                    <a:pt x="12255" y="20392"/>
                  </a:cubicBezTo>
                  <a:lnTo>
                    <a:pt x="12255" y="1"/>
                  </a:lnTo>
                  <a:cubicBezTo>
                    <a:pt x="10221" y="148"/>
                    <a:pt x="8187" y="246"/>
                    <a:pt x="6128" y="246"/>
                  </a:cubicBezTo>
                  <a:cubicBezTo>
                    <a:pt x="4069" y="246"/>
                    <a:pt x="2010" y="148"/>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4"/>
            <p:cNvSpPr/>
            <p:nvPr/>
          </p:nvSpPr>
          <p:spPr>
            <a:xfrm>
              <a:off x="5755975" y="2699400"/>
              <a:ext cx="663000" cy="306400"/>
            </a:xfrm>
            <a:custGeom>
              <a:avLst/>
              <a:gdLst/>
              <a:ahLst/>
              <a:cxnLst/>
              <a:rect l="l" t="t" r="r" b="b"/>
              <a:pathLst>
                <a:path w="26520" h="12256" extrusionOk="0">
                  <a:moveTo>
                    <a:pt x="1" y="1"/>
                  </a:moveTo>
                  <a:cubicBezTo>
                    <a:pt x="148" y="2010"/>
                    <a:pt x="246" y="4069"/>
                    <a:pt x="246" y="6128"/>
                  </a:cubicBezTo>
                  <a:cubicBezTo>
                    <a:pt x="246" y="8187"/>
                    <a:pt x="148" y="10221"/>
                    <a:pt x="1" y="12255"/>
                  </a:cubicBezTo>
                  <a:lnTo>
                    <a:pt x="20392" y="12255"/>
                  </a:lnTo>
                  <a:cubicBezTo>
                    <a:pt x="23774" y="12255"/>
                    <a:pt x="26519" y="9510"/>
                    <a:pt x="26519" y="6128"/>
                  </a:cubicBezTo>
                  <a:cubicBezTo>
                    <a:pt x="26519" y="2746"/>
                    <a:pt x="23774" y="1"/>
                    <a:pt x="203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4"/>
            <p:cNvSpPr/>
            <p:nvPr/>
          </p:nvSpPr>
          <p:spPr>
            <a:xfrm>
              <a:off x="1190625" y="2699400"/>
              <a:ext cx="662975" cy="306400"/>
            </a:xfrm>
            <a:custGeom>
              <a:avLst/>
              <a:gdLst/>
              <a:ahLst/>
              <a:cxnLst/>
              <a:rect l="l" t="t" r="r" b="b"/>
              <a:pathLst>
                <a:path w="26519" h="12256" extrusionOk="0">
                  <a:moveTo>
                    <a:pt x="6127" y="1"/>
                  </a:moveTo>
                  <a:cubicBezTo>
                    <a:pt x="2745" y="1"/>
                    <a:pt x="0" y="2746"/>
                    <a:pt x="0" y="6128"/>
                  </a:cubicBezTo>
                  <a:cubicBezTo>
                    <a:pt x="0" y="9510"/>
                    <a:pt x="2745" y="12255"/>
                    <a:pt x="6127" y="12255"/>
                  </a:cubicBezTo>
                  <a:lnTo>
                    <a:pt x="26518" y="12255"/>
                  </a:lnTo>
                  <a:cubicBezTo>
                    <a:pt x="26371" y="10221"/>
                    <a:pt x="26298" y="8187"/>
                    <a:pt x="26298" y="6128"/>
                  </a:cubicBezTo>
                  <a:cubicBezTo>
                    <a:pt x="26298" y="4069"/>
                    <a:pt x="26371" y="2010"/>
                    <a:pt x="2651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6" name="Google Shape;986;p4"/>
          <p:cNvGrpSpPr/>
          <p:nvPr/>
        </p:nvGrpSpPr>
        <p:grpSpPr>
          <a:xfrm>
            <a:off x="434875" y="1387875"/>
            <a:ext cx="8129193" cy="3535206"/>
            <a:chOff x="434875" y="1159275"/>
            <a:chExt cx="8129193" cy="3535206"/>
          </a:xfrm>
        </p:grpSpPr>
        <p:grpSp>
          <p:nvGrpSpPr>
            <p:cNvPr id="987" name="Google Shape;987;p4"/>
            <p:cNvGrpSpPr/>
            <p:nvPr/>
          </p:nvGrpSpPr>
          <p:grpSpPr>
            <a:xfrm rot="-7546048">
              <a:off x="8175509" y="4120268"/>
              <a:ext cx="161701" cy="641985"/>
              <a:chOff x="7004550" y="3676293"/>
              <a:chExt cx="161700" cy="641982"/>
            </a:xfrm>
          </p:grpSpPr>
          <p:sp>
            <p:nvSpPr>
              <p:cNvPr id="988" name="Google Shape;988;p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2" name="Google Shape;992;p4"/>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4"/>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4"/>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4"/>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7" name="Google Shape;997;p4"/>
            <p:cNvGrpSpPr/>
            <p:nvPr/>
          </p:nvGrpSpPr>
          <p:grpSpPr>
            <a:xfrm>
              <a:off x="4299420" y="4063851"/>
              <a:ext cx="545147" cy="506901"/>
              <a:chOff x="4818730" y="3307263"/>
              <a:chExt cx="1827512" cy="1699300"/>
            </a:xfrm>
          </p:grpSpPr>
          <p:sp>
            <p:nvSpPr>
              <p:cNvPr id="998" name="Google Shape;998;p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23" name="Google Shape;1023;p4"/>
          <p:cNvSpPr txBox="1"/>
          <p:nvPr/>
        </p:nvSpPr>
        <p:spPr>
          <a:xfrm>
            <a:off x="717425" y="973516"/>
            <a:ext cx="7709100" cy="6813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50">
                <a:solidFill>
                  <a:schemeClr val="accent6"/>
                </a:solidFill>
                <a:latin typeface="Sora"/>
                <a:ea typeface="Sora"/>
                <a:cs typeface="Sora"/>
                <a:sym typeface="Sora"/>
              </a:rPr>
              <a:t>Testing different complex and simple models helps determine the best approach for this dataset and business problem. We have chosen Logistic Regression, Random Forest, and XGBoost as the algorithms</a:t>
            </a:r>
            <a:endParaRPr sz="1150">
              <a:solidFill>
                <a:schemeClr val="accent6"/>
              </a:solidFill>
              <a:latin typeface="Sora"/>
              <a:ea typeface="Sora"/>
              <a:cs typeface="Sora"/>
              <a:sym typeface="Sora"/>
            </a:endParaRPr>
          </a:p>
        </p:txBody>
      </p:sp>
      <p:sp>
        <p:nvSpPr>
          <p:cNvPr id="1024" name="Google Shape;1024;p4"/>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Algorithm Selection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Model Training &amp; Evaluation        Feature Importance        Prediction with New Data        Key Takeaways        Recommendations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g26371a3d084_2_0"/>
          <p:cNvSpPr txBox="1">
            <a:spLocks noGrp="1"/>
          </p:cNvSpPr>
          <p:nvPr>
            <p:ph type="title"/>
          </p:nvPr>
        </p:nvSpPr>
        <p:spPr>
          <a:xfrm>
            <a:off x="717425" y="388925"/>
            <a:ext cx="7849425"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00" dirty="0"/>
              <a:t>Predicting which players will play our game</a:t>
            </a:r>
            <a:endParaRPr sz="3000" dirty="0"/>
          </a:p>
        </p:txBody>
      </p:sp>
      <p:sp>
        <p:nvSpPr>
          <p:cNvPr id="1030" name="Google Shape;1030;g26371a3d084_2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031" name="Google Shape;1031;g26371a3d084_2_0"/>
          <p:cNvSpPr txBox="1">
            <a:spLocks noGrp="1"/>
          </p:cNvSpPr>
          <p:nvPr>
            <p:ph type="title" idx="2"/>
          </p:nvPr>
        </p:nvSpPr>
        <p:spPr>
          <a:xfrm>
            <a:off x="941450" y="3695200"/>
            <a:ext cx="1701300" cy="9960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Validation &amp; Testing Data</a:t>
            </a:r>
            <a:endParaRPr sz="2000">
              <a:solidFill>
                <a:schemeClr val="accent6"/>
              </a:solidFill>
            </a:endParaRPr>
          </a:p>
        </p:txBody>
      </p:sp>
      <p:sp>
        <p:nvSpPr>
          <p:cNvPr id="1032" name="Google Shape;1032;g26371a3d084_2_0"/>
          <p:cNvSpPr txBox="1">
            <a:spLocks noGrp="1"/>
          </p:cNvSpPr>
          <p:nvPr>
            <p:ph type="title" idx="2"/>
          </p:nvPr>
        </p:nvSpPr>
        <p:spPr>
          <a:xfrm>
            <a:off x="7218275" y="199845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Retained</a:t>
            </a:r>
            <a:endParaRPr sz="1600"/>
          </a:p>
        </p:txBody>
      </p:sp>
      <p:grpSp>
        <p:nvGrpSpPr>
          <p:cNvPr id="4" name="Group 3">
            <a:extLst>
              <a:ext uri="{FF2B5EF4-FFF2-40B4-BE49-F238E27FC236}">
                <a16:creationId xmlns:a16="http://schemas.microsoft.com/office/drawing/2014/main" id="{7550E98D-5D3B-5A7D-452A-57325DEFA89E}"/>
              </a:ext>
            </a:extLst>
          </p:cNvPr>
          <p:cNvGrpSpPr/>
          <p:nvPr/>
        </p:nvGrpSpPr>
        <p:grpSpPr>
          <a:xfrm>
            <a:off x="6865403" y="2883689"/>
            <a:ext cx="352889" cy="352889"/>
            <a:chOff x="6865403" y="2883689"/>
            <a:chExt cx="352889" cy="352889"/>
          </a:xfrm>
        </p:grpSpPr>
        <p:sp>
          <p:nvSpPr>
            <p:cNvPr id="1034" name="Google Shape;1034;g26371a3d084_2_0"/>
            <p:cNvSpPr/>
            <p:nvPr/>
          </p:nvSpPr>
          <p:spPr>
            <a:xfrm>
              <a:off x="7093491" y="3008453"/>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5" name="Google Shape;1035;g26371a3d084_2_0"/>
            <p:cNvSpPr/>
            <p:nvPr/>
          </p:nvSpPr>
          <p:spPr>
            <a:xfrm>
              <a:off x="6969441" y="3008453"/>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6" name="Google Shape;1036;g26371a3d084_2_0"/>
            <p:cNvSpPr/>
            <p:nvPr/>
          </p:nvSpPr>
          <p:spPr>
            <a:xfrm>
              <a:off x="6865403" y="2883689"/>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 name="Group 2">
            <a:extLst>
              <a:ext uri="{FF2B5EF4-FFF2-40B4-BE49-F238E27FC236}">
                <a16:creationId xmlns:a16="http://schemas.microsoft.com/office/drawing/2014/main" id="{93B11FE9-0E1D-0F16-57BD-C571A17C720A}"/>
              </a:ext>
            </a:extLst>
          </p:cNvPr>
          <p:cNvGrpSpPr/>
          <p:nvPr/>
        </p:nvGrpSpPr>
        <p:grpSpPr>
          <a:xfrm>
            <a:off x="6865403" y="2441070"/>
            <a:ext cx="352889" cy="352889"/>
            <a:chOff x="6865403" y="2441070"/>
            <a:chExt cx="352889" cy="352889"/>
          </a:xfrm>
        </p:grpSpPr>
        <p:sp>
          <p:nvSpPr>
            <p:cNvPr id="1038" name="Google Shape;1038;g26371a3d084_2_0"/>
            <p:cNvSpPr/>
            <p:nvPr/>
          </p:nvSpPr>
          <p:spPr>
            <a:xfrm>
              <a:off x="7093491" y="2565834"/>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39" name="Google Shape;1039;g26371a3d084_2_0"/>
            <p:cNvSpPr/>
            <p:nvPr/>
          </p:nvSpPr>
          <p:spPr>
            <a:xfrm>
              <a:off x="6969441" y="2565834"/>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0" name="Google Shape;1040;g26371a3d084_2_0"/>
            <p:cNvSpPr/>
            <p:nvPr/>
          </p:nvSpPr>
          <p:spPr>
            <a:xfrm>
              <a:off x="6865403" y="2441070"/>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2" name="Group 1">
            <a:extLst>
              <a:ext uri="{FF2B5EF4-FFF2-40B4-BE49-F238E27FC236}">
                <a16:creationId xmlns:a16="http://schemas.microsoft.com/office/drawing/2014/main" id="{934E06DE-FFB8-994E-1315-82DB21B53191}"/>
              </a:ext>
            </a:extLst>
          </p:cNvPr>
          <p:cNvGrpSpPr/>
          <p:nvPr/>
        </p:nvGrpSpPr>
        <p:grpSpPr>
          <a:xfrm>
            <a:off x="6865408" y="1998456"/>
            <a:ext cx="352889" cy="352889"/>
            <a:chOff x="6865408" y="1998456"/>
            <a:chExt cx="352889" cy="352889"/>
          </a:xfrm>
        </p:grpSpPr>
        <p:sp>
          <p:nvSpPr>
            <p:cNvPr id="1042" name="Google Shape;1042;g26371a3d084_2_0"/>
            <p:cNvSpPr/>
            <p:nvPr/>
          </p:nvSpPr>
          <p:spPr>
            <a:xfrm>
              <a:off x="6969442" y="2123217"/>
              <a:ext cx="20690" cy="20709"/>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3" name="Google Shape;1043;g26371a3d084_2_0"/>
            <p:cNvSpPr/>
            <p:nvPr/>
          </p:nvSpPr>
          <p:spPr>
            <a:xfrm>
              <a:off x="6970211" y="2205924"/>
              <a:ext cx="143258" cy="62053"/>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4" name="Google Shape;1044;g26371a3d084_2_0"/>
            <p:cNvSpPr/>
            <p:nvPr/>
          </p:nvSpPr>
          <p:spPr>
            <a:xfrm>
              <a:off x="6865408" y="1998456"/>
              <a:ext cx="352889" cy="35288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45" name="Google Shape;1045;g26371a3d084_2_0"/>
            <p:cNvSpPr/>
            <p:nvPr/>
          </p:nvSpPr>
          <p:spPr>
            <a:xfrm>
              <a:off x="7093428" y="2123169"/>
              <a:ext cx="20690" cy="20709"/>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046" name="Google Shape;1046;g26371a3d084_2_0"/>
          <p:cNvSpPr txBox="1">
            <a:spLocks noGrp="1"/>
          </p:cNvSpPr>
          <p:nvPr>
            <p:ph type="title" idx="2"/>
          </p:nvPr>
        </p:nvSpPr>
        <p:spPr>
          <a:xfrm>
            <a:off x="7228950" y="244100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dirty="0"/>
              <a:t>Churn</a:t>
            </a:r>
            <a:endParaRPr sz="1600" dirty="0"/>
          </a:p>
        </p:txBody>
      </p:sp>
      <p:sp>
        <p:nvSpPr>
          <p:cNvPr id="1047" name="Google Shape;1047;g26371a3d084_2_0"/>
          <p:cNvSpPr txBox="1">
            <a:spLocks noGrp="1"/>
          </p:cNvSpPr>
          <p:nvPr>
            <p:ph type="title" idx="2"/>
          </p:nvPr>
        </p:nvSpPr>
        <p:spPr>
          <a:xfrm>
            <a:off x="7228950" y="2883550"/>
            <a:ext cx="11358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Churn</a:t>
            </a:r>
            <a:endParaRPr sz="1600"/>
          </a:p>
        </p:txBody>
      </p:sp>
      <p:sp>
        <p:nvSpPr>
          <p:cNvPr id="1048" name="Google Shape;1048;g26371a3d084_2_0"/>
          <p:cNvSpPr txBox="1">
            <a:spLocks noGrp="1"/>
          </p:cNvSpPr>
          <p:nvPr>
            <p:ph type="title" idx="2"/>
          </p:nvPr>
        </p:nvSpPr>
        <p:spPr>
          <a:xfrm>
            <a:off x="941450" y="1608325"/>
            <a:ext cx="1701300" cy="20868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Training Data</a:t>
            </a:r>
            <a:endParaRPr sz="2000" dirty="0">
              <a:solidFill>
                <a:schemeClr val="accent6"/>
              </a:solidFill>
            </a:endParaRPr>
          </a:p>
          <a:p>
            <a:pPr marL="0" lvl="0" indent="0" algn="ctr" rtl="0">
              <a:lnSpc>
                <a:spcPct val="100000"/>
              </a:lnSpc>
              <a:spcBef>
                <a:spcPts val="0"/>
              </a:spcBef>
              <a:spcAft>
                <a:spcPts val="0"/>
              </a:spcAft>
              <a:buSzPts val="2800"/>
              <a:buNone/>
            </a:pPr>
            <a:r>
              <a:rPr lang="en" sz="2000" dirty="0">
                <a:solidFill>
                  <a:schemeClr val="accent6"/>
                </a:solidFill>
              </a:rPr>
              <a:t>D0, D1, D3, D7</a:t>
            </a:r>
            <a:br>
              <a:rPr lang="en" sz="2000" dirty="0">
                <a:solidFill>
                  <a:schemeClr val="accent6"/>
                </a:solidFill>
              </a:rPr>
            </a:br>
            <a:br>
              <a:rPr lang="en" sz="2000" dirty="0">
                <a:solidFill>
                  <a:schemeClr val="accent6"/>
                </a:solidFill>
              </a:rPr>
            </a:br>
            <a:r>
              <a:rPr lang="en-US" sz="1200" dirty="0">
                <a:solidFill>
                  <a:schemeClr val="accent6"/>
                </a:solidFill>
              </a:rPr>
              <a:t>Example:</a:t>
            </a:r>
            <a:br>
              <a:rPr lang="en-US" sz="1200" dirty="0">
                <a:solidFill>
                  <a:schemeClr val="accent6"/>
                </a:solidFill>
              </a:rPr>
            </a:br>
            <a:r>
              <a:rPr lang="en-US" sz="1200" dirty="0">
                <a:solidFill>
                  <a:schemeClr val="accent6"/>
                </a:solidFill>
              </a:rPr>
              <a:t>- Win Rate</a:t>
            </a:r>
            <a:br>
              <a:rPr lang="en-US" sz="1200" dirty="0">
                <a:solidFill>
                  <a:schemeClr val="accent6"/>
                </a:solidFill>
              </a:rPr>
            </a:br>
            <a:r>
              <a:rPr lang="en-US" sz="1200" dirty="0">
                <a:solidFill>
                  <a:schemeClr val="accent6"/>
                </a:solidFill>
              </a:rPr>
              <a:t>- Total Playtime</a:t>
            </a:r>
            <a:br>
              <a:rPr lang="en-US" sz="1200" dirty="0">
                <a:solidFill>
                  <a:schemeClr val="accent6"/>
                </a:solidFill>
              </a:rPr>
            </a:br>
            <a:r>
              <a:rPr lang="en-US" sz="1200" dirty="0">
                <a:solidFill>
                  <a:schemeClr val="accent6"/>
                </a:solidFill>
              </a:rPr>
              <a:t>- In-game Chapter</a:t>
            </a:r>
            <a:br>
              <a:rPr lang="en-US" sz="1200" dirty="0">
                <a:solidFill>
                  <a:schemeClr val="accent6"/>
                </a:solidFill>
              </a:rPr>
            </a:br>
            <a:r>
              <a:rPr lang="en-US" sz="1200" dirty="0">
                <a:solidFill>
                  <a:schemeClr val="accent6"/>
                </a:solidFill>
              </a:rPr>
              <a:t>- Location</a:t>
            </a:r>
            <a:endParaRPr sz="1200" dirty="0">
              <a:solidFill>
                <a:schemeClr val="accent6"/>
              </a:solidFill>
            </a:endParaRPr>
          </a:p>
        </p:txBody>
      </p:sp>
      <p:sp>
        <p:nvSpPr>
          <p:cNvPr id="1049" name="Google Shape;1049;g26371a3d084_2_0"/>
          <p:cNvSpPr txBox="1">
            <a:spLocks noGrp="1"/>
          </p:cNvSpPr>
          <p:nvPr>
            <p:ph type="title" idx="2"/>
          </p:nvPr>
        </p:nvSpPr>
        <p:spPr>
          <a:xfrm>
            <a:off x="3589650" y="1608324"/>
            <a:ext cx="2000100" cy="1628251"/>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Models</a:t>
            </a:r>
            <a:endParaRPr sz="2000">
              <a:solidFill>
                <a:schemeClr val="accent6"/>
              </a:solidFill>
            </a:endParaRPr>
          </a:p>
          <a:p>
            <a:pPr marL="457200" lvl="0" indent="0" algn="l" rtl="0">
              <a:lnSpc>
                <a:spcPct val="100000"/>
              </a:lnSpc>
              <a:spcBef>
                <a:spcPts val="0"/>
              </a:spcBef>
              <a:spcAft>
                <a:spcPts val="0"/>
              </a:spcAft>
              <a:buNone/>
            </a:pPr>
            <a:endParaRPr sz="1100">
              <a:solidFill>
                <a:schemeClr val="accent6"/>
              </a:solidFill>
            </a:endParaRPr>
          </a:p>
          <a:p>
            <a:pPr marL="457200" lvl="0" indent="-298450" algn="l" rtl="0">
              <a:lnSpc>
                <a:spcPct val="100000"/>
              </a:lnSpc>
              <a:spcBef>
                <a:spcPts val="0"/>
              </a:spcBef>
              <a:spcAft>
                <a:spcPts val="0"/>
              </a:spcAft>
              <a:buClr>
                <a:schemeClr val="accent4"/>
              </a:buClr>
              <a:buSzPts val="1100"/>
              <a:buChar char="-"/>
            </a:pPr>
            <a:r>
              <a:rPr lang="en" sz="1100"/>
              <a:t>Logistic Regression</a:t>
            </a:r>
            <a:endParaRPr sz="1100"/>
          </a:p>
          <a:p>
            <a:pPr marL="457200" lvl="0" indent="-298450" algn="l" rtl="0">
              <a:lnSpc>
                <a:spcPct val="100000"/>
              </a:lnSpc>
              <a:spcBef>
                <a:spcPts val="0"/>
              </a:spcBef>
              <a:spcAft>
                <a:spcPts val="0"/>
              </a:spcAft>
              <a:buClr>
                <a:schemeClr val="accent4"/>
              </a:buClr>
              <a:buSzPts val="1100"/>
              <a:buChar char="-"/>
            </a:pPr>
            <a:r>
              <a:rPr lang="en" sz="1100"/>
              <a:t>Random Forest</a:t>
            </a:r>
            <a:endParaRPr sz="1100"/>
          </a:p>
          <a:p>
            <a:pPr marL="457200" lvl="0" indent="-298450" algn="l" rtl="0">
              <a:lnSpc>
                <a:spcPct val="100000"/>
              </a:lnSpc>
              <a:spcBef>
                <a:spcPts val="0"/>
              </a:spcBef>
              <a:spcAft>
                <a:spcPts val="0"/>
              </a:spcAft>
              <a:buClr>
                <a:schemeClr val="accent4"/>
              </a:buClr>
              <a:buSzPts val="1100"/>
              <a:buChar char="-"/>
            </a:pPr>
            <a:r>
              <a:rPr lang="en" sz="1100"/>
              <a:t>Gradient Boosting</a:t>
            </a:r>
            <a:endParaRPr sz="1100"/>
          </a:p>
        </p:txBody>
      </p:sp>
      <p:cxnSp>
        <p:nvCxnSpPr>
          <p:cNvPr id="1050" name="Google Shape;1050;g26371a3d084_2_0"/>
          <p:cNvCxnSpPr>
            <a:cxnSpLocks/>
            <a:endCxn id="1049" idx="1"/>
          </p:cNvCxnSpPr>
          <p:nvPr/>
        </p:nvCxnSpPr>
        <p:spPr>
          <a:xfrm>
            <a:off x="2636250" y="2421175"/>
            <a:ext cx="953400" cy="1275"/>
          </a:xfrm>
          <a:prstGeom prst="straightConnector1">
            <a:avLst/>
          </a:prstGeom>
          <a:noFill/>
          <a:ln w="28575" cap="flat" cmpd="sng">
            <a:solidFill>
              <a:schemeClr val="accent6"/>
            </a:solidFill>
            <a:prstDash val="solid"/>
            <a:round/>
            <a:headEnd type="none" w="med" len="med"/>
            <a:tailEnd type="triangle" w="med" len="med"/>
          </a:ln>
        </p:spPr>
      </p:cxnSp>
      <p:sp>
        <p:nvSpPr>
          <p:cNvPr id="1051" name="Google Shape;1051;g26371a3d084_2_0"/>
          <p:cNvSpPr txBox="1">
            <a:spLocks noGrp="1"/>
          </p:cNvSpPr>
          <p:nvPr>
            <p:ph type="subTitle" idx="1"/>
          </p:nvPr>
        </p:nvSpPr>
        <p:spPr>
          <a:xfrm>
            <a:off x="2642750" y="1956175"/>
            <a:ext cx="9468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a:t>Input</a:t>
            </a:r>
            <a:endParaRPr/>
          </a:p>
        </p:txBody>
      </p:sp>
      <p:cxnSp>
        <p:nvCxnSpPr>
          <p:cNvPr id="1052" name="Google Shape;1052;g26371a3d084_2_0"/>
          <p:cNvCxnSpPr>
            <a:cxnSpLocks/>
            <a:stCxn id="1049" idx="3"/>
          </p:cNvCxnSpPr>
          <p:nvPr/>
        </p:nvCxnSpPr>
        <p:spPr>
          <a:xfrm flipV="1">
            <a:off x="5589750" y="2421175"/>
            <a:ext cx="971400" cy="1275"/>
          </a:xfrm>
          <a:prstGeom prst="straightConnector1">
            <a:avLst/>
          </a:prstGeom>
          <a:noFill/>
          <a:ln w="28575" cap="flat" cmpd="sng">
            <a:solidFill>
              <a:schemeClr val="accent6"/>
            </a:solidFill>
            <a:prstDash val="solid"/>
            <a:round/>
            <a:headEnd type="none" w="med" len="med"/>
            <a:tailEnd type="triangle" w="med" len="med"/>
          </a:ln>
        </p:spPr>
      </p:cxnSp>
      <p:sp>
        <p:nvSpPr>
          <p:cNvPr id="1053" name="Google Shape;1053;g26371a3d084_2_0"/>
          <p:cNvSpPr txBox="1">
            <a:spLocks noGrp="1"/>
          </p:cNvSpPr>
          <p:nvPr>
            <p:ph type="subTitle" idx="1"/>
          </p:nvPr>
        </p:nvSpPr>
        <p:spPr>
          <a:xfrm>
            <a:off x="5614350" y="1956175"/>
            <a:ext cx="9468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a:t>Predict</a:t>
            </a:r>
            <a:endParaRPr/>
          </a:p>
        </p:txBody>
      </p:sp>
      <p:sp>
        <p:nvSpPr>
          <p:cNvPr id="1054" name="Google Shape;1054;g26371a3d084_2_0"/>
          <p:cNvSpPr txBox="1">
            <a:spLocks noGrp="1"/>
          </p:cNvSpPr>
          <p:nvPr>
            <p:ph type="subTitle" idx="1"/>
          </p:nvPr>
        </p:nvSpPr>
        <p:spPr>
          <a:xfrm>
            <a:off x="6865400" y="15559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dirty="0"/>
              <a:t>Day-14 Retention: Individual Players</a:t>
            </a:r>
          </a:p>
        </p:txBody>
      </p:sp>
      <p:cxnSp>
        <p:nvCxnSpPr>
          <p:cNvPr id="1055" name="Google Shape;1055;g26371a3d084_2_0"/>
          <p:cNvCxnSpPr>
            <a:stCxn id="1031" idx="3"/>
            <a:endCxn id="1056" idx="1"/>
          </p:cNvCxnSpPr>
          <p:nvPr/>
        </p:nvCxnSpPr>
        <p:spPr>
          <a:xfrm>
            <a:off x="2642750" y="4193200"/>
            <a:ext cx="4222800" cy="0"/>
          </a:xfrm>
          <a:prstGeom prst="straightConnector1">
            <a:avLst/>
          </a:prstGeom>
          <a:noFill/>
          <a:ln w="28575" cap="flat" cmpd="sng">
            <a:solidFill>
              <a:schemeClr val="accent6"/>
            </a:solidFill>
            <a:prstDash val="solid"/>
            <a:round/>
            <a:headEnd type="none" w="med" len="med"/>
            <a:tailEnd type="triangle" w="med" len="med"/>
          </a:ln>
        </p:spPr>
      </p:cxnSp>
      <p:sp>
        <p:nvSpPr>
          <p:cNvPr id="1056" name="Google Shape;1056;g26371a3d084_2_0"/>
          <p:cNvSpPr txBox="1">
            <a:spLocks noGrp="1"/>
          </p:cNvSpPr>
          <p:nvPr>
            <p:ph type="title" idx="2"/>
          </p:nvPr>
        </p:nvSpPr>
        <p:spPr>
          <a:xfrm>
            <a:off x="6865550" y="3695200"/>
            <a:ext cx="1701300" cy="9960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Evaluation</a:t>
            </a:r>
            <a:br>
              <a:rPr lang="en" sz="2000" dirty="0">
                <a:solidFill>
                  <a:schemeClr val="accent6"/>
                </a:solidFill>
              </a:rPr>
            </a:br>
            <a:r>
              <a:rPr lang="en" sz="2000" dirty="0">
                <a:solidFill>
                  <a:schemeClr val="accent6"/>
                </a:solidFill>
              </a:rPr>
              <a:t>(F1 Score)</a:t>
            </a:r>
            <a:endParaRPr sz="2000" dirty="0">
              <a:solidFill>
                <a:schemeClr val="accent6"/>
              </a:solidFill>
            </a:endParaRPr>
          </a:p>
        </p:txBody>
      </p:sp>
      <p:cxnSp>
        <p:nvCxnSpPr>
          <p:cNvPr id="1057" name="Google Shape;1057;g26371a3d084_2_0"/>
          <p:cNvCxnSpPr>
            <a:cxnSpLocks/>
            <a:stCxn id="1049" idx="2"/>
            <a:endCxn id="1056" idx="1"/>
          </p:cNvCxnSpPr>
          <p:nvPr/>
        </p:nvCxnSpPr>
        <p:spPr>
          <a:xfrm rot="16200000" flipH="1">
            <a:off x="5249313" y="2576962"/>
            <a:ext cx="956625" cy="2275850"/>
          </a:xfrm>
          <a:prstGeom prst="bentConnector2">
            <a:avLst/>
          </a:prstGeom>
          <a:noFill/>
          <a:ln w="38100" cap="flat" cmpd="sng">
            <a:solidFill>
              <a:schemeClr val="accent6"/>
            </a:solidFill>
            <a:prstDash val="solid"/>
            <a:round/>
            <a:headEnd type="none" w="med" len="med"/>
            <a:tailEnd type="none" w="med" len="med"/>
          </a:ln>
        </p:spPr>
      </p:cxnSp>
      <p:sp>
        <p:nvSpPr>
          <p:cNvPr id="1058" name="Google Shape;1058;g26371a3d084_2_0"/>
          <p:cNvSpPr txBox="1">
            <a:spLocks noGrp="1"/>
          </p:cNvSpPr>
          <p:nvPr>
            <p:ph type="subTitle" idx="1"/>
          </p:nvPr>
        </p:nvSpPr>
        <p:spPr>
          <a:xfrm>
            <a:off x="941450" y="1255150"/>
            <a:ext cx="1701300" cy="35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dirty="0"/>
              <a:t>Player Data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g263772a52f7_0_0"/>
          <p:cNvSpPr txBox="1">
            <a:spLocks noGrp="1"/>
          </p:cNvSpPr>
          <p:nvPr>
            <p:ph type="title"/>
          </p:nvPr>
        </p:nvSpPr>
        <p:spPr>
          <a:xfrm>
            <a:off x="717425" y="388925"/>
            <a:ext cx="8086200"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dirty="0"/>
              <a:t>How classifying works in detail</a:t>
            </a:r>
            <a:endParaRPr sz="3000" dirty="0"/>
          </a:p>
        </p:txBody>
      </p:sp>
      <p:sp>
        <p:nvSpPr>
          <p:cNvPr id="1064" name="Google Shape;1064;g263772a52f7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grpSp>
        <p:nvGrpSpPr>
          <p:cNvPr id="1065" name="Google Shape;1065;g263772a52f7_0_0"/>
          <p:cNvGrpSpPr/>
          <p:nvPr/>
        </p:nvGrpSpPr>
        <p:grpSpPr>
          <a:xfrm>
            <a:off x="6596450" y="3382180"/>
            <a:ext cx="542980" cy="1441023"/>
            <a:chOff x="6546163" y="1807175"/>
            <a:chExt cx="1060300" cy="2813400"/>
          </a:xfrm>
        </p:grpSpPr>
        <p:sp>
          <p:nvSpPr>
            <p:cNvPr id="1066" name="Google Shape;1066;g263772a52f7_0_0"/>
            <p:cNvSpPr/>
            <p:nvPr/>
          </p:nvSpPr>
          <p:spPr>
            <a:xfrm>
              <a:off x="6546163" y="2046863"/>
              <a:ext cx="783000" cy="25719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067" name="Google Shape;1067;g263772a52f7_0_0"/>
            <p:cNvSpPr/>
            <p:nvPr/>
          </p:nvSpPr>
          <p:spPr>
            <a:xfrm>
              <a:off x="6546163" y="1807175"/>
              <a:ext cx="783000" cy="2397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cxnSp>
          <p:nvCxnSpPr>
            <p:cNvPr id="1068" name="Google Shape;1068;g263772a52f7_0_0"/>
            <p:cNvCxnSpPr/>
            <p:nvPr/>
          </p:nvCxnSpPr>
          <p:spPr>
            <a:xfrm rot="10800000" flipH="1">
              <a:off x="7587263" y="1807175"/>
              <a:ext cx="19200" cy="2813400"/>
            </a:xfrm>
            <a:prstGeom prst="straightConnector1">
              <a:avLst/>
            </a:prstGeom>
            <a:noFill/>
            <a:ln w="38100" cap="flat" cmpd="sng">
              <a:solidFill>
                <a:schemeClr val="accent4"/>
              </a:solidFill>
              <a:prstDash val="solid"/>
              <a:round/>
              <a:headEnd type="none" w="med" len="med"/>
              <a:tailEnd type="triangle" w="med" len="med"/>
            </a:ln>
          </p:spPr>
        </p:cxnSp>
      </p:grpSp>
      <p:sp>
        <p:nvSpPr>
          <p:cNvPr id="1069" name="Google Shape;1069;g263772a52f7_0_0"/>
          <p:cNvSpPr txBox="1">
            <a:spLocks noGrp="1"/>
          </p:cNvSpPr>
          <p:nvPr>
            <p:ph type="title" idx="2"/>
          </p:nvPr>
        </p:nvSpPr>
        <p:spPr>
          <a:xfrm>
            <a:off x="7140052" y="3802025"/>
            <a:ext cx="1592100" cy="60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200"/>
              <a:t>Predicted Retention Cutoff &gt;= 22.6%</a:t>
            </a:r>
            <a:endParaRPr sz="1200"/>
          </a:p>
        </p:txBody>
      </p:sp>
      <p:sp>
        <p:nvSpPr>
          <p:cNvPr id="1070" name="Google Shape;1070;g263772a52f7_0_0"/>
          <p:cNvSpPr txBox="1">
            <a:spLocks noGrp="1"/>
          </p:cNvSpPr>
          <p:nvPr>
            <p:ph type="title" idx="2"/>
          </p:nvPr>
        </p:nvSpPr>
        <p:spPr>
          <a:xfrm>
            <a:off x="717425" y="3382175"/>
            <a:ext cx="4302300" cy="12384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a:solidFill>
                  <a:schemeClr val="accent6"/>
                </a:solidFill>
              </a:rPr>
              <a:t>Top 6% of training population was used to determine the retained players</a:t>
            </a:r>
            <a:endParaRPr sz="2000">
              <a:solidFill>
                <a:schemeClr val="accent6"/>
              </a:solidFill>
            </a:endParaRPr>
          </a:p>
        </p:txBody>
      </p:sp>
      <p:sp>
        <p:nvSpPr>
          <p:cNvPr id="1071" name="Google Shape;1071;g263772a52f7_0_0"/>
          <p:cNvSpPr txBox="1">
            <a:spLocks noGrp="1"/>
          </p:cNvSpPr>
          <p:nvPr>
            <p:ph type="title" idx="2"/>
          </p:nvPr>
        </p:nvSpPr>
        <p:spPr>
          <a:xfrm>
            <a:off x="717425" y="1414900"/>
            <a:ext cx="4302300" cy="1238400"/>
          </a:xfrm>
          <a:prstGeom prst="rect">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2000" dirty="0">
                <a:solidFill>
                  <a:schemeClr val="accent6"/>
                </a:solidFill>
              </a:rPr>
              <a:t>Algorithm was used to predict retention_14 for each player</a:t>
            </a:r>
            <a:endParaRPr sz="2000" dirty="0">
              <a:solidFill>
                <a:schemeClr val="accent6"/>
              </a:solidFill>
            </a:endParaRPr>
          </a:p>
        </p:txBody>
      </p:sp>
      <p:cxnSp>
        <p:nvCxnSpPr>
          <p:cNvPr id="1072" name="Google Shape;1072;g263772a52f7_0_0"/>
          <p:cNvCxnSpPr>
            <a:stCxn id="1071" idx="2"/>
            <a:endCxn id="1070" idx="0"/>
          </p:cNvCxnSpPr>
          <p:nvPr/>
        </p:nvCxnSpPr>
        <p:spPr>
          <a:xfrm>
            <a:off x="2868575" y="2653300"/>
            <a:ext cx="0" cy="729000"/>
          </a:xfrm>
          <a:prstGeom prst="straightConnector1">
            <a:avLst/>
          </a:prstGeom>
          <a:noFill/>
          <a:ln w="38100" cap="flat" cmpd="sng">
            <a:solidFill>
              <a:schemeClr val="accent6"/>
            </a:solidFill>
            <a:prstDash val="solid"/>
            <a:round/>
            <a:headEnd type="none" w="med" len="med"/>
            <a:tailEnd type="stealth" w="med" len="med"/>
          </a:ln>
        </p:spPr>
      </p:cxnSp>
      <p:sp>
        <p:nvSpPr>
          <p:cNvPr id="1073" name="Google Shape;1073;g263772a52f7_0_0"/>
          <p:cNvSpPr txBox="1">
            <a:spLocks noGrp="1"/>
          </p:cNvSpPr>
          <p:nvPr>
            <p:ph type="title" idx="2"/>
          </p:nvPr>
        </p:nvSpPr>
        <p:spPr>
          <a:xfrm>
            <a:off x="6431100" y="14150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42 % likely to retain</a:t>
            </a:r>
            <a:endParaRPr sz="1600"/>
          </a:p>
        </p:txBody>
      </p:sp>
      <p:grpSp>
        <p:nvGrpSpPr>
          <p:cNvPr id="1074" name="Google Shape;1074;g263772a52f7_0_0"/>
          <p:cNvGrpSpPr/>
          <p:nvPr/>
        </p:nvGrpSpPr>
        <p:grpSpPr>
          <a:xfrm>
            <a:off x="6078228" y="2300239"/>
            <a:ext cx="352889" cy="352889"/>
            <a:chOff x="5049725" y="3806450"/>
            <a:chExt cx="481825" cy="481825"/>
          </a:xfrm>
        </p:grpSpPr>
        <p:sp>
          <p:nvSpPr>
            <p:cNvPr id="1075" name="Google Shape;1075;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76" name="Google Shape;1076;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77" name="Google Shape;1077;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78" name="Google Shape;1078;g263772a52f7_0_0"/>
          <p:cNvGrpSpPr/>
          <p:nvPr/>
        </p:nvGrpSpPr>
        <p:grpSpPr>
          <a:xfrm>
            <a:off x="6078228" y="1857620"/>
            <a:ext cx="352889" cy="352889"/>
            <a:chOff x="5049725" y="3806450"/>
            <a:chExt cx="481825" cy="481825"/>
          </a:xfrm>
        </p:grpSpPr>
        <p:sp>
          <p:nvSpPr>
            <p:cNvPr id="1079" name="Google Shape;1079;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0" name="Google Shape;1080;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1" name="Google Shape;1081;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82" name="Google Shape;1082;g263772a52f7_0_0"/>
          <p:cNvGrpSpPr/>
          <p:nvPr/>
        </p:nvGrpSpPr>
        <p:grpSpPr>
          <a:xfrm>
            <a:off x="6078229" y="1415003"/>
            <a:ext cx="352889" cy="352889"/>
            <a:chOff x="5651375" y="3806450"/>
            <a:chExt cx="481825" cy="481825"/>
          </a:xfrm>
        </p:grpSpPr>
        <p:sp>
          <p:nvSpPr>
            <p:cNvPr id="1083" name="Google Shape;1083;g263772a52f7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4" name="Google Shape;1084;g263772a52f7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5" name="Google Shape;1085;g263772a52f7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86" name="Google Shape;1086;g263772a52f7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087" name="Google Shape;1087;g263772a52f7_0_0"/>
          <p:cNvSpPr txBox="1">
            <a:spLocks noGrp="1"/>
          </p:cNvSpPr>
          <p:nvPr>
            <p:ph type="title" idx="2"/>
          </p:nvPr>
        </p:nvSpPr>
        <p:spPr>
          <a:xfrm>
            <a:off x="6441775" y="185755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14 % likely to retain</a:t>
            </a:r>
            <a:endParaRPr sz="1600"/>
          </a:p>
        </p:txBody>
      </p:sp>
      <p:sp>
        <p:nvSpPr>
          <p:cNvPr id="1088" name="Google Shape;1088;g263772a52f7_0_0"/>
          <p:cNvSpPr txBox="1">
            <a:spLocks noGrp="1"/>
          </p:cNvSpPr>
          <p:nvPr>
            <p:ph type="title" idx="2"/>
          </p:nvPr>
        </p:nvSpPr>
        <p:spPr>
          <a:xfrm>
            <a:off x="6441775" y="2300100"/>
            <a:ext cx="2000100" cy="35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600"/>
              <a:t>  3 % likely to retain</a:t>
            </a:r>
            <a:endParaRPr sz="1600"/>
          </a:p>
        </p:txBody>
      </p:sp>
      <p:grpSp>
        <p:nvGrpSpPr>
          <p:cNvPr id="1089" name="Google Shape;1089;g263772a52f7_0_0"/>
          <p:cNvGrpSpPr/>
          <p:nvPr/>
        </p:nvGrpSpPr>
        <p:grpSpPr>
          <a:xfrm>
            <a:off x="6078228" y="4267551"/>
            <a:ext cx="352889" cy="352889"/>
            <a:chOff x="5049725" y="3806450"/>
            <a:chExt cx="481825" cy="481825"/>
          </a:xfrm>
        </p:grpSpPr>
        <p:sp>
          <p:nvSpPr>
            <p:cNvPr id="1090" name="Google Shape;1090;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1" name="Google Shape;1091;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2" name="Google Shape;1092;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93" name="Google Shape;1093;g263772a52f7_0_0"/>
          <p:cNvGrpSpPr/>
          <p:nvPr/>
        </p:nvGrpSpPr>
        <p:grpSpPr>
          <a:xfrm>
            <a:off x="6078228" y="3824932"/>
            <a:ext cx="352889" cy="352889"/>
            <a:chOff x="5049725" y="3806450"/>
            <a:chExt cx="481825" cy="481825"/>
          </a:xfrm>
        </p:grpSpPr>
        <p:sp>
          <p:nvSpPr>
            <p:cNvPr id="1094" name="Google Shape;1094;g263772a52f7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5" name="Google Shape;1095;g263772a52f7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6" name="Google Shape;1096;g263772a52f7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097" name="Google Shape;1097;g263772a52f7_0_0"/>
          <p:cNvGrpSpPr/>
          <p:nvPr/>
        </p:nvGrpSpPr>
        <p:grpSpPr>
          <a:xfrm>
            <a:off x="6078229" y="3382316"/>
            <a:ext cx="352889" cy="352889"/>
            <a:chOff x="5651375" y="3806450"/>
            <a:chExt cx="481825" cy="481825"/>
          </a:xfrm>
        </p:grpSpPr>
        <p:sp>
          <p:nvSpPr>
            <p:cNvPr id="1098" name="Google Shape;1098;g263772a52f7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099" name="Google Shape;1099;g263772a52f7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00" name="Google Shape;1100;g263772a52f7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01" name="Google Shape;1101;g263772a52f7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9"/>
          <p:cNvSpPr txBox="1"/>
          <p:nvPr/>
        </p:nvSpPr>
        <p:spPr>
          <a:xfrm>
            <a:off x="1035466" y="77179"/>
            <a:ext cx="8086120" cy="14085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107" name="Google Shape;1107;p9"/>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dirty="0">
                <a:solidFill>
                  <a:schemeClr val="accent6"/>
                </a:solidFill>
                <a:latin typeface="Saira SemiCondensed ExtraBold"/>
                <a:sym typeface="Saira SemiCondensed ExtraBold"/>
              </a:rPr>
              <a:t>The model is measured by Precision &amp; Recall</a:t>
            </a:r>
            <a:endParaRPr dirty="0"/>
          </a:p>
        </p:txBody>
      </p:sp>
      <p:sp>
        <p:nvSpPr>
          <p:cNvPr id="1108" name="Google Shape;1108;p9"/>
          <p:cNvSpPr txBox="1">
            <a:spLocks noGrp="1"/>
          </p:cNvSpPr>
          <p:nvPr>
            <p:ph type="title" idx="2"/>
          </p:nvPr>
        </p:nvSpPr>
        <p:spPr>
          <a:xfrm>
            <a:off x="5044000" y="3555225"/>
            <a:ext cx="3021000" cy="117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dirty="0">
                <a:solidFill>
                  <a:schemeClr val="accent6"/>
                </a:solidFill>
              </a:rPr>
              <a:t>Recall:</a:t>
            </a:r>
            <a:br>
              <a:rPr lang="en" dirty="0">
                <a:solidFill>
                  <a:schemeClr val="accent6"/>
                </a:solidFill>
              </a:rPr>
            </a:br>
            <a:r>
              <a:rPr lang="en" dirty="0"/>
              <a:t>% of all retention covered</a:t>
            </a:r>
            <a:endParaRPr dirty="0"/>
          </a:p>
        </p:txBody>
      </p:sp>
      <p:sp>
        <p:nvSpPr>
          <p:cNvPr id="1109" name="Google Shape;1109;p9"/>
          <p:cNvSpPr txBox="1">
            <a:spLocks noGrp="1"/>
          </p:cNvSpPr>
          <p:nvPr>
            <p:ph type="title" idx="2"/>
          </p:nvPr>
        </p:nvSpPr>
        <p:spPr>
          <a:xfrm>
            <a:off x="1035475" y="3555225"/>
            <a:ext cx="3108000" cy="117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dirty="0">
                <a:solidFill>
                  <a:schemeClr val="accent6"/>
                </a:solidFill>
              </a:rPr>
              <a:t>Precision:</a:t>
            </a:r>
            <a:br>
              <a:rPr lang="en" dirty="0">
                <a:solidFill>
                  <a:schemeClr val="accent6"/>
                </a:solidFill>
              </a:rPr>
            </a:br>
            <a:r>
              <a:rPr lang="en" dirty="0"/>
              <a:t>% of correct retention predicted</a:t>
            </a:r>
            <a:endParaRPr dirty="0"/>
          </a:p>
        </p:txBody>
      </p:sp>
      <p:grpSp>
        <p:nvGrpSpPr>
          <p:cNvPr id="1110" name="Google Shape;1110;p9"/>
          <p:cNvGrpSpPr/>
          <p:nvPr/>
        </p:nvGrpSpPr>
        <p:grpSpPr>
          <a:xfrm>
            <a:off x="1216307" y="1259584"/>
            <a:ext cx="2746402" cy="2013492"/>
            <a:chOff x="747419" y="1259597"/>
            <a:chExt cx="2746402" cy="2013492"/>
          </a:xfrm>
        </p:grpSpPr>
        <p:grpSp>
          <p:nvGrpSpPr>
            <p:cNvPr id="1111" name="Google Shape;1111;p9"/>
            <p:cNvGrpSpPr/>
            <p:nvPr/>
          </p:nvGrpSpPr>
          <p:grpSpPr>
            <a:xfrm>
              <a:off x="747419" y="1259609"/>
              <a:ext cx="205027" cy="437304"/>
              <a:chOff x="4584850" y="4399275"/>
              <a:chExt cx="225875" cy="481825"/>
            </a:xfrm>
          </p:grpSpPr>
          <p:sp>
            <p:nvSpPr>
              <p:cNvPr id="1112" name="Google Shape;111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3" name="Google Shape;111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14" name="Google Shape;1114;p9"/>
            <p:cNvGrpSpPr/>
            <p:nvPr/>
          </p:nvGrpSpPr>
          <p:grpSpPr>
            <a:xfrm>
              <a:off x="747419" y="1775722"/>
              <a:ext cx="205027" cy="437304"/>
              <a:chOff x="4584850" y="4399275"/>
              <a:chExt cx="225875" cy="481825"/>
            </a:xfrm>
          </p:grpSpPr>
          <p:sp>
            <p:nvSpPr>
              <p:cNvPr id="1115" name="Google Shape;111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6" name="Google Shape;111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17" name="Google Shape;1117;p9"/>
            <p:cNvGrpSpPr/>
            <p:nvPr/>
          </p:nvGrpSpPr>
          <p:grpSpPr>
            <a:xfrm>
              <a:off x="747419" y="2291834"/>
              <a:ext cx="205027" cy="437304"/>
              <a:chOff x="4584850" y="4399275"/>
              <a:chExt cx="225875" cy="481825"/>
            </a:xfrm>
          </p:grpSpPr>
          <p:sp>
            <p:nvSpPr>
              <p:cNvPr id="1118" name="Google Shape;111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19" name="Google Shape;111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0" name="Google Shape;1120;p9"/>
            <p:cNvGrpSpPr/>
            <p:nvPr/>
          </p:nvGrpSpPr>
          <p:grpSpPr>
            <a:xfrm>
              <a:off x="747419" y="2807947"/>
              <a:ext cx="205027" cy="437304"/>
              <a:chOff x="4584850" y="4399275"/>
              <a:chExt cx="225875" cy="481825"/>
            </a:xfrm>
          </p:grpSpPr>
          <p:sp>
            <p:nvSpPr>
              <p:cNvPr id="1121" name="Google Shape;112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2" name="Google Shape;112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3" name="Google Shape;1123;p9"/>
            <p:cNvGrpSpPr/>
            <p:nvPr/>
          </p:nvGrpSpPr>
          <p:grpSpPr>
            <a:xfrm>
              <a:off x="1029794" y="1259609"/>
              <a:ext cx="205027" cy="437304"/>
              <a:chOff x="4584850" y="4399275"/>
              <a:chExt cx="225875" cy="481825"/>
            </a:xfrm>
          </p:grpSpPr>
          <p:sp>
            <p:nvSpPr>
              <p:cNvPr id="1124" name="Google Shape;112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5" name="Google Shape;112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6" name="Google Shape;1126;p9"/>
            <p:cNvGrpSpPr/>
            <p:nvPr/>
          </p:nvGrpSpPr>
          <p:grpSpPr>
            <a:xfrm>
              <a:off x="1029794" y="1775722"/>
              <a:ext cx="205027" cy="437304"/>
              <a:chOff x="4584850" y="4399275"/>
              <a:chExt cx="225875" cy="481825"/>
            </a:xfrm>
          </p:grpSpPr>
          <p:sp>
            <p:nvSpPr>
              <p:cNvPr id="1127" name="Google Shape;112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28" name="Google Shape;112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29" name="Google Shape;1129;p9"/>
            <p:cNvGrpSpPr/>
            <p:nvPr/>
          </p:nvGrpSpPr>
          <p:grpSpPr>
            <a:xfrm>
              <a:off x="1029794" y="2291834"/>
              <a:ext cx="205027" cy="437304"/>
              <a:chOff x="4584850" y="4399275"/>
              <a:chExt cx="225875" cy="481825"/>
            </a:xfrm>
          </p:grpSpPr>
          <p:sp>
            <p:nvSpPr>
              <p:cNvPr id="1130" name="Google Shape;113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1" name="Google Shape;113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2" name="Google Shape;1132;p9"/>
            <p:cNvGrpSpPr/>
            <p:nvPr/>
          </p:nvGrpSpPr>
          <p:grpSpPr>
            <a:xfrm>
              <a:off x="1029794" y="2807947"/>
              <a:ext cx="205027" cy="437304"/>
              <a:chOff x="4584850" y="4399275"/>
              <a:chExt cx="225875" cy="481825"/>
            </a:xfrm>
          </p:grpSpPr>
          <p:sp>
            <p:nvSpPr>
              <p:cNvPr id="1133" name="Google Shape;113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4" name="Google Shape;113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5" name="Google Shape;1135;p9"/>
            <p:cNvGrpSpPr/>
            <p:nvPr/>
          </p:nvGrpSpPr>
          <p:grpSpPr>
            <a:xfrm>
              <a:off x="1312169" y="1273522"/>
              <a:ext cx="205027" cy="437304"/>
              <a:chOff x="4584850" y="4399275"/>
              <a:chExt cx="225875" cy="481825"/>
            </a:xfrm>
          </p:grpSpPr>
          <p:sp>
            <p:nvSpPr>
              <p:cNvPr id="1136" name="Google Shape;113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37" name="Google Shape;113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38" name="Google Shape;1138;p9"/>
            <p:cNvGrpSpPr/>
            <p:nvPr/>
          </p:nvGrpSpPr>
          <p:grpSpPr>
            <a:xfrm>
              <a:off x="1312169" y="1789634"/>
              <a:ext cx="205027" cy="437304"/>
              <a:chOff x="4584850" y="4399275"/>
              <a:chExt cx="225875" cy="481825"/>
            </a:xfrm>
          </p:grpSpPr>
          <p:sp>
            <p:nvSpPr>
              <p:cNvPr id="1139" name="Google Shape;113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0" name="Google Shape;114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1" name="Google Shape;1141;p9"/>
            <p:cNvGrpSpPr/>
            <p:nvPr/>
          </p:nvGrpSpPr>
          <p:grpSpPr>
            <a:xfrm>
              <a:off x="1312169" y="2305747"/>
              <a:ext cx="205027" cy="437304"/>
              <a:chOff x="4584850" y="4399275"/>
              <a:chExt cx="225875" cy="481825"/>
            </a:xfrm>
          </p:grpSpPr>
          <p:sp>
            <p:nvSpPr>
              <p:cNvPr id="1142" name="Google Shape;114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3" name="Google Shape;114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4" name="Google Shape;1144;p9"/>
            <p:cNvGrpSpPr/>
            <p:nvPr/>
          </p:nvGrpSpPr>
          <p:grpSpPr>
            <a:xfrm>
              <a:off x="1312169" y="2821859"/>
              <a:ext cx="205027" cy="437304"/>
              <a:chOff x="4584850" y="4399275"/>
              <a:chExt cx="225875" cy="481825"/>
            </a:xfrm>
          </p:grpSpPr>
          <p:sp>
            <p:nvSpPr>
              <p:cNvPr id="1145" name="Google Shape;114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6" name="Google Shape;114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47" name="Google Shape;1147;p9"/>
            <p:cNvGrpSpPr/>
            <p:nvPr/>
          </p:nvGrpSpPr>
          <p:grpSpPr>
            <a:xfrm>
              <a:off x="1594544" y="1273522"/>
              <a:ext cx="205027" cy="437304"/>
              <a:chOff x="4584850" y="4399275"/>
              <a:chExt cx="225875" cy="481825"/>
            </a:xfrm>
          </p:grpSpPr>
          <p:sp>
            <p:nvSpPr>
              <p:cNvPr id="1148" name="Google Shape;114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49" name="Google Shape;114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0" name="Google Shape;1150;p9"/>
            <p:cNvGrpSpPr/>
            <p:nvPr/>
          </p:nvGrpSpPr>
          <p:grpSpPr>
            <a:xfrm>
              <a:off x="1594544" y="1789634"/>
              <a:ext cx="205027" cy="437304"/>
              <a:chOff x="4584850" y="4399275"/>
              <a:chExt cx="225875" cy="481825"/>
            </a:xfrm>
          </p:grpSpPr>
          <p:sp>
            <p:nvSpPr>
              <p:cNvPr id="1151" name="Google Shape;115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2" name="Google Shape;115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3" name="Google Shape;1153;p9"/>
            <p:cNvGrpSpPr/>
            <p:nvPr/>
          </p:nvGrpSpPr>
          <p:grpSpPr>
            <a:xfrm>
              <a:off x="1594544" y="2305747"/>
              <a:ext cx="205027" cy="437304"/>
              <a:chOff x="4584850" y="4399275"/>
              <a:chExt cx="225875" cy="481825"/>
            </a:xfrm>
          </p:grpSpPr>
          <p:sp>
            <p:nvSpPr>
              <p:cNvPr id="1154" name="Google Shape;115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5" name="Google Shape;115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6" name="Google Shape;1156;p9"/>
            <p:cNvGrpSpPr/>
            <p:nvPr/>
          </p:nvGrpSpPr>
          <p:grpSpPr>
            <a:xfrm>
              <a:off x="1594544" y="2821859"/>
              <a:ext cx="205027" cy="437304"/>
              <a:chOff x="4584850" y="4399275"/>
              <a:chExt cx="225875" cy="481825"/>
            </a:xfrm>
          </p:grpSpPr>
          <p:sp>
            <p:nvSpPr>
              <p:cNvPr id="1157" name="Google Shape;115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58" name="Google Shape;115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59" name="Google Shape;1159;p9"/>
            <p:cNvGrpSpPr/>
            <p:nvPr/>
          </p:nvGrpSpPr>
          <p:grpSpPr>
            <a:xfrm>
              <a:off x="1876919" y="1259597"/>
              <a:ext cx="205027" cy="437304"/>
              <a:chOff x="4584850" y="4399275"/>
              <a:chExt cx="225875" cy="481825"/>
            </a:xfrm>
          </p:grpSpPr>
          <p:sp>
            <p:nvSpPr>
              <p:cNvPr id="1160" name="Google Shape;116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1" name="Google Shape;116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2" name="Google Shape;1162;p9"/>
            <p:cNvGrpSpPr/>
            <p:nvPr/>
          </p:nvGrpSpPr>
          <p:grpSpPr>
            <a:xfrm>
              <a:off x="1876919" y="1775709"/>
              <a:ext cx="205027" cy="437304"/>
              <a:chOff x="4584850" y="4399275"/>
              <a:chExt cx="225875" cy="481825"/>
            </a:xfrm>
          </p:grpSpPr>
          <p:sp>
            <p:nvSpPr>
              <p:cNvPr id="1163" name="Google Shape;116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4" name="Google Shape;116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5" name="Google Shape;1165;p9"/>
            <p:cNvGrpSpPr/>
            <p:nvPr/>
          </p:nvGrpSpPr>
          <p:grpSpPr>
            <a:xfrm>
              <a:off x="1876919" y="2291822"/>
              <a:ext cx="205027" cy="437304"/>
              <a:chOff x="4584850" y="4399275"/>
              <a:chExt cx="225875" cy="481825"/>
            </a:xfrm>
          </p:grpSpPr>
          <p:sp>
            <p:nvSpPr>
              <p:cNvPr id="1166" name="Google Shape;116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67" name="Google Shape;116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68" name="Google Shape;1168;p9"/>
            <p:cNvGrpSpPr/>
            <p:nvPr/>
          </p:nvGrpSpPr>
          <p:grpSpPr>
            <a:xfrm>
              <a:off x="1876919" y="2807934"/>
              <a:ext cx="205027" cy="437304"/>
              <a:chOff x="4584850" y="4399275"/>
              <a:chExt cx="225875" cy="481825"/>
            </a:xfrm>
          </p:grpSpPr>
          <p:sp>
            <p:nvSpPr>
              <p:cNvPr id="1169" name="Google Shape;116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0" name="Google Shape;117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1" name="Google Shape;1171;p9"/>
            <p:cNvGrpSpPr/>
            <p:nvPr/>
          </p:nvGrpSpPr>
          <p:grpSpPr>
            <a:xfrm>
              <a:off x="2159294" y="1273534"/>
              <a:ext cx="205027" cy="437304"/>
              <a:chOff x="4584850" y="4399275"/>
              <a:chExt cx="225875" cy="481825"/>
            </a:xfrm>
          </p:grpSpPr>
          <p:sp>
            <p:nvSpPr>
              <p:cNvPr id="1172" name="Google Shape;117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3" name="Google Shape;117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4" name="Google Shape;1174;p9"/>
            <p:cNvGrpSpPr/>
            <p:nvPr/>
          </p:nvGrpSpPr>
          <p:grpSpPr>
            <a:xfrm>
              <a:off x="2159294" y="1789647"/>
              <a:ext cx="205027" cy="437304"/>
              <a:chOff x="4584850" y="4399275"/>
              <a:chExt cx="225875" cy="481825"/>
            </a:xfrm>
          </p:grpSpPr>
          <p:sp>
            <p:nvSpPr>
              <p:cNvPr id="1175" name="Google Shape;117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6" name="Google Shape;117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77" name="Google Shape;1177;p9"/>
            <p:cNvGrpSpPr/>
            <p:nvPr/>
          </p:nvGrpSpPr>
          <p:grpSpPr>
            <a:xfrm>
              <a:off x="2159294" y="2305759"/>
              <a:ext cx="205027" cy="437304"/>
              <a:chOff x="4584850" y="4399275"/>
              <a:chExt cx="225875" cy="481825"/>
            </a:xfrm>
          </p:grpSpPr>
          <p:sp>
            <p:nvSpPr>
              <p:cNvPr id="1178" name="Google Shape;117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79" name="Google Shape;117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0" name="Google Shape;1180;p9"/>
            <p:cNvGrpSpPr/>
            <p:nvPr/>
          </p:nvGrpSpPr>
          <p:grpSpPr>
            <a:xfrm>
              <a:off x="2159294" y="2821872"/>
              <a:ext cx="205027" cy="437304"/>
              <a:chOff x="4584850" y="4399275"/>
              <a:chExt cx="225875" cy="481825"/>
            </a:xfrm>
          </p:grpSpPr>
          <p:sp>
            <p:nvSpPr>
              <p:cNvPr id="1181" name="Google Shape;118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2" name="Google Shape;118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3" name="Google Shape;1183;p9"/>
            <p:cNvGrpSpPr/>
            <p:nvPr/>
          </p:nvGrpSpPr>
          <p:grpSpPr>
            <a:xfrm>
              <a:off x="2441669" y="1273534"/>
              <a:ext cx="205027" cy="437304"/>
              <a:chOff x="4584850" y="4399275"/>
              <a:chExt cx="225875" cy="481825"/>
            </a:xfrm>
          </p:grpSpPr>
          <p:sp>
            <p:nvSpPr>
              <p:cNvPr id="1184" name="Google Shape;118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5" name="Google Shape;118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6" name="Google Shape;1186;p9"/>
            <p:cNvGrpSpPr/>
            <p:nvPr/>
          </p:nvGrpSpPr>
          <p:grpSpPr>
            <a:xfrm>
              <a:off x="2441669" y="1789647"/>
              <a:ext cx="205027" cy="437304"/>
              <a:chOff x="4584850" y="4399275"/>
              <a:chExt cx="225875" cy="481825"/>
            </a:xfrm>
          </p:grpSpPr>
          <p:sp>
            <p:nvSpPr>
              <p:cNvPr id="1187" name="Google Shape;118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8" name="Google Shape;118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9" name="Google Shape;1189;p9"/>
            <p:cNvGrpSpPr/>
            <p:nvPr/>
          </p:nvGrpSpPr>
          <p:grpSpPr>
            <a:xfrm>
              <a:off x="2441669" y="2305759"/>
              <a:ext cx="205027" cy="437304"/>
              <a:chOff x="4584850" y="4399275"/>
              <a:chExt cx="225875" cy="481825"/>
            </a:xfrm>
          </p:grpSpPr>
          <p:sp>
            <p:nvSpPr>
              <p:cNvPr id="1190" name="Google Shape;119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1" name="Google Shape;119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2" name="Google Shape;1192;p9"/>
            <p:cNvGrpSpPr/>
            <p:nvPr/>
          </p:nvGrpSpPr>
          <p:grpSpPr>
            <a:xfrm>
              <a:off x="2441669" y="2821872"/>
              <a:ext cx="205027" cy="437304"/>
              <a:chOff x="4584850" y="4399275"/>
              <a:chExt cx="225875" cy="481825"/>
            </a:xfrm>
          </p:grpSpPr>
          <p:sp>
            <p:nvSpPr>
              <p:cNvPr id="1193" name="Google Shape;119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4" name="Google Shape;119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5" name="Google Shape;1195;p9"/>
            <p:cNvGrpSpPr/>
            <p:nvPr/>
          </p:nvGrpSpPr>
          <p:grpSpPr>
            <a:xfrm>
              <a:off x="2724044" y="1287447"/>
              <a:ext cx="205027" cy="437304"/>
              <a:chOff x="4584850" y="4399275"/>
              <a:chExt cx="225875" cy="481825"/>
            </a:xfrm>
          </p:grpSpPr>
          <p:sp>
            <p:nvSpPr>
              <p:cNvPr id="1196" name="Google Shape;119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97" name="Google Shape;119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98" name="Google Shape;1198;p9"/>
            <p:cNvGrpSpPr/>
            <p:nvPr/>
          </p:nvGrpSpPr>
          <p:grpSpPr>
            <a:xfrm>
              <a:off x="2724044" y="1803559"/>
              <a:ext cx="205027" cy="437304"/>
              <a:chOff x="4584850" y="4399275"/>
              <a:chExt cx="225875" cy="481825"/>
            </a:xfrm>
          </p:grpSpPr>
          <p:sp>
            <p:nvSpPr>
              <p:cNvPr id="1199" name="Google Shape;119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0" name="Google Shape;120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1" name="Google Shape;1201;p9"/>
            <p:cNvGrpSpPr/>
            <p:nvPr/>
          </p:nvGrpSpPr>
          <p:grpSpPr>
            <a:xfrm>
              <a:off x="2724044" y="2319672"/>
              <a:ext cx="205027" cy="437304"/>
              <a:chOff x="4584850" y="4399275"/>
              <a:chExt cx="225875" cy="481825"/>
            </a:xfrm>
          </p:grpSpPr>
          <p:sp>
            <p:nvSpPr>
              <p:cNvPr id="1202" name="Google Shape;120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3" name="Google Shape;120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4" name="Google Shape;1204;p9"/>
            <p:cNvGrpSpPr/>
            <p:nvPr/>
          </p:nvGrpSpPr>
          <p:grpSpPr>
            <a:xfrm>
              <a:off x="2724044" y="2835784"/>
              <a:ext cx="205027" cy="437304"/>
              <a:chOff x="4584850" y="4399275"/>
              <a:chExt cx="225875" cy="481825"/>
            </a:xfrm>
          </p:grpSpPr>
          <p:sp>
            <p:nvSpPr>
              <p:cNvPr id="1205" name="Google Shape;120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6" name="Google Shape;120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07" name="Google Shape;1207;p9"/>
            <p:cNvGrpSpPr/>
            <p:nvPr/>
          </p:nvGrpSpPr>
          <p:grpSpPr>
            <a:xfrm>
              <a:off x="3006419" y="1287447"/>
              <a:ext cx="205027" cy="437304"/>
              <a:chOff x="4584850" y="4399275"/>
              <a:chExt cx="225875" cy="481825"/>
            </a:xfrm>
          </p:grpSpPr>
          <p:sp>
            <p:nvSpPr>
              <p:cNvPr id="1208" name="Google Shape;120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09" name="Google Shape;120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0" name="Google Shape;1210;p9"/>
            <p:cNvGrpSpPr/>
            <p:nvPr/>
          </p:nvGrpSpPr>
          <p:grpSpPr>
            <a:xfrm>
              <a:off x="3006419" y="1803559"/>
              <a:ext cx="205027" cy="437304"/>
              <a:chOff x="4584850" y="4399275"/>
              <a:chExt cx="225875" cy="481825"/>
            </a:xfrm>
          </p:grpSpPr>
          <p:sp>
            <p:nvSpPr>
              <p:cNvPr id="1211" name="Google Shape;121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2" name="Google Shape;121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3" name="Google Shape;1213;p9"/>
            <p:cNvGrpSpPr/>
            <p:nvPr/>
          </p:nvGrpSpPr>
          <p:grpSpPr>
            <a:xfrm>
              <a:off x="3006419" y="2319672"/>
              <a:ext cx="205027" cy="437304"/>
              <a:chOff x="4584850" y="4399275"/>
              <a:chExt cx="225875" cy="481825"/>
            </a:xfrm>
          </p:grpSpPr>
          <p:sp>
            <p:nvSpPr>
              <p:cNvPr id="1214" name="Google Shape;121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5" name="Google Shape;121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6" name="Google Shape;1216;p9"/>
            <p:cNvGrpSpPr/>
            <p:nvPr/>
          </p:nvGrpSpPr>
          <p:grpSpPr>
            <a:xfrm>
              <a:off x="3006419" y="2835784"/>
              <a:ext cx="205027" cy="437304"/>
              <a:chOff x="4584850" y="4399275"/>
              <a:chExt cx="225875" cy="481825"/>
            </a:xfrm>
          </p:grpSpPr>
          <p:sp>
            <p:nvSpPr>
              <p:cNvPr id="1217" name="Google Shape;121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18" name="Google Shape;121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19" name="Google Shape;1219;p9"/>
            <p:cNvGrpSpPr/>
            <p:nvPr/>
          </p:nvGrpSpPr>
          <p:grpSpPr>
            <a:xfrm>
              <a:off x="3288794" y="1273522"/>
              <a:ext cx="205027" cy="437304"/>
              <a:chOff x="4584850" y="4399275"/>
              <a:chExt cx="225875" cy="481825"/>
            </a:xfrm>
          </p:grpSpPr>
          <p:sp>
            <p:nvSpPr>
              <p:cNvPr id="1220" name="Google Shape;122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1" name="Google Shape;122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2" name="Google Shape;1222;p9"/>
            <p:cNvGrpSpPr/>
            <p:nvPr/>
          </p:nvGrpSpPr>
          <p:grpSpPr>
            <a:xfrm>
              <a:off x="3288794" y="1789634"/>
              <a:ext cx="205027" cy="437304"/>
              <a:chOff x="4584850" y="4399275"/>
              <a:chExt cx="225875" cy="481825"/>
            </a:xfrm>
          </p:grpSpPr>
          <p:sp>
            <p:nvSpPr>
              <p:cNvPr id="1223" name="Google Shape;122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4" name="Google Shape;122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5" name="Google Shape;1225;p9"/>
            <p:cNvGrpSpPr/>
            <p:nvPr/>
          </p:nvGrpSpPr>
          <p:grpSpPr>
            <a:xfrm>
              <a:off x="3288794" y="2305747"/>
              <a:ext cx="205027" cy="437304"/>
              <a:chOff x="4584850" y="4399275"/>
              <a:chExt cx="225875" cy="481825"/>
            </a:xfrm>
          </p:grpSpPr>
          <p:sp>
            <p:nvSpPr>
              <p:cNvPr id="1226" name="Google Shape;122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27" name="Google Shape;122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28" name="Google Shape;1228;p9"/>
            <p:cNvGrpSpPr/>
            <p:nvPr/>
          </p:nvGrpSpPr>
          <p:grpSpPr>
            <a:xfrm>
              <a:off x="3288794" y="2821859"/>
              <a:ext cx="205027" cy="437304"/>
              <a:chOff x="4584850" y="4399275"/>
              <a:chExt cx="225875" cy="481825"/>
            </a:xfrm>
          </p:grpSpPr>
          <p:sp>
            <p:nvSpPr>
              <p:cNvPr id="1229" name="Google Shape;122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0" name="Google Shape;123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grpSp>
        <p:nvGrpSpPr>
          <p:cNvPr id="1231" name="Google Shape;1231;p9"/>
          <p:cNvGrpSpPr/>
          <p:nvPr/>
        </p:nvGrpSpPr>
        <p:grpSpPr>
          <a:xfrm>
            <a:off x="5181282" y="1259584"/>
            <a:ext cx="2746402" cy="2013492"/>
            <a:chOff x="747419" y="1259597"/>
            <a:chExt cx="2746402" cy="2013492"/>
          </a:xfrm>
        </p:grpSpPr>
        <p:grpSp>
          <p:nvGrpSpPr>
            <p:cNvPr id="1232" name="Google Shape;1232;p9"/>
            <p:cNvGrpSpPr/>
            <p:nvPr/>
          </p:nvGrpSpPr>
          <p:grpSpPr>
            <a:xfrm>
              <a:off x="747419" y="1259609"/>
              <a:ext cx="205027" cy="437304"/>
              <a:chOff x="4584850" y="4399275"/>
              <a:chExt cx="225875" cy="481825"/>
            </a:xfrm>
          </p:grpSpPr>
          <p:sp>
            <p:nvSpPr>
              <p:cNvPr id="1233" name="Google Shape;123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4" name="Google Shape;123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35" name="Google Shape;1235;p9"/>
            <p:cNvGrpSpPr/>
            <p:nvPr/>
          </p:nvGrpSpPr>
          <p:grpSpPr>
            <a:xfrm>
              <a:off x="747419" y="1775722"/>
              <a:ext cx="205027" cy="437304"/>
              <a:chOff x="4584850" y="4399275"/>
              <a:chExt cx="225875" cy="481825"/>
            </a:xfrm>
          </p:grpSpPr>
          <p:sp>
            <p:nvSpPr>
              <p:cNvPr id="1236" name="Google Shape;123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37" name="Google Shape;123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38" name="Google Shape;1238;p9"/>
            <p:cNvGrpSpPr/>
            <p:nvPr/>
          </p:nvGrpSpPr>
          <p:grpSpPr>
            <a:xfrm>
              <a:off x="747419" y="2291834"/>
              <a:ext cx="205027" cy="437304"/>
              <a:chOff x="4584850" y="4399275"/>
              <a:chExt cx="225875" cy="481825"/>
            </a:xfrm>
          </p:grpSpPr>
          <p:sp>
            <p:nvSpPr>
              <p:cNvPr id="1239" name="Google Shape;123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0" name="Google Shape;124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1" name="Google Shape;1241;p9"/>
            <p:cNvGrpSpPr/>
            <p:nvPr/>
          </p:nvGrpSpPr>
          <p:grpSpPr>
            <a:xfrm>
              <a:off x="747419" y="2807947"/>
              <a:ext cx="205027" cy="437304"/>
              <a:chOff x="4584850" y="4399275"/>
              <a:chExt cx="225875" cy="481825"/>
            </a:xfrm>
          </p:grpSpPr>
          <p:sp>
            <p:nvSpPr>
              <p:cNvPr id="1242" name="Google Shape;124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3" name="Google Shape;124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4" name="Google Shape;1244;p9"/>
            <p:cNvGrpSpPr/>
            <p:nvPr/>
          </p:nvGrpSpPr>
          <p:grpSpPr>
            <a:xfrm>
              <a:off x="1029794" y="1259609"/>
              <a:ext cx="205027" cy="437304"/>
              <a:chOff x="4584850" y="4399275"/>
              <a:chExt cx="225875" cy="481825"/>
            </a:xfrm>
          </p:grpSpPr>
          <p:sp>
            <p:nvSpPr>
              <p:cNvPr id="1245" name="Google Shape;124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6" name="Google Shape;124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47" name="Google Shape;1247;p9"/>
            <p:cNvGrpSpPr/>
            <p:nvPr/>
          </p:nvGrpSpPr>
          <p:grpSpPr>
            <a:xfrm>
              <a:off x="1029794" y="1775722"/>
              <a:ext cx="205027" cy="437304"/>
              <a:chOff x="4584850" y="4399275"/>
              <a:chExt cx="225875" cy="481825"/>
            </a:xfrm>
          </p:grpSpPr>
          <p:sp>
            <p:nvSpPr>
              <p:cNvPr id="1248" name="Google Shape;124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49" name="Google Shape;124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0" name="Google Shape;1250;p9"/>
            <p:cNvGrpSpPr/>
            <p:nvPr/>
          </p:nvGrpSpPr>
          <p:grpSpPr>
            <a:xfrm>
              <a:off x="1029794" y="2291834"/>
              <a:ext cx="205027" cy="437304"/>
              <a:chOff x="4584850" y="4399275"/>
              <a:chExt cx="225875" cy="481825"/>
            </a:xfrm>
          </p:grpSpPr>
          <p:sp>
            <p:nvSpPr>
              <p:cNvPr id="1251" name="Google Shape;125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2" name="Google Shape;125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3" name="Google Shape;1253;p9"/>
            <p:cNvGrpSpPr/>
            <p:nvPr/>
          </p:nvGrpSpPr>
          <p:grpSpPr>
            <a:xfrm>
              <a:off x="1029794" y="2807947"/>
              <a:ext cx="205027" cy="437304"/>
              <a:chOff x="4584850" y="4399275"/>
              <a:chExt cx="225875" cy="481825"/>
            </a:xfrm>
          </p:grpSpPr>
          <p:sp>
            <p:nvSpPr>
              <p:cNvPr id="1254" name="Google Shape;125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5" name="Google Shape;125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B6D7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6" name="Google Shape;1256;p9"/>
            <p:cNvGrpSpPr/>
            <p:nvPr/>
          </p:nvGrpSpPr>
          <p:grpSpPr>
            <a:xfrm>
              <a:off x="1312169" y="1273522"/>
              <a:ext cx="205027" cy="437304"/>
              <a:chOff x="4584850" y="4399275"/>
              <a:chExt cx="225875" cy="481825"/>
            </a:xfrm>
          </p:grpSpPr>
          <p:sp>
            <p:nvSpPr>
              <p:cNvPr id="1257" name="Google Shape;125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58" name="Google Shape;125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59" name="Google Shape;1259;p9"/>
            <p:cNvGrpSpPr/>
            <p:nvPr/>
          </p:nvGrpSpPr>
          <p:grpSpPr>
            <a:xfrm>
              <a:off x="1312169" y="1789634"/>
              <a:ext cx="205027" cy="437304"/>
              <a:chOff x="4584850" y="4399275"/>
              <a:chExt cx="225875" cy="481825"/>
            </a:xfrm>
          </p:grpSpPr>
          <p:sp>
            <p:nvSpPr>
              <p:cNvPr id="1260" name="Google Shape;126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1" name="Google Shape;126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2" name="Google Shape;1262;p9"/>
            <p:cNvGrpSpPr/>
            <p:nvPr/>
          </p:nvGrpSpPr>
          <p:grpSpPr>
            <a:xfrm>
              <a:off x="1312169" y="2305747"/>
              <a:ext cx="205027" cy="437304"/>
              <a:chOff x="4584850" y="4399275"/>
              <a:chExt cx="225875" cy="481825"/>
            </a:xfrm>
          </p:grpSpPr>
          <p:sp>
            <p:nvSpPr>
              <p:cNvPr id="1263" name="Google Shape;126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4" name="Google Shape;126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5" name="Google Shape;1265;p9"/>
            <p:cNvGrpSpPr/>
            <p:nvPr/>
          </p:nvGrpSpPr>
          <p:grpSpPr>
            <a:xfrm>
              <a:off x="1312169" y="2821859"/>
              <a:ext cx="205027" cy="437304"/>
              <a:chOff x="4584850" y="4399275"/>
              <a:chExt cx="225875" cy="481825"/>
            </a:xfrm>
          </p:grpSpPr>
          <p:sp>
            <p:nvSpPr>
              <p:cNvPr id="1266" name="Google Shape;126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67" name="Google Shape;126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68" name="Google Shape;1268;p9"/>
            <p:cNvGrpSpPr/>
            <p:nvPr/>
          </p:nvGrpSpPr>
          <p:grpSpPr>
            <a:xfrm>
              <a:off x="1594544" y="1273522"/>
              <a:ext cx="205027" cy="437304"/>
              <a:chOff x="4584850" y="4399275"/>
              <a:chExt cx="225875" cy="481825"/>
            </a:xfrm>
          </p:grpSpPr>
          <p:sp>
            <p:nvSpPr>
              <p:cNvPr id="1269" name="Google Shape;126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0" name="Google Shape;127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1" name="Google Shape;1271;p9"/>
            <p:cNvGrpSpPr/>
            <p:nvPr/>
          </p:nvGrpSpPr>
          <p:grpSpPr>
            <a:xfrm>
              <a:off x="1594544" y="1789634"/>
              <a:ext cx="205027" cy="437304"/>
              <a:chOff x="4584850" y="4399275"/>
              <a:chExt cx="225875" cy="481825"/>
            </a:xfrm>
          </p:grpSpPr>
          <p:sp>
            <p:nvSpPr>
              <p:cNvPr id="1272" name="Google Shape;127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3" name="Google Shape;127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4" name="Google Shape;1274;p9"/>
            <p:cNvGrpSpPr/>
            <p:nvPr/>
          </p:nvGrpSpPr>
          <p:grpSpPr>
            <a:xfrm>
              <a:off x="1594544" y="2305747"/>
              <a:ext cx="205027" cy="437304"/>
              <a:chOff x="4584850" y="4399275"/>
              <a:chExt cx="225875" cy="481825"/>
            </a:xfrm>
          </p:grpSpPr>
          <p:sp>
            <p:nvSpPr>
              <p:cNvPr id="1275" name="Google Shape;127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6" name="Google Shape;127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77" name="Google Shape;1277;p9"/>
            <p:cNvGrpSpPr/>
            <p:nvPr/>
          </p:nvGrpSpPr>
          <p:grpSpPr>
            <a:xfrm>
              <a:off x="1594544" y="2821859"/>
              <a:ext cx="205027" cy="437304"/>
              <a:chOff x="4584850" y="4399275"/>
              <a:chExt cx="225875" cy="481825"/>
            </a:xfrm>
          </p:grpSpPr>
          <p:sp>
            <p:nvSpPr>
              <p:cNvPr id="1278" name="Google Shape;127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79" name="Google Shape;127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0" name="Google Shape;1280;p9"/>
            <p:cNvGrpSpPr/>
            <p:nvPr/>
          </p:nvGrpSpPr>
          <p:grpSpPr>
            <a:xfrm>
              <a:off x="1876919" y="1259597"/>
              <a:ext cx="205027" cy="437304"/>
              <a:chOff x="4584850" y="4399275"/>
              <a:chExt cx="225875" cy="481825"/>
            </a:xfrm>
          </p:grpSpPr>
          <p:sp>
            <p:nvSpPr>
              <p:cNvPr id="1281" name="Google Shape;128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2" name="Google Shape;128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3" name="Google Shape;1283;p9"/>
            <p:cNvGrpSpPr/>
            <p:nvPr/>
          </p:nvGrpSpPr>
          <p:grpSpPr>
            <a:xfrm>
              <a:off x="1876919" y="1775709"/>
              <a:ext cx="205027" cy="437304"/>
              <a:chOff x="4584850" y="4399275"/>
              <a:chExt cx="225875" cy="481825"/>
            </a:xfrm>
          </p:grpSpPr>
          <p:sp>
            <p:nvSpPr>
              <p:cNvPr id="1284" name="Google Shape;128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5" name="Google Shape;128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6" name="Google Shape;1286;p9"/>
            <p:cNvGrpSpPr/>
            <p:nvPr/>
          </p:nvGrpSpPr>
          <p:grpSpPr>
            <a:xfrm>
              <a:off x="1876919" y="2291822"/>
              <a:ext cx="205027" cy="437304"/>
              <a:chOff x="4584850" y="4399275"/>
              <a:chExt cx="225875" cy="481825"/>
            </a:xfrm>
          </p:grpSpPr>
          <p:sp>
            <p:nvSpPr>
              <p:cNvPr id="1287" name="Google Shape;128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88" name="Google Shape;128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89" name="Google Shape;1289;p9"/>
            <p:cNvGrpSpPr/>
            <p:nvPr/>
          </p:nvGrpSpPr>
          <p:grpSpPr>
            <a:xfrm>
              <a:off x="1876919" y="2807934"/>
              <a:ext cx="205027" cy="437304"/>
              <a:chOff x="4584850" y="4399275"/>
              <a:chExt cx="225875" cy="481825"/>
            </a:xfrm>
          </p:grpSpPr>
          <p:sp>
            <p:nvSpPr>
              <p:cNvPr id="1290" name="Google Shape;129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1" name="Google Shape;129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2" name="Google Shape;1292;p9"/>
            <p:cNvGrpSpPr/>
            <p:nvPr/>
          </p:nvGrpSpPr>
          <p:grpSpPr>
            <a:xfrm>
              <a:off x="2159294" y="1273534"/>
              <a:ext cx="205027" cy="437304"/>
              <a:chOff x="4584850" y="4399275"/>
              <a:chExt cx="225875" cy="481825"/>
            </a:xfrm>
          </p:grpSpPr>
          <p:sp>
            <p:nvSpPr>
              <p:cNvPr id="1293" name="Google Shape;129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4" name="Google Shape;129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5" name="Google Shape;1295;p9"/>
            <p:cNvGrpSpPr/>
            <p:nvPr/>
          </p:nvGrpSpPr>
          <p:grpSpPr>
            <a:xfrm>
              <a:off x="2159294" y="1789647"/>
              <a:ext cx="205027" cy="437304"/>
              <a:chOff x="4584850" y="4399275"/>
              <a:chExt cx="225875" cy="481825"/>
            </a:xfrm>
          </p:grpSpPr>
          <p:sp>
            <p:nvSpPr>
              <p:cNvPr id="1296" name="Google Shape;129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297" name="Google Shape;129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298" name="Google Shape;1298;p9"/>
            <p:cNvGrpSpPr/>
            <p:nvPr/>
          </p:nvGrpSpPr>
          <p:grpSpPr>
            <a:xfrm>
              <a:off x="2159294" y="2305759"/>
              <a:ext cx="205027" cy="437304"/>
              <a:chOff x="4584850" y="4399275"/>
              <a:chExt cx="225875" cy="481825"/>
            </a:xfrm>
          </p:grpSpPr>
          <p:sp>
            <p:nvSpPr>
              <p:cNvPr id="1299" name="Google Shape;129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0" name="Google Shape;130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1" name="Google Shape;1301;p9"/>
            <p:cNvGrpSpPr/>
            <p:nvPr/>
          </p:nvGrpSpPr>
          <p:grpSpPr>
            <a:xfrm>
              <a:off x="2159294" y="2821872"/>
              <a:ext cx="205027" cy="437304"/>
              <a:chOff x="4584850" y="4399275"/>
              <a:chExt cx="225875" cy="481825"/>
            </a:xfrm>
          </p:grpSpPr>
          <p:sp>
            <p:nvSpPr>
              <p:cNvPr id="1302" name="Google Shape;130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3" name="Google Shape;130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4" name="Google Shape;1304;p9"/>
            <p:cNvGrpSpPr/>
            <p:nvPr/>
          </p:nvGrpSpPr>
          <p:grpSpPr>
            <a:xfrm>
              <a:off x="2441669" y="1273534"/>
              <a:ext cx="205027" cy="437304"/>
              <a:chOff x="4584850" y="4399275"/>
              <a:chExt cx="225875" cy="481825"/>
            </a:xfrm>
          </p:grpSpPr>
          <p:sp>
            <p:nvSpPr>
              <p:cNvPr id="1305" name="Google Shape;130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6" name="Google Shape;130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7" name="Google Shape;1307;p9"/>
            <p:cNvGrpSpPr/>
            <p:nvPr/>
          </p:nvGrpSpPr>
          <p:grpSpPr>
            <a:xfrm>
              <a:off x="2441669" y="1789647"/>
              <a:ext cx="205027" cy="437304"/>
              <a:chOff x="4584850" y="4399275"/>
              <a:chExt cx="225875" cy="481825"/>
            </a:xfrm>
          </p:grpSpPr>
          <p:sp>
            <p:nvSpPr>
              <p:cNvPr id="1308" name="Google Shape;130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9" name="Google Shape;130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0" name="Google Shape;1310;p9"/>
            <p:cNvGrpSpPr/>
            <p:nvPr/>
          </p:nvGrpSpPr>
          <p:grpSpPr>
            <a:xfrm>
              <a:off x="2441669" y="2305759"/>
              <a:ext cx="205027" cy="437304"/>
              <a:chOff x="4584850" y="4399275"/>
              <a:chExt cx="225875" cy="481825"/>
            </a:xfrm>
          </p:grpSpPr>
          <p:sp>
            <p:nvSpPr>
              <p:cNvPr id="1311" name="Google Shape;131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2" name="Google Shape;131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3" name="Google Shape;1313;p9"/>
            <p:cNvGrpSpPr/>
            <p:nvPr/>
          </p:nvGrpSpPr>
          <p:grpSpPr>
            <a:xfrm>
              <a:off x="2441669" y="2821872"/>
              <a:ext cx="205027" cy="437304"/>
              <a:chOff x="4584850" y="4399275"/>
              <a:chExt cx="225875" cy="481825"/>
            </a:xfrm>
          </p:grpSpPr>
          <p:sp>
            <p:nvSpPr>
              <p:cNvPr id="1314" name="Google Shape;131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5" name="Google Shape;131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6" name="Google Shape;1316;p9"/>
            <p:cNvGrpSpPr/>
            <p:nvPr/>
          </p:nvGrpSpPr>
          <p:grpSpPr>
            <a:xfrm>
              <a:off x="2724044" y="1287447"/>
              <a:ext cx="205027" cy="437304"/>
              <a:chOff x="4584850" y="4399275"/>
              <a:chExt cx="225875" cy="481825"/>
            </a:xfrm>
          </p:grpSpPr>
          <p:sp>
            <p:nvSpPr>
              <p:cNvPr id="1317" name="Google Shape;131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8" name="Google Shape;131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19" name="Google Shape;1319;p9"/>
            <p:cNvGrpSpPr/>
            <p:nvPr/>
          </p:nvGrpSpPr>
          <p:grpSpPr>
            <a:xfrm>
              <a:off x="2724044" y="1803559"/>
              <a:ext cx="205027" cy="437304"/>
              <a:chOff x="4584850" y="4399275"/>
              <a:chExt cx="225875" cy="481825"/>
            </a:xfrm>
          </p:grpSpPr>
          <p:sp>
            <p:nvSpPr>
              <p:cNvPr id="1320" name="Google Shape;132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1" name="Google Shape;132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2" name="Google Shape;1322;p9"/>
            <p:cNvGrpSpPr/>
            <p:nvPr/>
          </p:nvGrpSpPr>
          <p:grpSpPr>
            <a:xfrm>
              <a:off x="2724044" y="2319672"/>
              <a:ext cx="205027" cy="437304"/>
              <a:chOff x="4584850" y="4399275"/>
              <a:chExt cx="225875" cy="481825"/>
            </a:xfrm>
          </p:grpSpPr>
          <p:sp>
            <p:nvSpPr>
              <p:cNvPr id="1323" name="Google Shape;1323;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4" name="Google Shape;1324;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5" name="Google Shape;1325;p9"/>
            <p:cNvGrpSpPr/>
            <p:nvPr/>
          </p:nvGrpSpPr>
          <p:grpSpPr>
            <a:xfrm>
              <a:off x="2724044" y="2835784"/>
              <a:ext cx="205027" cy="437304"/>
              <a:chOff x="4584850" y="4399275"/>
              <a:chExt cx="225875" cy="481825"/>
            </a:xfrm>
          </p:grpSpPr>
          <p:sp>
            <p:nvSpPr>
              <p:cNvPr id="1326" name="Google Shape;1326;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27" name="Google Shape;1327;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28" name="Google Shape;1328;p9"/>
            <p:cNvGrpSpPr/>
            <p:nvPr/>
          </p:nvGrpSpPr>
          <p:grpSpPr>
            <a:xfrm>
              <a:off x="3006419" y="1287447"/>
              <a:ext cx="205027" cy="437304"/>
              <a:chOff x="4584850" y="4399275"/>
              <a:chExt cx="225875" cy="481825"/>
            </a:xfrm>
          </p:grpSpPr>
          <p:sp>
            <p:nvSpPr>
              <p:cNvPr id="1329" name="Google Shape;1329;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0" name="Google Shape;1330;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1" name="Google Shape;1331;p9"/>
            <p:cNvGrpSpPr/>
            <p:nvPr/>
          </p:nvGrpSpPr>
          <p:grpSpPr>
            <a:xfrm>
              <a:off x="3006419" y="1803559"/>
              <a:ext cx="205027" cy="437304"/>
              <a:chOff x="4584850" y="4399275"/>
              <a:chExt cx="225875" cy="481825"/>
            </a:xfrm>
          </p:grpSpPr>
          <p:sp>
            <p:nvSpPr>
              <p:cNvPr id="1332" name="Google Shape;1332;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3" name="Google Shape;1333;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4" name="Google Shape;1334;p9"/>
            <p:cNvGrpSpPr/>
            <p:nvPr/>
          </p:nvGrpSpPr>
          <p:grpSpPr>
            <a:xfrm>
              <a:off x="3006419" y="2319672"/>
              <a:ext cx="205027" cy="437304"/>
              <a:chOff x="4584850" y="4399275"/>
              <a:chExt cx="225875" cy="481825"/>
            </a:xfrm>
          </p:grpSpPr>
          <p:sp>
            <p:nvSpPr>
              <p:cNvPr id="1335" name="Google Shape;1335;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6" name="Google Shape;1336;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37" name="Google Shape;1337;p9"/>
            <p:cNvGrpSpPr/>
            <p:nvPr/>
          </p:nvGrpSpPr>
          <p:grpSpPr>
            <a:xfrm>
              <a:off x="3006419" y="2835784"/>
              <a:ext cx="205027" cy="437304"/>
              <a:chOff x="4584850" y="4399275"/>
              <a:chExt cx="225875" cy="481825"/>
            </a:xfrm>
          </p:grpSpPr>
          <p:sp>
            <p:nvSpPr>
              <p:cNvPr id="1338" name="Google Shape;1338;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39" name="Google Shape;1339;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0" name="Google Shape;1340;p9"/>
            <p:cNvGrpSpPr/>
            <p:nvPr/>
          </p:nvGrpSpPr>
          <p:grpSpPr>
            <a:xfrm>
              <a:off x="3288794" y="1273522"/>
              <a:ext cx="205027" cy="437304"/>
              <a:chOff x="4584850" y="4399275"/>
              <a:chExt cx="225875" cy="481825"/>
            </a:xfrm>
          </p:grpSpPr>
          <p:sp>
            <p:nvSpPr>
              <p:cNvPr id="1341" name="Google Shape;1341;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2" name="Google Shape;1342;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3" name="Google Shape;1343;p9"/>
            <p:cNvGrpSpPr/>
            <p:nvPr/>
          </p:nvGrpSpPr>
          <p:grpSpPr>
            <a:xfrm>
              <a:off x="3288794" y="1789634"/>
              <a:ext cx="205027" cy="437304"/>
              <a:chOff x="4584850" y="4399275"/>
              <a:chExt cx="225875" cy="481825"/>
            </a:xfrm>
          </p:grpSpPr>
          <p:sp>
            <p:nvSpPr>
              <p:cNvPr id="1344" name="Google Shape;1344;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5" name="Google Shape;1345;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6" name="Google Shape;1346;p9"/>
            <p:cNvGrpSpPr/>
            <p:nvPr/>
          </p:nvGrpSpPr>
          <p:grpSpPr>
            <a:xfrm>
              <a:off x="3288794" y="2305747"/>
              <a:ext cx="205027" cy="437304"/>
              <a:chOff x="4584850" y="4399275"/>
              <a:chExt cx="225875" cy="481825"/>
            </a:xfrm>
          </p:grpSpPr>
          <p:sp>
            <p:nvSpPr>
              <p:cNvPr id="1347" name="Google Shape;1347;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8" name="Google Shape;1348;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9" name="Google Shape;1349;p9"/>
            <p:cNvGrpSpPr/>
            <p:nvPr/>
          </p:nvGrpSpPr>
          <p:grpSpPr>
            <a:xfrm>
              <a:off x="3288794" y="2821859"/>
              <a:ext cx="205027" cy="437304"/>
              <a:chOff x="4584850" y="4399275"/>
              <a:chExt cx="225875" cy="481825"/>
            </a:xfrm>
          </p:grpSpPr>
          <p:sp>
            <p:nvSpPr>
              <p:cNvPr id="1350" name="Google Shape;1350;p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51" name="Google Shape;1351;p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rgbClr val="EA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sp>
        <p:nvSpPr>
          <p:cNvPr id="1352" name="Google Shape;1352;p9"/>
          <p:cNvSpPr/>
          <p:nvPr/>
        </p:nvSpPr>
        <p:spPr>
          <a:xfrm>
            <a:off x="1158625" y="1149078"/>
            <a:ext cx="892800" cy="17103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353" name="Google Shape;1353;p9"/>
          <p:cNvSpPr/>
          <p:nvPr/>
        </p:nvSpPr>
        <p:spPr>
          <a:xfrm>
            <a:off x="5153880" y="1149075"/>
            <a:ext cx="554100" cy="22347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ra"/>
              <a:ea typeface="Sora"/>
              <a:cs typeface="Sora"/>
              <a:sym typeface="Sora"/>
            </a:endParaRPr>
          </a:p>
        </p:txBody>
      </p:sp>
      <p:sp>
        <p:nvSpPr>
          <p:cNvPr id="1354" name="Google Shape;1354;p9"/>
          <p:cNvSpPr txBox="1">
            <a:spLocks noGrp="1"/>
          </p:cNvSpPr>
          <p:nvPr>
            <p:ph type="title" idx="2"/>
          </p:nvPr>
        </p:nvSpPr>
        <p:spPr>
          <a:xfrm>
            <a:off x="4322375" y="3414225"/>
            <a:ext cx="499200" cy="145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800">
                <a:solidFill>
                  <a:schemeClr val="accent6"/>
                </a:solidFill>
              </a:rPr>
              <a:t>+</a:t>
            </a:r>
            <a:endParaRPr sz="48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g26371a3d084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Model Training &amp; Evaluation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Feature Importance        Prediction with New Data        Key Takeaways        Recommendations</a:t>
            </a:r>
            <a:endParaRPr/>
          </a:p>
        </p:txBody>
      </p:sp>
      <p:sp>
        <p:nvSpPr>
          <p:cNvPr id="1360" name="Google Shape;1360;g26371a3d084_0_0"/>
          <p:cNvSpPr txBox="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dirty="0">
                <a:solidFill>
                  <a:schemeClr val="accent6"/>
                </a:solidFill>
                <a:latin typeface="Saira SemiCondensed ExtraBold"/>
                <a:ea typeface="Saira SemiCondensed ExtraBold"/>
                <a:cs typeface="Saira SemiCondensed ExtraBold"/>
                <a:sym typeface="Saira SemiCondensed ExtraBold"/>
              </a:rPr>
              <a:t>Using day-7 player data might be too late </a:t>
            </a:r>
            <a:endParaRPr dirty="0"/>
          </a:p>
        </p:txBody>
      </p:sp>
      <p:pic>
        <p:nvPicPr>
          <p:cNvPr id="1361" name="Google Shape;1361;g26371a3d084_0_0"/>
          <p:cNvPicPr preferRelativeResize="0"/>
          <p:nvPr/>
        </p:nvPicPr>
        <p:blipFill>
          <a:blip r:embed="rId3">
            <a:alphaModFix/>
          </a:blip>
          <a:stretch>
            <a:fillRect/>
          </a:stretch>
        </p:blipFill>
        <p:spPr>
          <a:xfrm>
            <a:off x="4084350" y="1148275"/>
            <a:ext cx="4641897" cy="3861176"/>
          </a:xfrm>
          <a:prstGeom prst="rect">
            <a:avLst/>
          </a:prstGeom>
          <a:noFill/>
          <a:ln>
            <a:noFill/>
          </a:ln>
        </p:spPr>
      </p:pic>
      <p:graphicFrame>
        <p:nvGraphicFramePr>
          <p:cNvPr id="1362" name="Google Shape;1362;g26371a3d084_0_0"/>
          <p:cNvGraphicFramePr/>
          <p:nvPr>
            <p:extLst>
              <p:ext uri="{D42A27DB-BD31-4B8C-83A1-F6EECF244321}">
                <p14:modId xmlns:p14="http://schemas.microsoft.com/office/powerpoint/2010/main" val="386105099"/>
              </p:ext>
            </p:extLst>
          </p:nvPr>
        </p:nvGraphicFramePr>
        <p:xfrm>
          <a:off x="424125" y="1380496"/>
          <a:ext cx="3403350" cy="1402910"/>
        </p:xfrm>
        <a:graphic>
          <a:graphicData uri="http://schemas.openxmlformats.org/drawingml/2006/table">
            <a:tbl>
              <a:tblPr>
                <a:noFill/>
                <a:tableStyleId>{C2B63A6E-184C-4729-B09F-BE00201148F9}</a:tableStyleId>
              </a:tblPr>
              <a:tblGrid>
                <a:gridCol w="1701675">
                  <a:extLst>
                    <a:ext uri="{9D8B030D-6E8A-4147-A177-3AD203B41FA5}">
                      <a16:colId xmlns:a16="http://schemas.microsoft.com/office/drawing/2014/main" val="20000"/>
                    </a:ext>
                  </a:extLst>
                </a:gridCol>
                <a:gridCol w="1701675">
                  <a:extLst>
                    <a:ext uri="{9D8B030D-6E8A-4147-A177-3AD203B41FA5}">
                      <a16:colId xmlns:a16="http://schemas.microsoft.com/office/drawing/2014/main" val="20001"/>
                    </a:ext>
                  </a:extLst>
                </a:gridCol>
              </a:tblGrid>
              <a:tr h="397100">
                <a:tc gridSpan="2">
                  <a:txBody>
                    <a:bodyPr/>
                    <a:lstStyle/>
                    <a:p>
                      <a:pPr marL="0" marR="0" lvl="0" indent="0" algn="ctr" rtl="0">
                        <a:lnSpc>
                          <a:spcPct val="100000"/>
                        </a:lnSpc>
                        <a:spcBef>
                          <a:spcPts val="0"/>
                        </a:spcBef>
                        <a:spcAft>
                          <a:spcPts val="0"/>
                        </a:spcAft>
                        <a:buClr>
                          <a:srgbClr val="000000"/>
                        </a:buClr>
                        <a:buSzPts val="1400"/>
                        <a:buFont typeface="Arial"/>
                        <a:buNone/>
                      </a:pPr>
                      <a:r>
                        <a:rPr lang="en" sz="1300" dirty="0">
                          <a:solidFill>
                            <a:schemeClr val="accent6"/>
                          </a:solidFill>
                          <a:latin typeface="Sora"/>
                          <a:cs typeface="Sora"/>
                          <a:sym typeface="Sora"/>
                        </a:rPr>
                        <a:t>Model Performance (F1) - </a:t>
                      </a:r>
                      <a:r>
                        <a:rPr lang="en" sz="1300" u="none" strike="noStrike" cap="none" dirty="0">
                          <a:solidFill>
                            <a:schemeClr val="accent6"/>
                          </a:solidFill>
                          <a:latin typeface="Sora"/>
                          <a:cs typeface="Sora"/>
                          <a:sym typeface="Sora"/>
                        </a:rPr>
                        <a:t>D</a:t>
                      </a:r>
                      <a:r>
                        <a:rPr lang="en" sz="1300" dirty="0">
                          <a:solidFill>
                            <a:schemeClr val="accent6"/>
                          </a:solidFill>
                          <a:latin typeface="Sora"/>
                          <a:cs typeface="Sora"/>
                          <a:sym typeface="Sora"/>
                        </a:rPr>
                        <a:t>7 data </a:t>
                      </a:r>
                      <a:endParaRPr sz="1300" u="none" strike="noStrike" cap="none" dirty="0">
                        <a:solidFill>
                          <a:schemeClr val="accent6"/>
                        </a:solidFill>
                        <a:latin typeface="Sora"/>
                        <a:cs typeface="Sora"/>
                        <a:sym typeface="Sora"/>
                      </a:endParaRPr>
                    </a:p>
                  </a:txBody>
                  <a:tcPr marL="91425" marR="91425" marT="68575" marB="68575" anchor="ctr">
                    <a:lnL w="28575"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2857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hMerge="1">
                  <a:txBody>
                    <a:bodyPr/>
                    <a:lstStyle/>
                    <a:p>
                      <a:pPr marL="0" lvl="0" indent="0" algn="ctr" rtl="0">
                        <a:spcBef>
                          <a:spcPts val="0"/>
                        </a:spcBef>
                        <a:spcAft>
                          <a:spcPts val="0"/>
                        </a:spcAft>
                        <a:buClr>
                          <a:schemeClr val="dk1"/>
                        </a:buClr>
                        <a:buSzPts val="1100"/>
                        <a:buFont typeface="Arial"/>
                        <a:buNone/>
                      </a:pPr>
                      <a:r>
                        <a:rPr lang="en" sz="1300" dirty="0">
                          <a:solidFill>
                            <a:schemeClr val="accent6"/>
                          </a:solidFill>
                          <a:latin typeface="Sora"/>
                          <a:ea typeface="Sora"/>
                          <a:cs typeface="Sora"/>
                          <a:sym typeface="Sora"/>
                        </a:rPr>
                        <a:t>Evaluation - </a:t>
                      </a:r>
                      <a:r>
                        <a:rPr lang="en" sz="1300" u="none" strike="noStrike" cap="none" dirty="0">
                          <a:solidFill>
                            <a:schemeClr val="accent6"/>
                          </a:solidFill>
                          <a:latin typeface="Sora"/>
                          <a:ea typeface="Sora"/>
                          <a:cs typeface="Sora"/>
                          <a:sym typeface="Sora"/>
                        </a:rPr>
                        <a:t>D</a:t>
                      </a:r>
                      <a:r>
                        <a:rPr lang="en" sz="1300" dirty="0">
                          <a:solidFill>
                            <a:schemeClr val="accent6"/>
                          </a:solidFill>
                          <a:latin typeface="Sora"/>
                          <a:ea typeface="Sora"/>
                          <a:cs typeface="Sora"/>
                          <a:sym typeface="Sora"/>
                        </a:rPr>
                        <a:t>7 data </a:t>
                      </a:r>
                      <a:endParaRPr sz="1300" u="none" strike="noStrike" cap="none" dirty="0">
                        <a:solidFill>
                          <a:schemeClr val="accent6"/>
                        </a:solidFill>
                        <a:latin typeface="Sora"/>
                        <a:ea typeface="Sora"/>
                        <a:cs typeface="Sora"/>
                        <a:sym typeface="Sora"/>
                      </a:endParaRPr>
                    </a:p>
                  </a:txBody>
                  <a:tcPr marL="91425" marR="91425" marT="68575" marB="68575" anchor="ctr">
                    <a:lnL w="19050" cap="flat" cmpd="sng">
                      <a:solidFill>
                        <a:schemeClr val="accent1">
                          <a:alpha val="0"/>
                        </a:schemeClr>
                      </a:solidFill>
                      <a:prstDash val="solid"/>
                      <a:round/>
                      <a:headEnd type="none" w="sm" len="sm"/>
                      <a:tailEnd type="none" w="sm" len="sm"/>
                    </a:lnL>
                    <a:lnR w="19050" cap="flat" cmpd="sng">
                      <a:solidFill>
                        <a:schemeClr val="accent1">
                          <a:alpha val="0"/>
                        </a:schemeClr>
                      </a:solidFill>
                      <a:prstDash val="solid"/>
                      <a:round/>
                      <a:headEnd type="none" w="sm" len="sm"/>
                      <a:tailEnd type="none" w="sm" len="sm"/>
                    </a:lnR>
                    <a:lnT w="19050" cap="flat" cmpd="sng">
                      <a:solidFill>
                        <a:schemeClr val="accent1">
                          <a:alpha val="0"/>
                        </a:scheme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Logistic Regression</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59.3%</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u="none" strike="noStrike" cap="none">
                          <a:solidFill>
                            <a:schemeClr val="accent4"/>
                          </a:solidFill>
                          <a:latin typeface="Saira SemiCondensed ExtraBold"/>
                          <a:ea typeface="Saira SemiCondensed ExtraBold"/>
                          <a:cs typeface="Saira SemiCondensed ExtraBold"/>
                          <a:sym typeface="Saira SemiCondensed ExtraBold"/>
                        </a:rPr>
                        <a:t>Random Forest</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6"/>
                          </a:solidFill>
                          <a:latin typeface="Sora"/>
                          <a:ea typeface="Sora"/>
                          <a:cs typeface="Sora"/>
                          <a:sym typeface="Sora"/>
                        </a:rPr>
                        <a:t>61.9%</a:t>
                      </a:r>
                      <a:endParaRPr sz="1300" u="none" strike="noStrike" cap="none">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rgbClr val="000000"/>
                        </a:buClr>
                        <a:buSzPts val="1400"/>
                        <a:buFont typeface="Arial"/>
                        <a:buNone/>
                      </a:pPr>
                      <a:r>
                        <a:rPr lang="en" sz="1300">
                          <a:solidFill>
                            <a:schemeClr val="accent4"/>
                          </a:solidFill>
                          <a:latin typeface="Saira SemiCondensed ExtraBold"/>
                          <a:ea typeface="Saira SemiCondensed ExtraBold"/>
                          <a:cs typeface="Saira SemiCondensed ExtraBold"/>
                          <a:sym typeface="Saira SemiCondensed ExtraBold"/>
                        </a:rPr>
                        <a:t>Gradient Boosting</a:t>
                      </a:r>
                      <a:endParaRPr sz="1300" u="none" strike="noStrike" cap="none">
                        <a:solidFill>
                          <a:schemeClr val="accent4"/>
                        </a:solidFill>
                        <a:latin typeface="Saira SemiCondensed ExtraBold"/>
                        <a:ea typeface="Saira SemiCondensed ExtraBold"/>
                        <a:cs typeface="Saira SemiCondensed ExtraBold"/>
                        <a:sym typeface="Saira SemiCondensed ExtraBold"/>
                      </a:endParaRPr>
                    </a:p>
                  </a:txBody>
                  <a:tcPr marL="91425" marR="91425" marT="68575" marB="68575" anchor="ctr">
                    <a:lnL w="9525" cap="flat" cmpd="sng">
                      <a:solidFill>
                        <a:schemeClr val="accent1">
                          <a:alpha val="0"/>
                        </a:schemeClr>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 sz="1300" dirty="0">
                          <a:solidFill>
                            <a:schemeClr val="accent6"/>
                          </a:solidFill>
                          <a:latin typeface="Sora"/>
                          <a:ea typeface="Sora"/>
                          <a:cs typeface="Sora"/>
                          <a:sym typeface="Sora"/>
                        </a:rPr>
                        <a:t>61.6%</a:t>
                      </a:r>
                      <a:endParaRPr sz="1300" dirty="0">
                        <a:solidFill>
                          <a:schemeClr val="accent6"/>
                        </a:solidFill>
                        <a:latin typeface="Sora"/>
                        <a:ea typeface="Sora"/>
                        <a:cs typeface="Sora"/>
                        <a:sym typeface="Sora"/>
                      </a:endParaRPr>
                    </a:p>
                  </a:txBody>
                  <a:tcPr marL="91425" marR="9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363" name="Google Shape;1363;g26371a3d084_0_0"/>
          <p:cNvGrpSpPr/>
          <p:nvPr/>
        </p:nvGrpSpPr>
        <p:grpSpPr>
          <a:xfrm>
            <a:off x="2462370" y="2523875"/>
            <a:ext cx="204197" cy="213208"/>
            <a:chOff x="5651375" y="3806450"/>
            <a:chExt cx="481825" cy="481825"/>
          </a:xfrm>
        </p:grpSpPr>
        <p:sp>
          <p:nvSpPr>
            <p:cNvPr id="1364" name="Google Shape;1364;g26371a3d084_0_0"/>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5" name="Google Shape;1365;g26371a3d084_0_0"/>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6" name="Google Shape;1366;g26371a3d084_0_0"/>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67" name="Google Shape;1367;g26371a3d084_0_0"/>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00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68" name="Google Shape;1368;g26371a3d084_0_0"/>
          <p:cNvGrpSpPr/>
          <p:nvPr/>
        </p:nvGrpSpPr>
        <p:grpSpPr>
          <a:xfrm>
            <a:off x="2462349" y="2175870"/>
            <a:ext cx="204197" cy="213208"/>
            <a:chOff x="5049725" y="3806450"/>
            <a:chExt cx="481825" cy="481825"/>
          </a:xfrm>
        </p:grpSpPr>
        <p:sp>
          <p:nvSpPr>
            <p:cNvPr id="1369" name="Google Shape;1369;g26371a3d084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0" name="Google Shape;1370;g26371a3d084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1" name="Google Shape;1371;g26371a3d084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72" name="Google Shape;1372;g26371a3d084_0_0"/>
          <p:cNvGrpSpPr/>
          <p:nvPr/>
        </p:nvGrpSpPr>
        <p:grpSpPr>
          <a:xfrm>
            <a:off x="2462349" y="1827845"/>
            <a:ext cx="204197" cy="213208"/>
            <a:chOff x="5049725" y="3806450"/>
            <a:chExt cx="481825" cy="481825"/>
          </a:xfrm>
        </p:grpSpPr>
        <p:sp>
          <p:nvSpPr>
            <p:cNvPr id="1373" name="Google Shape;1373;g26371a3d084_0_0"/>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4" name="Google Shape;1374;g26371a3d084_0_0"/>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5" name="Google Shape;1375;g26371a3d084_0_0"/>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
        <p:nvSpPr>
          <p:cNvPr id="1376" name="Google Shape;1376;g26371a3d084_0_0"/>
          <p:cNvSpPr txBox="1">
            <a:spLocks noGrp="1"/>
          </p:cNvSpPr>
          <p:nvPr>
            <p:ph type="title" idx="2"/>
          </p:nvPr>
        </p:nvSpPr>
        <p:spPr>
          <a:xfrm>
            <a:off x="675675" y="3186300"/>
            <a:ext cx="3151800" cy="135132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1600" dirty="0">
                <a:solidFill>
                  <a:schemeClr val="accent6"/>
                </a:solidFill>
              </a:rPr>
              <a:t>The model will perform better as we collect more player’s data.</a:t>
            </a:r>
            <a:br>
              <a:rPr lang="en" sz="1600" dirty="0">
                <a:solidFill>
                  <a:schemeClr val="accent6"/>
                </a:solidFill>
              </a:rPr>
            </a:br>
            <a:br>
              <a:rPr lang="en" sz="1600" dirty="0">
                <a:solidFill>
                  <a:schemeClr val="accent6"/>
                </a:solidFill>
              </a:rPr>
            </a:br>
            <a:r>
              <a:rPr lang="en" sz="1600" dirty="0">
                <a:solidFill>
                  <a:schemeClr val="accent6"/>
                </a:solidFill>
              </a:rPr>
              <a:t> However, most players will leave after the first day of installation.</a:t>
            </a:r>
            <a:endParaRPr sz="1600" dirty="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g263559855d4_0_0"/>
          <p:cNvSpPr txBox="1">
            <a:spLocks noGrp="1"/>
          </p:cNvSpPr>
          <p:nvPr>
            <p:ph type="title" idx="4"/>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Feature Importance</a:t>
            </a:r>
            <a:endParaRPr sz="3000"/>
          </a:p>
        </p:txBody>
      </p:sp>
      <p:sp>
        <p:nvSpPr>
          <p:cNvPr id="1382" name="Google Shape;1382;g263559855d4_0_0"/>
          <p:cNvSpPr txBox="1">
            <a:spLocks noGrp="1"/>
          </p:cNvSpPr>
          <p:nvPr>
            <p:ph type="title"/>
          </p:nvPr>
        </p:nvSpPr>
        <p:spPr>
          <a:xfrm>
            <a:off x="1738850" y="1647775"/>
            <a:ext cx="1947300" cy="443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sz="2300"/>
              <a:t>DX_END_ISIN_CHAPTER_7</a:t>
            </a:r>
            <a:endParaRPr sz="2300"/>
          </a:p>
        </p:txBody>
      </p:sp>
      <p:sp>
        <p:nvSpPr>
          <p:cNvPr id="1383" name="Google Shape;1383;g263559855d4_0_0"/>
          <p:cNvSpPr txBox="1">
            <a:spLocks noGrp="1"/>
          </p:cNvSpPr>
          <p:nvPr>
            <p:ph type="subTitle" idx="1"/>
          </p:nvPr>
        </p:nvSpPr>
        <p:spPr>
          <a:xfrm>
            <a:off x="1419950" y="2103875"/>
            <a:ext cx="2266200" cy="685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1100"/>
              <a:buFont typeface="Arial"/>
              <a:buNone/>
            </a:pPr>
            <a:r>
              <a:rPr lang="en"/>
              <a:t>0.33</a:t>
            </a:r>
            <a:endParaRPr/>
          </a:p>
        </p:txBody>
      </p:sp>
      <p:sp>
        <p:nvSpPr>
          <p:cNvPr id="1384" name="Google Shape;1384;g263559855d4_0_0"/>
          <p:cNvSpPr txBox="1">
            <a:spLocks noGrp="1"/>
          </p:cNvSpPr>
          <p:nvPr>
            <p:ph type="title" idx="2"/>
          </p:nvPr>
        </p:nvSpPr>
        <p:spPr>
          <a:xfrm>
            <a:off x="5457850" y="1647775"/>
            <a:ext cx="1947300" cy="44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800"/>
              <a:buFont typeface="Saira SemiCondensed ExtraBold"/>
              <a:buNone/>
            </a:pPr>
            <a:r>
              <a:rPr lang="en" sz="2300">
                <a:solidFill>
                  <a:srgbClr val="F7743C"/>
                </a:solidFill>
              </a:rPr>
              <a:t>DX_TOTAL_PLAYTIME_7</a:t>
            </a:r>
            <a:endParaRPr/>
          </a:p>
        </p:txBody>
      </p:sp>
      <p:sp>
        <p:nvSpPr>
          <p:cNvPr id="1385" name="Google Shape;1385;g263559855d4_0_0"/>
          <p:cNvSpPr txBox="1">
            <a:spLocks noGrp="1"/>
          </p:cNvSpPr>
          <p:nvPr>
            <p:ph type="subTitle" idx="3"/>
          </p:nvPr>
        </p:nvSpPr>
        <p:spPr>
          <a:xfrm>
            <a:off x="5457850" y="210387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0.31</a:t>
            </a:r>
            <a:endParaRPr/>
          </a:p>
        </p:txBody>
      </p:sp>
      <p:sp>
        <p:nvSpPr>
          <p:cNvPr id="1386" name="Google Shape;1386;g263559855d4_0_0"/>
          <p:cNvSpPr txBox="1">
            <a:spLocks noGrp="1"/>
          </p:cNvSpPr>
          <p:nvPr>
            <p:ph type="title" idx="5"/>
          </p:nvPr>
        </p:nvSpPr>
        <p:spPr>
          <a:xfrm>
            <a:off x="1738850" y="3009775"/>
            <a:ext cx="1947300" cy="44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FFFFFF"/>
              </a:buClr>
              <a:buSzPts val="2800"/>
              <a:buFont typeface="Saira SemiCondensed ExtraBold"/>
              <a:buNone/>
            </a:pPr>
            <a:r>
              <a:rPr lang="en" sz="2300">
                <a:solidFill>
                  <a:srgbClr val="F7743C"/>
                </a:solidFill>
              </a:rPr>
              <a:t>DX_TOTAL_SESSION_CT_7</a:t>
            </a:r>
            <a:endParaRPr/>
          </a:p>
        </p:txBody>
      </p:sp>
      <p:sp>
        <p:nvSpPr>
          <p:cNvPr id="1387" name="Google Shape;1387;g263559855d4_0_0"/>
          <p:cNvSpPr txBox="1">
            <a:spLocks noGrp="1"/>
          </p:cNvSpPr>
          <p:nvPr>
            <p:ph type="subTitle" idx="6"/>
          </p:nvPr>
        </p:nvSpPr>
        <p:spPr>
          <a:xfrm>
            <a:off x="1419950" y="3465825"/>
            <a:ext cx="2266200" cy="6855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dk1"/>
              </a:buClr>
              <a:buSzPts val="1100"/>
              <a:buFont typeface="Arial"/>
              <a:buNone/>
            </a:pPr>
            <a:r>
              <a:rPr lang="en"/>
              <a:t>0.24</a:t>
            </a:r>
            <a:endParaRPr/>
          </a:p>
        </p:txBody>
      </p:sp>
      <p:sp>
        <p:nvSpPr>
          <p:cNvPr id="1388" name="Google Shape;1388;g263559855d4_0_0"/>
          <p:cNvSpPr txBox="1">
            <a:spLocks noGrp="1"/>
          </p:cNvSpPr>
          <p:nvPr>
            <p:ph type="title" idx="7"/>
          </p:nvPr>
        </p:nvSpPr>
        <p:spPr>
          <a:xfrm>
            <a:off x="5457850" y="3009775"/>
            <a:ext cx="1947300" cy="44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2800"/>
              <a:buFont typeface="Saira SemiCondensed ExtraBold"/>
              <a:buNone/>
            </a:pPr>
            <a:r>
              <a:rPr lang="en" sz="2300">
                <a:solidFill>
                  <a:srgbClr val="F7743C"/>
                </a:solidFill>
              </a:rPr>
              <a:t>CITY</a:t>
            </a:r>
            <a:endParaRPr/>
          </a:p>
        </p:txBody>
      </p:sp>
      <p:sp>
        <p:nvSpPr>
          <p:cNvPr id="1389" name="Google Shape;1389;g263559855d4_0_0"/>
          <p:cNvSpPr txBox="1">
            <a:spLocks noGrp="1"/>
          </p:cNvSpPr>
          <p:nvPr>
            <p:ph type="subTitle" idx="8"/>
          </p:nvPr>
        </p:nvSpPr>
        <p:spPr>
          <a:xfrm>
            <a:off x="5457850" y="3465825"/>
            <a:ext cx="2266200" cy="68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0.08</a:t>
            </a:r>
            <a:endParaRPr/>
          </a:p>
        </p:txBody>
      </p:sp>
      <p:grpSp>
        <p:nvGrpSpPr>
          <p:cNvPr id="1390" name="Google Shape;1390;g263559855d4_0_0"/>
          <p:cNvGrpSpPr/>
          <p:nvPr/>
        </p:nvGrpSpPr>
        <p:grpSpPr>
          <a:xfrm>
            <a:off x="3766993" y="3371373"/>
            <a:ext cx="523881" cy="339024"/>
            <a:chOff x="1190625" y="1167600"/>
            <a:chExt cx="5228350" cy="3383475"/>
          </a:xfrm>
        </p:grpSpPr>
        <p:sp>
          <p:nvSpPr>
            <p:cNvPr id="1391" name="Google Shape;1391;g263559855d4_0_0"/>
            <p:cNvSpPr/>
            <p:nvPr/>
          </p:nvSpPr>
          <p:spPr>
            <a:xfrm>
              <a:off x="1190625" y="3012500"/>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g263559855d4_0_0"/>
            <p:cNvSpPr/>
            <p:nvPr/>
          </p:nvSpPr>
          <p:spPr>
            <a:xfrm>
              <a:off x="3035500" y="3012500"/>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g263559855d4_0_0"/>
            <p:cNvSpPr/>
            <p:nvPr/>
          </p:nvSpPr>
          <p:spPr>
            <a:xfrm>
              <a:off x="3035500" y="1167600"/>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g263559855d4_0_0"/>
            <p:cNvSpPr/>
            <p:nvPr/>
          </p:nvSpPr>
          <p:spPr>
            <a:xfrm>
              <a:off x="4880400" y="3012500"/>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5" name="Google Shape;1395;g263559855d4_0_0"/>
          <p:cNvGrpSpPr/>
          <p:nvPr/>
        </p:nvGrpSpPr>
        <p:grpSpPr>
          <a:xfrm>
            <a:off x="4773918" y="1904389"/>
            <a:ext cx="523881" cy="523881"/>
            <a:chOff x="1190625" y="238125"/>
            <a:chExt cx="5228350" cy="5228350"/>
          </a:xfrm>
        </p:grpSpPr>
        <p:sp>
          <p:nvSpPr>
            <p:cNvPr id="1396" name="Google Shape;1396;g263559855d4_0_0"/>
            <p:cNvSpPr/>
            <p:nvPr/>
          </p:nvSpPr>
          <p:spPr>
            <a:xfrm>
              <a:off x="3675200" y="1093475"/>
              <a:ext cx="259200" cy="211400"/>
            </a:xfrm>
            <a:custGeom>
              <a:avLst/>
              <a:gdLst/>
              <a:ahLst/>
              <a:cxnLst/>
              <a:rect l="l" t="t" r="r" b="b"/>
              <a:pathLst>
                <a:path w="10368" h="8456" extrusionOk="0">
                  <a:moveTo>
                    <a:pt x="5196" y="0"/>
                  </a:moveTo>
                  <a:lnTo>
                    <a:pt x="0" y="8456"/>
                  </a:lnTo>
                  <a:lnTo>
                    <a:pt x="10367" y="8456"/>
                  </a:lnTo>
                  <a:lnTo>
                    <a:pt x="51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g263559855d4_0_0"/>
            <p:cNvSpPr/>
            <p:nvPr/>
          </p:nvSpPr>
          <p:spPr>
            <a:xfrm>
              <a:off x="2790425" y="238125"/>
              <a:ext cx="2029350" cy="2029350"/>
            </a:xfrm>
            <a:custGeom>
              <a:avLst/>
              <a:gdLst/>
              <a:ahLst/>
              <a:cxnLst/>
              <a:rect l="l" t="t" r="r" b="b"/>
              <a:pathLst>
                <a:path w="81174" h="81174" extrusionOk="0">
                  <a:moveTo>
                    <a:pt x="40587" y="16396"/>
                  </a:moveTo>
                  <a:cubicBezTo>
                    <a:pt x="42695" y="16396"/>
                    <a:pt x="44680" y="17524"/>
                    <a:pt x="45807" y="19313"/>
                  </a:cubicBezTo>
                  <a:lnTo>
                    <a:pt x="61959" y="45586"/>
                  </a:lnTo>
                  <a:cubicBezTo>
                    <a:pt x="63110" y="47473"/>
                    <a:pt x="63160" y="49826"/>
                    <a:pt x="62081" y="51787"/>
                  </a:cubicBezTo>
                  <a:cubicBezTo>
                    <a:pt x="61003" y="53723"/>
                    <a:pt x="58944" y="54924"/>
                    <a:pt x="56738" y="54924"/>
                  </a:cubicBezTo>
                  <a:lnTo>
                    <a:pt x="24436" y="54924"/>
                  </a:lnTo>
                  <a:cubicBezTo>
                    <a:pt x="22205" y="54924"/>
                    <a:pt x="20147" y="53723"/>
                    <a:pt x="19068" y="51787"/>
                  </a:cubicBezTo>
                  <a:cubicBezTo>
                    <a:pt x="17990" y="49826"/>
                    <a:pt x="18039" y="47473"/>
                    <a:pt x="19215" y="45586"/>
                  </a:cubicBezTo>
                  <a:lnTo>
                    <a:pt x="35367" y="19313"/>
                  </a:lnTo>
                  <a:cubicBezTo>
                    <a:pt x="36469" y="17524"/>
                    <a:pt x="38455" y="16396"/>
                    <a:pt x="40587" y="16396"/>
                  </a:cubicBezTo>
                  <a:close/>
                  <a:moveTo>
                    <a:pt x="40587" y="0"/>
                  </a:moveTo>
                  <a:cubicBezTo>
                    <a:pt x="18210" y="0"/>
                    <a:pt x="0" y="18210"/>
                    <a:pt x="0" y="40587"/>
                  </a:cubicBezTo>
                  <a:cubicBezTo>
                    <a:pt x="0" y="62963"/>
                    <a:pt x="18210" y="81173"/>
                    <a:pt x="40587" y="81173"/>
                  </a:cubicBezTo>
                  <a:cubicBezTo>
                    <a:pt x="62963" y="81173"/>
                    <a:pt x="81173" y="62963"/>
                    <a:pt x="81173" y="40587"/>
                  </a:cubicBezTo>
                  <a:cubicBezTo>
                    <a:pt x="81173" y="18210"/>
                    <a:pt x="62963"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g263559855d4_0_0"/>
            <p:cNvSpPr/>
            <p:nvPr/>
          </p:nvSpPr>
          <p:spPr>
            <a:xfrm>
              <a:off x="2112150" y="2718400"/>
              <a:ext cx="185675" cy="185675"/>
            </a:xfrm>
            <a:custGeom>
              <a:avLst/>
              <a:gdLst/>
              <a:ahLst/>
              <a:cxnLst/>
              <a:rect l="l" t="t" r="r" b="b"/>
              <a:pathLst>
                <a:path w="7427" h="7427" extrusionOk="0">
                  <a:moveTo>
                    <a:pt x="0" y="1"/>
                  </a:moveTo>
                  <a:lnTo>
                    <a:pt x="0" y="7427"/>
                  </a:lnTo>
                  <a:lnTo>
                    <a:pt x="7426" y="7427"/>
                  </a:lnTo>
                  <a:lnTo>
                    <a:pt x="74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g263559855d4_0_0"/>
            <p:cNvSpPr/>
            <p:nvPr/>
          </p:nvSpPr>
          <p:spPr>
            <a:xfrm>
              <a:off x="1190625" y="1796875"/>
              <a:ext cx="2029350" cy="2029350"/>
            </a:xfrm>
            <a:custGeom>
              <a:avLst/>
              <a:gdLst/>
              <a:ahLst/>
              <a:cxnLst/>
              <a:rect l="l" t="t" r="r" b="b"/>
              <a:pathLst>
                <a:path w="81174" h="81174" extrusionOk="0">
                  <a:moveTo>
                    <a:pt x="50415" y="24607"/>
                  </a:moveTo>
                  <a:cubicBezTo>
                    <a:pt x="53821" y="24607"/>
                    <a:pt x="56542" y="27352"/>
                    <a:pt x="56542" y="30734"/>
                  </a:cubicBezTo>
                  <a:lnTo>
                    <a:pt x="56542" y="50415"/>
                  </a:lnTo>
                  <a:cubicBezTo>
                    <a:pt x="56542" y="53797"/>
                    <a:pt x="53821" y="56542"/>
                    <a:pt x="50415" y="56542"/>
                  </a:cubicBezTo>
                  <a:lnTo>
                    <a:pt x="30734" y="56542"/>
                  </a:lnTo>
                  <a:cubicBezTo>
                    <a:pt x="27352" y="56542"/>
                    <a:pt x="24607" y="53797"/>
                    <a:pt x="24607" y="50415"/>
                  </a:cubicBezTo>
                  <a:lnTo>
                    <a:pt x="24607" y="30734"/>
                  </a:lnTo>
                  <a:cubicBezTo>
                    <a:pt x="24607" y="27352"/>
                    <a:pt x="27352" y="24607"/>
                    <a:pt x="30734" y="24607"/>
                  </a:cubicBezTo>
                  <a:close/>
                  <a:moveTo>
                    <a:pt x="40587" y="0"/>
                  </a:moveTo>
                  <a:cubicBezTo>
                    <a:pt x="18210" y="0"/>
                    <a:pt x="0" y="18210"/>
                    <a:pt x="0" y="40587"/>
                  </a:cubicBezTo>
                  <a:cubicBezTo>
                    <a:pt x="0" y="62963"/>
                    <a:pt x="18210" y="81173"/>
                    <a:pt x="40587" y="81173"/>
                  </a:cubicBezTo>
                  <a:cubicBezTo>
                    <a:pt x="62963" y="81173"/>
                    <a:pt x="81173" y="62963"/>
                    <a:pt x="81173" y="40587"/>
                  </a:cubicBezTo>
                  <a:cubicBezTo>
                    <a:pt x="81173" y="18210"/>
                    <a:pt x="62963"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g263559855d4_0_0"/>
            <p:cNvSpPr/>
            <p:nvPr/>
          </p:nvSpPr>
          <p:spPr>
            <a:xfrm>
              <a:off x="4390225" y="1796875"/>
              <a:ext cx="2028750" cy="2029350"/>
            </a:xfrm>
            <a:custGeom>
              <a:avLst/>
              <a:gdLst/>
              <a:ahLst/>
              <a:cxnLst/>
              <a:rect l="l" t="t" r="r" b="b"/>
              <a:pathLst>
                <a:path w="81150" h="81174" extrusionOk="0">
                  <a:moveTo>
                    <a:pt x="40587" y="22965"/>
                  </a:moveTo>
                  <a:cubicBezTo>
                    <a:pt x="50293" y="22965"/>
                    <a:pt x="58185" y="30881"/>
                    <a:pt x="58185" y="40587"/>
                  </a:cubicBezTo>
                  <a:cubicBezTo>
                    <a:pt x="58185" y="50292"/>
                    <a:pt x="50293" y="58184"/>
                    <a:pt x="40587" y="58184"/>
                  </a:cubicBezTo>
                  <a:cubicBezTo>
                    <a:pt x="30857" y="58184"/>
                    <a:pt x="22966" y="50292"/>
                    <a:pt x="22966" y="40587"/>
                  </a:cubicBezTo>
                  <a:cubicBezTo>
                    <a:pt x="22966" y="30881"/>
                    <a:pt x="30857" y="22965"/>
                    <a:pt x="40587" y="22965"/>
                  </a:cubicBezTo>
                  <a:close/>
                  <a:moveTo>
                    <a:pt x="40587" y="0"/>
                  </a:moveTo>
                  <a:cubicBezTo>
                    <a:pt x="18186" y="0"/>
                    <a:pt x="1" y="18210"/>
                    <a:pt x="1" y="40587"/>
                  </a:cubicBezTo>
                  <a:cubicBezTo>
                    <a:pt x="1" y="62963"/>
                    <a:pt x="18186" y="81173"/>
                    <a:pt x="40587" y="81173"/>
                  </a:cubicBezTo>
                  <a:cubicBezTo>
                    <a:pt x="62964" y="81173"/>
                    <a:pt x="81149" y="62963"/>
                    <a:pt x="81149" y="40587"/>
                  </a:cubicBezTo>
                  <a:cubicBezTo>
                    <a:pt x="81149" y="18210"/>
                    <a:pt x="62964" y="0"/>
                    <a:pt x="405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g263559855d4_0_0"/>
            <p:cNvSpPr/>
            <p:nvPr/>
          </p:nvSpPr>
          <p:spPr>
            <a:xfrm>
              <a:off x="5270700" y="2677350"/>
              <a:ext cx="267800" cy="267775"/>
            </a:xfrm>
            <a:custGeom>
              <a:avLst/>
              <a:gdLst/>
              <a:ahLst/>
              <a:cxnLst/>
              <a:rect l="l" t="t" r="r" b="b"/>
              <a:pathLst>
                <a:path w="10712" h="10711" extrusionOk="0">
                  <a:moveTo>
                    <a:pt x="5368" y="0"/>
                  </a:moveTo>
                  <a:cubicBezTo>
                    <a:pt x="2403" y="0"/>
                    <a:pt x="1" y="2402"/>
                    <a:pt x="1" y="5368"/>
                  </a:cubicBezTo>
                  <a:cubicBezTo>
                    <a:pt x="1" y="8309"/>
                    <a:pt x="2403" y="10711"/>
                    <a:pt x="5368" y="10711"/>
                  </a:cubicBezTo>
                  <a:cubicBezTo>
                    <a:pt x="8309" y="10711"/>
                    <a:pt x="10711" y="8309"/>
                    <a:pt x="10711" y="5368"/>
                  </a:cubicBezTo>
                  <a:cubicBezTo>
                    <a:pt x="10711" y="2402"/>
                    <a:pt x="8309" y="0"/>
                    <a:pt x="536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g263559855d4_0_0"/>
            <p:cNvSpPr/>
            <p:nvPr/>
          </p:nvSpPr>
          <p:spPr>
            <a:xfrm>
              <a:off x="2790425" y="3437725"/>
              <a:ext cx="2029350" cy="2028750"/>
            </a:xfrm>
            <a:custGeom>
              <a:avLst/>
              <a:gdLst/>
              <a:ahLst/>
              <a:cxnLst/>
              <a:rect l="l" t="t" r="r" b="b"/>
              <a:pathLst>
                <a:path w="81174" h="81150" extrusionOk="0">
                  <a:moveTo>
                    <a:pt x="50418" y="24595"/>
                  </a:moveTo>
                  <a:cubicBezTo>
                    <a:pt x="51984" y="24595"/>
                    <a:pt x="53552" y="25196"/>
                    <a:pt x="54753" y="26397"/>
                  </a:cubicBezTo>
                  <a:cubicBezTo>
                    <a:pt x="57155" y="28799"/>
                    <a:pt x="57155" y="32671"/>
                    <a:pt x="54753" y="35073"/>
                  </a:cubicBezTo>
                  <a:lnTo>
                    <a:pt x="49239" y="40587"/>
                  </a:lnTo>
                  <a:lnTo>
                    <a:pt x="54753" y="46077"/>
                  </a:lnTo>
                  <a:cubicBezTo>
                    <a:pt x="57155" y="48479"/>
                    <a:pt x="57155" y="52352"/>
                    <a:pt x="54753" y="54753"/>
                  </a:cubicBezTo>
                  <a:cubicBezTo>
                    <a:pt x="53552" y="55954"/>
                    <a:pt x="51984" y="56543"/>
                    <a:pt x="50415" y="56543"/>
                  </a:cubicBezTo>
                  <a:cubicBezTo>
                    <a:pt x="48846" y="56543"/>
                    <a:pt x="47278" y="55954"/>
                    <a:pt x="46101" y="54753"/>
                  </a:cubicBezTo>
                  <a:lnTo>
                    <a:pt x="40587" y="49239"/>
                  </a:lnTo>
                  <a:lnTo>
                    <a:pt x="35072" y="54753"/>
                  </a:lnTo>
                  <a:cubicBezTo>
                    <a:pt x="33872" y="55954"/>
                    <a:pt x="32303" y="56543"/>
                    <a:pt x="30734" y="56543"/>
                  </a:cubicBezTo>
                  <a:cubicBezTo>
                    <a:pt x="29166" y="56543"/>
                    <a:pt x="27597" y="55954"/>
                    <a:pt x="26396" y="54753"/>
                  </a:cubicBezTo>
                  <a:cubicBezTo>
                    <a:pt x="24019" y="52352"/>
                    <a:pt x="24019" y="48479"/>
                    <a:pt x="26396" y="46077"/>
                  </a:cubicBezTo>
                  <a:lnTo>
                    <a:pt x="31911" y="40587"/>
                  </a:lnTo>
                  <a:lnTo>
                    <a:pt x="26396" y="35073"/>
                  </a:lnTo>
                  <a:cubicBezTo>
                    <a:pt x="24019" y="32671"/>
                    <a:pt x="24019" y="28799"/>
                    <a:pt x="26396" y="26397"/>
                  </a:cubicBezTo>
                  <a:cubicBezTo>
                    <a:pt x="27597" y="25196"/>
                    <a:pt x="29166" y="24595"/>
                    <a:pt x="30734" y="24595"/>
                  </a:cubicBezTo>
                  <a:cubicBezTo>
                    <a:pt x="32303" y="24595"/>
                    <a:pt x="33872" y="25196"/>
                    <a:pt x="35072" y="26397"/>
                  </a:cubicBezTo>
                  <a:lnTo>
                    <a:pt x="40587" y="31911"/>
                  </a:lnTo>
                  <a:lnTo>
                    <a:pt x="46101" y="26397"/>
                  </a:lnTo>
                  <a:cubicBezTo>
                    <a:pt x="47290" y="25196"/>
                    <a:pt x="48853" y="24595"/>
                    <a:pt x="50418" y="24595"/>
                  </a:cubicBezTo>
                  <a:close/>
                  <a:moveTo>
                    <a:pt x="40587" y="1"/>
                  </a:moveTo>
                  <a:cubicBezTo>
                    <a:pt x="18210" y="1"/>
                    <a:pt x="0" y="18186"/>
                    <a:pt x="0" y="40587"/>
                  </a:cubicBezTo>
                  <a:cubicBezTo>
                    <a:pt x="0" y="62964"/>
                    <a:pt x="18210" y="81149"/>
                    <a:pt x="40587" y="81149"/>
                  </a:cubicBezTo>
                  <a:cubicBezTo>
                    <a:pt x="62963" y="81149"/>
                    <a:pt x="81173" y="62964"/>
                    <a:pt x="81173" y="40587"/>
                  </a:cubicBezTo>
                  <a:cubicBezTo>
                    <a:pt x="81173" y="18186"/>
                    <a:pt x="62963" y="1"/>
                    <a:pt x="4058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3" name="Google Shape;1403;g263559855d4_0_0"/>
          <p:cNvGrpSpPr/>
          <p:nvPr/>
        </p:nvGrpSpPr>
        <p:grpSpPr>
          <a:xfrm>
            <a:off x="4773931" y="3278939"/>
            <a:ext cx="523881" cy="523881"/>
            <a:chOff x="1190625" y="238125"/>
            <a:chExt cx="5228350" cy="5228350"/>
          </a:xfrm>
        </p:grpSpPr>
        <p:sp>
          <p:nvSpPr>
            <p:cNvPr id="1404" name="Google Shape;1404;g263559855d4_0_0"/>
            <p:cNvSpPr/>
            <p:nvPr/>
          </p:nvSpPr>
          <p:spPr>
            <a:xfrm>
              <a:off x="3957650" y="372300"/>
              <a:ext cx="650" cy="19025"/>
            </a:xfrm>
            <a:custGeom>
              <a:avLst/>
              <a:gdLst/>
              <a:ahLst/>
              <a:cxnLst/>
              <a:rect l="l" t="t" r="r" b="b"/>
              <a:pathLst>
                <a:path w="26" h="761" extrusionOk="0">
                  <a:moveTo>
                    <a:pt x="25" y="0"/>
                  </a:moveTo>
                  <a:cubicBezTo>
                    <a:pt x="25" y="172"/>
                    <a:pt x="1" y="344"/>
                    <a:pt x="1" y="515"/>
                  </a:cubicBezTo>
                  <a:cubicBezTo>
                    <a:pt x="1" y="589"/>
                    <a:pt x="25" y="662"/>
                    <a:pt x="25" y="760"/>
                  </a:cubicBezTo>
                  <a:close/>
                  <a:moveTo>
                    <a:pt x="25" y="0"/>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g263559855d4_0_0"/>
            <p:cNvSpPr/>
            <p:nvPr/>
          </p:nvSpPr>
          <p:spPr>
            <a:xfrm>
              <a:off x="2667275" y="238125"/>
              <a:ext cx="2275050" cy="2318550"/>
            </a:xfrm>
            <a:custGeom>
              <a:avLst/>
              <a:gdLst/>
              <a:ahLst/>
              <a:cxnLst/>
              <a:rect l="l" t="t" r="r" b="b"/>
              <a:pathLst>
                <a:path w="91002" h="92742" extrusionOk="0">
                  <a:moveTo>
                    <a:pt x="19264" y="54140"/>
                  </a:moveTo>
                  <a:lnTo>
                    <a:pt x="71762" y="54140"/>
                  </a:lnTo>
                  <a:cubicBezTo>
                    <a:pt x="75634" y="54140"/>
                    <a:pt x="78747" y="57277"/>
                    <a:pt x="78747" y="61149"/>
                  </a:cubicBezTo>
                  <a:cubicBezTo>
                    <a:pt x="78747" y="64997"/>
                    <a:pt x="75634" y="68134"/>
                    <a:pt x="71762" y="68134"/>
                  </a:cubicBezTo>
                  <a:lnTo>
                    <a:pt x="58625" y="68134"/>
                  </a:lnTo>
                  <a:cubicBezTo>
                    <a:pt x="47866" y="68134"/>
                    <a:pt x="39386" y="76884"/>
                    <a:pt x="39386" y="87398"/>
                  </a:cubicBezTo>
                  <a:lnTo>
                    <a:pt x="39386" y="92741"/>
                  </a:lnTo>
                  <a:lnTo>
                    <a:pt x="51640" y="92741"/>
                  </a:lnTo>
                  <a:lnTo>
                    <a:pt x="51640" y="87398"/>
                  </a:lnTo>
                  <a:cubicBezTo>
                    <a:pt x="51640" y="83526"/>
                    <a:pt x="54753" y="80389"/>
                    <a:pt x="58625" y="80389"/>
                  </a:cubicBezTo>
                  <a:lnTo>
                    <a:pt x="71762" y="80389"/>
                  </a:lnTo>
                  <a:cubicBezTo>
                    <a:pt x="82521" y="80389"/>
                    <a:pt x="91001" y="71664"/>
                    <a:pt x="91001" y="61149"/>
                  </a:cubicBezTo>
                  <a:cubicBezTo>
                    <a:pt x="91001" y="50415"/>
                    <a:pt x="82301" y="41885"/>
                    <a:pt x="71762" y="41885"/>
                  </a:cubicBezTo>
                  <a:lnTo>
                    <a:pt x="19264" y="41885"/>
                  </a:lnTo>
                  <a:cubicBezTo>
                    <a:pt x="15392" y="41885"/>
                    <a:pt x="12255" y="38748"/>
                    <a:pt x="12255" y="34900"/>
                  </a:cubicBezTo>
                  <a:cubicBezTo>
                    <a:pt x="12255" y="31028"/>
                    <a:pt x="15367" y="27891"/>
                    <a:pt x="19264" y="27891"/>
                  </a:cubicBezTo>
                  <a:lnTo>
                    <a:pt x="29092" y="27891"/>
                  </a:lnTo>
                  <a:cubicBezTo>
                    <a:pt x="41346" y="27891"/>
                    <a:pt x="51346" y="18063"/>
                    <a:pt x="51616" y="5882"/>
                  </a:cubicBezTo>
                  <a:cubicBezTo>
                    <a:pt x="51493" y="2598"/>
                    <a:pt x="48797" y="0"/>
                    <a:pt x="45513" y="0"/>
                  </a:cubicBezTo>
                  <a:cubicBezTo>
                    <a:pt x="42131" y="0"/>
                    <a:pt x="39386" y="2745"/>
                    <a:pt x="39386" y="6127"/>
                  </a:cubicBezTo>
                  <a:lnTo>
                    <a:pt x="39386" y="5367"/>
                  </a:lnTo>
                  <a:cubicBezTo>
                    <a:pt x="39386" y="11029"/>
                    <a:pt x="34778" y="15637"/>
                    <a:pt x="29092" y="15637"/>
                  </a:cubicBezTo>
                  <a:lnTo>
                    <a:pt x="19264" y="15637"/>
                  </a:lnTo>
                  <a:cubicBezTo>
                    <a:pt x="8505" y="15637"/>
                    <a:pt x="0" y="24362"/>
                    <a:pt x="0" y="34900"/>
                  </a:cubicBezTo>
                  <a:cubicBezTo>
                    <a:pt x="0" y="45635"/>
                    <a:pt x="8725" y="54140"/>
                    <a:pt x="19264" y="54140"/>
                  </a:cubicBezTo>
                  <a:close/>
                  <a:moveTo>
                    <a:pt x="19264" y="54140"/>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g263559855d4_0_0"/>
            <p:cNvSpPr/>
            <p:nvPr/>
          </p:nvSpPr>
          <p:spPr>
            <a:xfrm>
              <a:off x="1190625" y="2863000"/>
              <a:ext cx="5228350" cy="2603475"/>
            </a:xfrm>
            <a:custGeom>
              <a:avLst/>
              <a:gdLst/>
              <a:ahLst/>
              <a:cxnLst/>
              <a:rect l="l" t="t" r="r" b="b"/>
              <a:pathLst>
                <a:path w="209134" h="104139" extrusionOk="0">
                  <a:moveTo>
                    <a:pt x="157077" y="1"/>
                  </a:moveTo>
                  <a:lnTo>
                    <a:pt x="52057" y="1"/>
                  </a:lnTo>
                  <a:cubicBezTo>
                    <a:pt x="23357" y="1"/>
                    <a:pt x="0" y="23357"/>
                    <a:pt x="0" y="52082"/>
                  </a:cubicBezTo>
                  <a:cubicBezTo>
                    <a:pt x="0" y="80781"/>
                    <a:pt x="23357" y="104138"/>
                    <a:pt x="52057" y="104138"/>
                  </a:cubicBezTo>
                  <a:cubicBezTo>
                    <a:pt x="62105" y="104138"/>
                    <a:pt x="71835" y="101271"/>
                    <a:pt x="80242" y="95854"/>
                  </a:cubicBezTo>
                  <a:cubicBezTo>
                    <a:pt x="87300" y="91296"/>
                    <a:pt x="93133" y="85144"/>
                    <a:pt x="97275" y="77889"/>
                  </a:cubicBezTo>
                  <a:lnTo>
                    <a:pt x="111858" y="77889"/>
                  </a:lnTo>
                  <a:cubicBezTo>
                    <a:pt x="116000" y="85144"/>
                    <a:pt x="121833" y="91296"/>
                    <a:pt x="128892" y="95854"/>
                  </a:cubicBezTo>
                  <a:cubicBezTo>
                    <a:pt x="137298" y="101271"/>
                    <a:pt x="147053" y="104138"/>
                    <a:pt x="157077" y="104138"/>
                  </a:cubicBezTo>
                  <a:cubicBezTo>
                    <a:pt x="185776" y="104138"/>
                    <a:pt x="209133" y="80781"/>
                    <a:pt x="209133" y="52082"/>
                  </a:cubicBezTo>
                  <a:cubicBezTo>
                    <a:pt x="209133" y="23357"/>
                    <a:pt x="185776" y="1"/>
                    <a:pt x="157077" y="1"/>
                  </a:cubicBezTo>
                  <a:close/>
                  <a:moveTo>
                    <a:pt x="65193" y="58209"/>
                  </a:moveTo>
                  <a:lnTo>
                    <a:pt x="58184" y="58209"/>
                  </a:lnTo>
                  <a:lnTo>
                    <a:pt x="58184" y="65194"/>
                  </a:lnTo>
                  <a:cubicBezTo>
                    <a:pt x="58184" y="68576"/>
                    <a:pt x="55463" y="71321"/>
                    <a:pt x="52057" y="71321"/>
                  </a:cubicBezTo>
                  <a:cubicBezTo>
                    <a:pt x="48674" y="71321"/>
                    <a:pt x="45929" y="68576"/>
                    <a:pt x="45929" y="65194"/>
                  </a:cubicBezTo>
                  <a:lnTo>
                    <a:pt x="45929" y="58209"/>
                  </a:lnTo>
                  <a:lnTo>
                    <a:pt x="38944" y="58209"/>
                  </a:lnTo>
                  <a:cubicBezTo>
                    <a:pt x="35562" y="58209"/>
                    <a:pt x="32817" y="55464"/>
                    <a:pt x="32817" y="52082"/>
                  </a:cubicBezTo>
                  <a:cubicBezTo>
                    <a:pt x="32817" y="48700"/>
                    <a:pt x="35562" y="45955"/>
                    <a:pt x="38944" y="45955"/>
                  </a:cubicBezTo>
                  <a:lnTo>
                    <a:pt x="45929" y="45955"/>
                  </a:lnTo>
                  <a:lnTo>
                    <a:pt x="45929" y="38945"/>
                  </a:lnTo>
                  <a:cubicBezTo>
                    <a:pt x="45929" y="35563"/>
                    <a:pt x="48674" y="32818"/>
                    <a:pt x="52057" y="32818"/>
                  </a:cubicBezTo>
                  <a:cubicBezTo>
                    <a:pt x="55463" y="32818"/>
                    <a:pt x="58184" y="35563"/>
                    <a:pt x="58184" y="38945"/>
                  </a:cubicBezTo>
                  <a:lnTo>
                    <a:pt x="58184" y="45955"/>
                  </a:lnTo>
                  <a:lnTo>
                    <a:pt x="65193" y="45955"/>
                  </a:lnTo>
                  <a:cubicBezTo>
                    <a:pt x="68576" y="45955"/>
                    <a:pt x="71321" y="48700"/>
                    <a:pt x="71321" y="52082"/>
                  </a:cubicBezTo>
                  <a:cubicBezTo>
                    <a:pt x="71321" y="55464"/>
                    <a:pt x="68576" y="58209"/>
                    <a:pt x="65193" y="58209"/>
                  </a:cubicBezTo>
                  <a:close/>
                  <a:moveTo>
                    <a:pt x="140656" y="58209"/>
                  </a:moveTo>
                  <a:cubicBezTo>
                    <a:pt x="137274" y="58209"/>
                    <a:pt x="134529" y="55464"/>
                    <a:pt x="134529" y="52082"/>
                  </a:cubicBezTo>
                  <a:cubicBezTo>
                    <a:pt x="134529" y="48700"/>
                    <a:pt x="137274" y="45955"/>
                    <a:pt x="140656" y="45955"/>
                  </a:cubicBezTo>
                  <a:cubicBezTo>
                    <a:pt x="144038" y="45955"/>
                    <a:pt x="146783" y="48700"/>
                    <a:pt x="146783" y="52082"/>
                  </a:cubicBezTo>
                  <a:cubicBezTo>
                    <a:pt x="146783" y="55464"/>
                    <a:pt x="144038" y="58209"/>
                    <a:pt x="140656" y="58209"/>
                  </a:cubicBezTo>
                  <a:close/>
                  <a:moveTo>
                    <a:pt x="157077" y="74605"/>
                  </a:moveTo>
                  <a:cubicBezTo>
                    <a:pt x="153695" y="74605"/>
                    <a:pt x="150950" y="71860"/>
                    <a:pt x="150950" y="68478"/>
                  </a:cubicBezTo>
                  <a:cubicBezTo>
                    <a:pt x="150950" y="65096"/>
                    <a:pt x="153695" y="62351"/>
                    <a:pt x="157077" y="62351"/>
                  </a:cubicBezTo>
                  <a:cubicBezTo>
                    <a:pt x="160459" y="62351"/>
                    <a:pt x="163204" y="65096"/>
                    <a:pt x="163204" y="68478"/>
                  </a:cubicBezTo>
                  <a:cubicBezTo>
                    <a:pt x="163204" y="71860"/>
                    <a:pt x="160459" y="74605"/>
                    <a:pt x="157077" y="74605"/>
                  </a:cubicBezTo>
                  <a:close/>
                  <a:moveTo>
                    <a:pt x="157077" y="41788"/>
                  </a:moveTo>
                  <a:cubicBezTo>
                    <a:pt x="153695" y="41788"/>
                    <a:pt x="150950" y="39043"/>
                    <a:pt x="150950" y="35661"/>
                  </a:cubicBezTo>
                  <a:cubicBezTo>
                    <a:pt x="150950" y="32279"/>
                    <a:pt x="153695" y="29534"/>
                    <a:pt x="157077" y="29534"/>
                  </a:cubicBezTo>
                  <a:cubicBezTo>
                    <a:pt x="160459" y="29534"/>
                    <a:pt x="163204" y="32279"/>
                    <a:pt x="163204" y="35661"/>
                  </a:cubicBezTo>
                  <a:cubicBezTo>
                    <a:pt x="163204" y="39043"/>
                    <a:pt x="160459" y="41788"/>
                    <a:pt x="157077" y="41788"/>
                  </a:cubicBezTo>
                  <a:close/>
                  <a:moveTo>
                    <a:pt x="173473" y="58209"/>
                  </a:moveTo>
                  <a:cubicBezTo>
                    <a:pt x="170091" y="58209"/>
                    <a:pt x="167346" y="55464"/>
                    <a:pt x="167346" y="52082"/>
                  </a:cubicBezTo>
                  <a:cubicBezTo>
                    <a:pt x="167346" y="48700"/>
                    <a:pt x="170091" y="45955"/>
                    <a:pt x="173473" y="45955"/>
                  </a:cubicBezTo>
                  <a:cubicBezTo>
                    <a:pt x="176855" y="45955"/>
                    <a:pt x="179600" y="48700"/>
                    <a:pt x="179600" y="52082"/>
                  </a:cubicBezTo>
                  <a:cubicBezTo>
                    <a:pt x="179600" y="55464"/>
                    <a:pt x="176855" y="58209"/>
                    <a:pt x="173473" y="58209"/>
                  </a:cubicBezTo>
                  <a:close/>
                  <a:moveTo>
                    <a:pt x="173473" y="58209"/>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7" name="Google Shape;1407;g263559855d4_0_0"/>
          <p:cNvSpPr/>
          <p:nvPr/>
        </p:nvSpPr>
        <p:spPr>
          <a:xfrm>
            <a:off x="3759200" y="2011250"/>
            <a:ext cx="539474" cy="310169"/>
          </a:xfrm>
          <a:custGeom>
            <a:avLst/>
            <a:gdLst/>
            <a:ahLst/>
            <a:cxnLst/>
            <a:rect l="l" t="t" r="r" b="b"/>
            <a:pathLst>
              <a:path w="215359" h="123820" extrusionOk="0">
                <a:moveTo>
                  <a:pt x="211560" y="92129"/>
                </a:moveTo>
                <a:lnTo>
                  <a:pt x="197541" y="32548"/>
                </a:lnTo>
                <a:cubicBezTo>
                  <a:pt x="193767" y="16520"/>
                  <a:pt x="178963" y="1"/>
                  <a:pt x="156440" y="1"/>
                </a:cubicBezTo>
                <a:lnTo>
                  <a:pt x="58919" y="1"/>
                </a:lnTo>
                <a:cubicBezTo>
                  <a:pt x="42425" y="1"/>
                  <a:pt x="22990" y="10638"/>
                  <a:pt x="17818" y="32548"/>
                </a:cubicBezTo>
                <a:lnTo>
                  <a:pt x="3799" y="92129"/>
                </a:lnTo>
                <a:cubicBezTo>
                  <a:pt x="0" y="108305"/>
                  <a:pt x="12279" y="123819"/>
                  <a:pt x="28921" y="123819"/>
                </a:cubicBezTo>
                <a:cubicBezTo>
                  <a:pt x="35979" y="123819"/>
                  <a:pt x="42621" y="120045"/>
                  <a:pt x="46273" y="113991"/>
                </a:cubicBezTo>
                <a:lnTo>
                  <a:pt x="57057" y="96002"/>
                </a:lnTo>
                <a:cubicBezTo>
                  <a:pt x="58919" y="92913"/>
                  <a:pt x="62277" y="91002"/>
                  <a:pt x="65880" y="91002"/>
                </a:cubicBezTo>
                <a:lnTo>
                  <a:pt x="149479" y="91002"/>
                </a:lnTo>
                <a:cubicBezTo>
                  <a:pt x="153082" y="91002"/>
                  <a:pt x="156464" y="92913"/>
                  <a:pt x="158303" y="96002"/>
                </a:cubicBezTo>
                <a:lnTo>
                  <a:pt x="169111" y="113991"/>
                </a:lnTo>
                <a:cubicBezTo>
                  <a:pt x="172738" y="120045"/>
                  <a:pt x="179380" y="123819"/>
                  <a:pt x="186463" y="123819"/>
                </a:cubicBezTo>
                <a:cubicBezTo>
                  <a:pt x="203080" y="123819"/>
                  <a:pt x="215359" y="108329"/>
                  <a:pt x="211560" y="92129"/>
                </a:cubicBezTo>
                <a:close/>
                <a:moveTo>
                  <a:pt x="81443" y="51641"/>
                </a:moveTo>
                <a:lnTo>
                  <a:pt x="74434" y="51641"/>
                </a:lnTo>
                <a:lnTo>
                  <a:pt x="74434" y="58626"/>
                </a:lnTo>
                <a:cubicBezTo>
                  <a:pt x="74434" y="62008"/>
                  <a:pt x="71689" y="64753"/>
                  <a:pt x="68306" y="64753"/>
                </a:cubicBezTo>
                <a:cubicBezTo>
                  <a:pt x="64924" y="64753"/>
                  <a:pt x="62179" y="62008"/>
                  <a:pt x="62179" y="58626"/>
                </a:cubicBezTo>
                <a:lnTo>
                  <a:pt x="62179" y="51641"/>
                </a:lnTo>
                <a:lnTo>
                  <a:pt x="55194" y="51641"/>
                </a:lnTo>
                <a:cubicBezTo>
                  <a:pt x="51812" y="51641"/>
                  <a:pt x="49067" y="48896"/>
                  <a:pt x="49067" y="45513"/>
                </a:cubicBezTo>
                <a:cubicBezTo>
                  <a:pt x="49067" y="42131"/>
                  <a:pt x="51812" y="39386"/>
                  <a:pt x="55194" y="39386"/>
                </a:cubicBezTo>
                <a:lnTo>
                  <a:pt x="62179" y="39386"/>
                </a:lnTo>
                <a:lnTo>
                  <a:pt x="62179" y="32377"/>
                </a:lnTo>
                <a:cubicBezTo>
                  <a:pt x="62179" y="28995"/>
                  <a:pt x="64924" y="26250"/>
                  <a:pt x="68306" y="26250"/>
                </a:cubicBezTo>
                <a:cubicBezTo>
                  <a:pt x="71689" y="26250"/>
                  <a:pt x="74434" y="28995"/>
                  <a:pt x="74434" y="32377"/>
                </a:cubicBezTo>
                <a:lnTo>
                  <a:pt x="74434" y="39386"/>
                </a:lnTo>
                <a:lnTo>
                  <a:pt x="81443" y="39386"/>
                </a:lnTo>
                <a:cubicBezTo>
                  <a:pt x="84825" y="39386"/>
                  <a:pt x="87570" y="42131"/>
                  <a:pt x="87570" y="45513"/>
                </a:cubicBezTo>
                <a:cubicBezTo>
                  <a:pt x="87570" y="48896"/>
                  <a:pt x="84825" y="51641"/>
                  <a:pt x="81443" y="51641"/>
                </a:cubicBezTo>
                <a:close/>
                <a:moveTo>
                  <a:pt x="133941" y="51641"/>
                </a:moveTo>
                <a:cubicBezTo>
                  <a:pt x="130559" y="51641"/>
                  <a:pt x="127814" y="48896"/>
                  <a:pt x="127814" y="45513"/>
                </a:cubicBezTo>
                <a:cubicBezTo>
                  <a:pt x="127814" y="42131"/>
                  <a:pt x="130559" y="39386"/>
                  <a:pt x="133941" y="39386"/>
                </a:cubicBezTo>
                <a:cubicBezTo>
                  <a:pt x="137323" y="39386"/>
                  <a:pt x="140068" y="42131"/>
                  <a:pt x="140068" y="45513"/>
                </a:cubicBezTo>
                <a:cubicBezTo>
                  <a:pt x="140068" y="48896"/>
                  <a:pt x="137323" y="51641"/>
                  <a:pt x="133941" y="51641"/>
                </a:cubicBezTo>
                <a:close/>
                <a:moveTo>
                  <a:pt x="147053" y="64753"/>
                </a:moveTo>
                <a:cubicBezTo>
                  <a:pt x="143671" y="64753"/>
                  <a:pt x="140926" y="62008"/>
                  <a:pt x="140926" y="58626"/>
                </a:cubicBezTo>
                <a:cubicBezTo>
                  <a:pt x="140926" y="55243"/>
                  <a:pt x="143671" y="52498"/>
                  <a:pt x="147053" y="52498"/>
                </a:cubicBezTo>
                <a:cubicBezTo>
                  <a:pt x="150435" y="52498"/>
                  <a:pt x="153180" y="55243"/>
                  <a:pt x="153180" y="58626"/>
                </a:cubicBezTo>
                <a:cubicBezTo>
                  <a:pt x="153180" y="62008"/>
                  <a:pt x="150435" y="64753"/>
                  <a:pt x="147053" y="64753"/>
                </a:cubicBezTo>
                <a:close/>
                <a:moveTo>
                  <a:pt x="147053" y="38504"/>
                </a:moveTo>
                <a:cubicBezTo>
                  <a:pt x="143671" y="38504"/>
                  <a:pt x="140926" y="35759"/>
                  <a:pt x="140926" y="32377"/>
                </a:cubicBezTo>
                <a:cubicBezTo>
                  <a:pt x="140926" y="28995"/>
                  <a:pt x="143671" y="26250"/>
                  <a:pt x="147053" y="26250"/>
                </a:cubicBezTo>
                <a:cubicBezTo>
                  <a:pt x="150435" y="26250"/>
                  <a:pt x="153180" y="28995"/>
                  <a:pt x="153180" y="32377"/>
                </a:cubicBezTo>
                <a:cubicBezTo>
                  <a:pt x="153180" y="35759"/>
                  <a:pt x="150435" y="38504"/>
                  <a:pt x="147053" y="38504"/>
                </a:cubicBezTo>
                <a:close/>
                <a:moveTo>
                  <a:pt x="160190" y="51641"/>
                </a:moveTo>
                <a:cubicBezTo>
                  <a:pt x="156808" y="51641"/>
                  <a:pt x="154063" y="48896"/>
                  <a:pt x="154063" y="45513"/>
                </a:cubicBezTo>
                <a:cubicBezTo>
                  <a:pt x="154063" y="42131"/>
                  <a:pt x="156808" y="39386"/>
                  <a:pt x="160190" y="39386"/>
                </a:cubicBezTo>
                <a:cubicBezTo>
                  <a:pt x="163572" y="39386"/>
                  <a:pt x="166317" y="42131"/>
                  <a:pt x="166317" y="45513"/>
                </a:cubicBezTo>
                <a:cubicBezTo>
                  <a:pt x="166317" y="48896"/>
                  <a:pt x="163572" y="51641"/>
                  <a:pt x="160190" y="51641"/>
                </a:cubicBezTo>
                <a:close/>
                <a:moveTo>
                  <a:pt x="160190" y="51641"/>
                </a:move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8" name="Google Shape;1408;g263559855d4_0_0"/>
          <p:cNvGrpSpPr/>
          <p:nvPr/>
        </p:nvGrpSpPr>
        <p:grpSpPr>
          <a:xfrm>
            <a:off x="434875" y="1397501"/>
            <a:ext cx="8129200" cy="3342999"/>
            <a:chOff x="434875" y="1397501"/>
            <a:chExt cx="8129200" cy="3342999"/>
          </a:xfrm>
        </p:grpSpPr>
        <p:grpSp>
          <p:nvGrpSpPr>
            <p:cNvPr id="1409" name="Google Shape;1409;g263559855d4_0_0"/>
            <p:cNvGrpSpPr/>
            <p:nvPr/>
          </p:nvGrpSpPr>
          <p:grpSpPr>
            <a:xfrm rot="-7546048">
              <a:off x="8175515" y="4120273"/>
              <a:ext cx="161701" cy="641985"/>
              <a:chOff x="7004550" y="3676293"/>
              <a:chExt cx="161700" cy="641982"/>
            </a:xfrm>
          </p:grpSpPr>
          <p:sp>
            <p:nvSpPr>
              <p:cNvPr id="1410" name="Google Shape;1410;g263559855d4_0_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g263559855d4_0_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g263559855d4_0_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g263559855d4_0_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4" name="Google Shape;1414;g263559855d4_0_0"/>
            <p:cNvSpPr/>
            <p:nvPr/>
          </p:nvSpPr>
          <p:spPr>
            <a:xfrm>
              <a:off x="2399525" y="4599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g263559855d4_0_0"/>
            <p:cNvSpPr/>
            <p:nvPr/>
          </p:nvSpPr>
          <p:spPr>
            <a:xfrm>
              <a:off x="8331775" y="1954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g263559855d4_0_0"/>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g263559855d4_0_0"/>
            <p:cNvSpPr/>
            <p:nvPr/>
          </p:nvSpPr>
          <p:spPr>
            <a:xfrm>
              <a:off x="5545650" y="44166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8" name="Google Shape;1418;g263559855d4_0_0"/>
            <p:cNvGrpSpPr/>
            <p:nvPr/>
          </p:nvGrpSpPr>
          <p:grpSpPr>
            <a:xfrm>
              <a:off x="713220" y="1397501"/>
              <a:ext cx="545147" cy="506901"/>
              <a:chOff x="4818730" y="3307263"/>
              <a:chExt cx="1827512" cy="1699300"/>
            </a:xfrm>
          </p:grpSpPr>
          <p:sp>
            <p:nvSpPr>
              <p:cNvPr id="1419" name="Google Shape;1419;g263559855d4_0_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g263559855d4_0_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g263559855d4_0_0"/>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g263559855d4_0_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g263559855d4_0_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g263559855d4_0_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g263559855d4_0_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g263559855d4_0_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g263559855d4_0_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g263559855d4_0_0"/>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g263559855d4_0_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g263559855d4_0_0"/>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g263559855d4_0_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g263559855d4_0_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g263559855d4_0_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g263559855d4_0_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g263559855d4_0_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g263559855d4_0_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g263559855d4_0_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g263559855d4_0_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g263559855d4_0_0"/>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g263559855d4_0_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g263559855d4_0_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g263559855d4_0_0"/>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g263559855d4_0_0"/>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44" name="Google Shape;1444;g263559855d4_0_0"/>
          <p:cNvSpPr txBox="1"/>
          <p:nvPr/>
        </p:nvSpPr>
        <p:spPr>
          <a:xfrm>
            <a:off x="1035466" y="77179"/>
            <a:ext cx="8086200" cy="1410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6"/>
              </a:buClr>
              <a:buSzPts val="2800"/>
              <a:buFont typeface="Saira SemiCondensed ExtraBold"/>
              <a:buNone/>
            </a:pP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Introduction        Choosing Variables        Algorithm Selection        Model Training &amp; Evaluation        </a:t>
            </a:r>
            <a:r>
              <a:rPr lang="en" sz="800" b="0" i="0" u="none" strike="noStrike" cap="none">
                <a:solidFill>
                  <a:schemeClr val="accent4"/>
                </a:solidFill>
                <a:latin typeface="Saira SemiCondensed ExtraBold"/>
                <a:ea typeface="Saira SemiCondensed ExtraBold"/>
                <a:cs typeface="Saira SemiCondensed ExtraBold"/>
                <a:sym typeface="Saira SemiCondensed ExtraBold"/>
              </a:rPr>
              <a:t>Feature Importance        </a:t>
            </a:r>
            <a:r>
              <a:rPr lang="en" sz="800" b="0" i="0" u="none" strike="noStrike" cap="none">
                <a:solidFill>
                  <a:schemeClr val="accent6"/>
                </a:solidFill>
                <a:latin typeface="Saira SemiCondensed ExtraBold"/>
                <a:ea typeface="Saira SemiCondensed ExtraBold"/>
                <a:cs typeface="Saira SemiCondensed ExtraBold"/>
                <a:sym typeface="Saira SemiCondensed ExtraBold"/>
              </a:rPr>
              <a:t>Prediction with New Data        Key Takeaways        Recommendations</a:t>
            </a:r>
            <a:endParaRPr/>
          </a:p>
        </p:txBody>
      </p:sp>
    </p:spTree>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1916</Words>
  <Application>Microsoft Office PowerPoint</Application>
  <PresentationFormat>On-screen Show (16:9)</PresentationFormat>
  <Paragraphs>166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Saira SemiCondensed ExtraBold</vt:lpstr>
      <vt:lpstr>Roboto Condensed Light</vt:lpstr>
      <vt:lpstr>Arial</vt:lpstr>
      <vt:lpstr>Didact Gothic</vt:lpstr>
      <vt:lpstr>Arimo</vt:lpstr>
      <vt:lpstr>Sora</vt:lpstr>
      <vt:lpstr>Electronic Sports Company Project Proposal by Slidesgo</vt:lpstr>
      <vt:lpstr>DSO599 Data Project 2 Predicting Retention_14 and Analyzing Feature Importance</vt:lpstr>
      <vt:lpstr>Introduction &amp; Data Overview</vt:lpstr>
      <vt:lpstr>Retention Rate</vt:lpstr>
      <vt:lpstr>Algorithm Selection</vt:lpstr>
      <vt:lpstr>Predicting which players will play our game</vt:lpstr>
      <vt:lpstr>How classifying works in detail</vt:lpstr>
      <vt:lpstr>Recall: % of all retention covered</vt:lpstr>
      <vt:lpstr>The model will perform better as we collect more player’s data.   However, most players will leave after the first day of installation.</vt:lpstr>
      <vt:lpstr>Feature Importance</vt:lpstr>
      <vt:lpstr>Prediction with New Data</vt:lpstr>
      <vt:lpstr>Key Takeaways &amp; Findings</vt:lpstr>
      <vt:lpstr>01</vt:lpstr>
      <vt:lpstr>Thanks!</vt:lpstr>
      <vt:lpstr>PowerPoint Presentation</vt:lpstr>
      <vt:lpstr>Appendix - Random Forest Feature Importance</vt:lpstr>
      <vt:lpstr>Appendix - Gradient Boosting Feature Importance</vt:lpstr>
      <vt:lpstr>Appendix - City &amp; Country 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DSO599 Data Project 2 Predicting Retention_14 and Analyzing Feature Importance</dc:title>
  <dc:creator>Inez Gunawan</dc:creator>
  <cp:lastModifiedBy>Chaiyapuk Titinanapun</cp:lastModifiedBy>
  <cp:revision>33</cp:revision>
  <dcterms:modified xsi:type="dcterms:W3CDTF">2023-12-20T02:41:41Z</dcterms:modified>
</cp:coreProperties>
</file>