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DCE7FF-D0E0-497D-ACCE-1D25C9BB0385}">
  <a:tblStyle styleId="{48DCE7FF-D0E0-497D-ACCE-1D25C9BB03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75d85fdc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75d85fdc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75d85fdc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75d85fdc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5d85fd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5d85fd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5d85fd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5d85fd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5d85fd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5d85fd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75d85fd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75d85fd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75d85fd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75d85fd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75d85fdc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75d85fdc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75d85fd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75d85fd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75d85fdc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75d85fdc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D2B5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Bekerja dengan Form di Angular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Bootcamp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Validasi di Template-driven Forms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1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Validasi di Reactive Forms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1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Pengantar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Form di Aplikasi Web: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 digunakan untuk mengumpulkan input dari pengguna.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Angular menyediakan dua pendekatan untuk bekerja dengan form: Template-driven Forms dan Reactive Forms.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Form di Angular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Template-driven Forms: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sederhana berbasis template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Lebih mudah dipahami untuk pemula.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Reactive Forms: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Berbasis kode TypeScript dengan kontrol form yang eksplisit.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Memberikan lebih banyak kontrol dan fleksibilitas.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Template-driven Forms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Pengertian: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yang dikelola langsung di dalam template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mengikat form input secara otomatis dengan model komponen.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Kapan Menggunakan: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Untuk form sederhana dengan sedikit logika.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Template-driven Forms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Penjelasan: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b="1" lang="en"/>
              <a:t>:</a:t>
            </a:r>
            <a:r>
              <a:rPr lang="en"/>
              <a:t> Mengikat input ke model komponen.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#formRef="ngForm"</a:t>
            </a:r>
            <a:r>
              <a:rPr b="1" lang="en"/>
              <a:t>: </a:t>
            </a:r>
            <a:r>
              <a:rPr lang="en"/>
              <a:t>Referensi template-driven form.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r>
              <a:rPr b="1" lang="en"/>
              <a:t>:</a:t>
            </a:r>
            <a:r>
              <a:rPr lang="en"/>
              <a:t> Validasi dasar.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273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Forms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Pengertian: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Pendekatan berbasis kode untuk membuat dan mengelola form di TypeScript.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Lebih cocok untuk form kompleks dan form yang memerlukan validasi atau logika yang lebih kuat.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Kapan Menggunakan: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Saat membutuhkan kontrol lebih besar terhadap data dan validasi.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Reactive Forms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Penjelasan: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FormGroup</a:t>
            </a:r>
            <a:r>
              <a:rPr lang="en"/>
              <a:t> dan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FormControl</a:t>
            </a:r>
            <a:r>
              <a:rPr lang="en"/>
              <a:t> untuk mengelola state form.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formControlName</a:t>
            </a:r>
            <a:r>
              <a:rPr b="1" lang="en"/>
              <a:t>:</a:t>
            </a:r>
            <a:r>
              <a:rPr lang="en"/>
              <a:t> Menghubungkan input dengan kontrol form di TypeScript.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20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2376249"/>
            <a:ext cx="5460425" cy="261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Perbedaan Template-driven dan Reactive Forms</a:t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952500" y="182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{48DCE7FF-D0E0-497D-ACCE-1D25C9BB0385}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Fitur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Template-driven Forms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Reactive Forms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Pendekatan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Berbasis Template HTML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Berbasis TypeScript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Ukuran Aplikasi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Sederhana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Kompleks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Flexibilitas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Terbatas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Fleksibel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Validasi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Dijalankan di Template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Dijalankan di TypeScript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Validasi Form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menyediakan beberapa validator built-in seperti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r>
              <a:rPr lang="en"/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minlength</a:t>
            </a:r>
            <a:r>
              <a:rPr lang="en"/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maxlength</a:t>
            </a:r>
            <a:r>
              <a:rPr lang="en"/>
              <a:t>, dan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Validasi: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Template-Driven Form: </a:t>
            </a:r>
            <a:r>
              <a:rPr lang="en"/>
              <a:t>Validasi ditambahkan langsung di template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Reactive Form:</a:t>
            </a:r>
            <a:r>
              <a:rPr lang="en"/>
              <a:t> Validasi ditambahkan di kode TypeScript.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